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7" r:id="rId2"/>
    <p:sldId id="311" r:id="rId3"/>
    <p:sldId id="315" r:id="rId4"/>
    <p:sldId id="314" r:id="rId5"/>
    <p:sldId id="316" r:id="rId6"/>
    <p:sldId id="317" r:id="rId7"/>
    <p:sldId id="318" r:id="rId8"/>
    <p:sldId id="301" r:id="rId9"/>
    <p:sldId id="312" r:id="rId10"/>
    <p:sldId id="313" r:id="rId11"/>
    <p:sldId id="302" r:id="rId12"/>
    <p:sldId id="258" r:id="rId13"/>
    <p:sldId id="259" r:id="rId14"/>
    <p:sldId id="260" r:id="rId15"/>
    <p:sldId id="262" r:id="rId16"/>
    <p:sldId id="261" r:id="rId17"/>
    <p:sldId id="293" r:id="rId18"/>
    <p:sldId id="294" r:id="rId19"/>
    <p:sldId id="303" r:id="rId20"/>
    <p:sldId id="263" r:id="rId21"/>
    <p:sldId id="264" r:id="rId22"/>
    <p:sldId id="265" r:id="rId23"/>
    <p:sldId id="266" r:id="rId24"/>
    <p:sldId id="290" r:id="rId25"/>
    <p:sldId id="291" r:id="rId26"/>
    <p:sldId id="320" r:id="rId27"/>
    <p:sldId id="319" r:id="rId28"/>
    <p:sldId id="304" r:id="rId29"/>
    <p:sldId id="292" r:id="rId30"/>
    <p:sldId id="285" r:id="rId31"/>
    <p:sldId id="268" r:id="rId32"/>
    <p:sldId id="288" r:id="rId33"/>
    <p:sldId id="305" r:id="rId34"/>
    <p:sldId id="269" r:id="rId35"/>
    <p:sldId id="270" r:id="rId36"/>
    <p:sldId id="271" r:id="rId37"/>
    <p:sldId id="322" r:id="rId38"/>
    <p:sldId id="323" r:id="rId39"/>
    <p:sldId id="321" r:id="rId40"/>
    <p:sldId id="27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3825" autoAdjust="0"/>
  </p:normalViewPr>
  <p:slideViewPr>
    <p:cSldViewPr snapToGrid="0">
      <p:cViewPr varScale="1">
        <p:scale>
          <a:sx n="67" d="100"/>
          <a:sy n="67" d="100"/>
        </p:scale>
        <p:origin x="86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1A660-505A-4C28-BBC5-457357CEC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29CA31-9804-487D-9BE8-82E1353CB584}">
      <dgm:prSet phldrT="[Text]" custT="1"/>
      <dgm:spPr/>
      <dgm:t>
        <a:bodyPr/>
        <a:lstStyle/>
        <a:p>
          <a:r>
            <a:rPr lang="en-US" sz="3200" b="1" dirty="0">
              <a:solidFill>
                <a:schemeClr val="tx1"/>
              </a:solidFill>
            </a:rPr>
            <a:t>Membrane Transport </a:t>
          </a:r>
        </a:p>
      </dgm:t>
    </dgm:pt>
    <dgm:pt modelId="{29F14568-603C-4DB3-AC9B-B7FF4D9AC94F}" type="parTrans" cxnId="{3A8309E0-B2FD-46CC-8C8B-43D5462E19F0}">
      <dgm:prSet/>
      <dgm:spPr/>
      <dgm:t>
        <a:bodyPr/>
        <a:lstStyle/>
        <a:p>
          <a:endParaRPr lang="en-US" b="1">
            <a:solidFill>
              <a:schemeClr val="tx1"/>
            </a:solidFill>
          </a:endParaRPr>
        </a:p>
      </dgm:t>
    </dgm:pt>
    <dgm:pt modelId="{28D4B032-D91C-488A-AE28-E3BA16E22DE9}" type="sibTrans" cxnId="{3A8309E0-B2FD-46CC-8C8B-43D5462E19F0}">
      <dgm:prSet/>
      <dgm:spPr/>
      <dgm:t>
        <a:bodyPr/>
        <a:lstStyle/>
        <a:p>
          <a:endParaRPr lang="en-US" b="1">
            <a:solidFill>
              <a:schemeClr val="tx1"/>
            </a:solidFill>
          </a:endParaRPr>
        </a:p>
      </dgm:t>
    </dgm:pt>
    <dgm:pt modelId="{11866417-3D56-45E9-B946-66B7763EF1B8}">
      <dgm:prSet phldrT="[Text]" custT="1"/>
      <dgm:spPr/>
      <dgm:t>
        <a:bodyPr/>
        <a:lstStyle/>
        <a:p>
          <a:r>
            <a:rPr lang="en-US" sz="3200" b="1" dirty="0">
              <a:solidFill>
                <a:schemeClr val="tx1"/>
              </a:solidFill>
            </a:rPr>
            <a:t>Passive transport</a:t>
          </a:r>
        </a:p>
      </dgm:t>
    </dgm:pt>
    <dgm:pt modelId="{A0746282-1B81-46C8-BE20-9788AC2EBFD8}" type="parTrans" cxnId="{EEB4075F-0C47-4BF3-A555-CBD492CB666C}">
      <dgm:prSet/>
      <dgm:spPr/>
      <dgm:t>
        <a:bodyPr/>
        <a:lstStyle/>
        <a:p>
          <a:endParaRPr lang="en-US" b="1">
            <a:solidFill>
              <a:schemeClr val="tx1"/>
            </a:solidFill>
          </a:endParaRPr>
        </a:p>
      </dgm:t>
    </dgm:pt>
    <dgm:pt modelId="{B9855060-9568-4D1F-A66C-AE6009FAF36D}" type="sibTrans" cxnId="{EEB4075F-0C47-4BF3-A555-CBD492CB666C}">
      <dgm:prSet/>
      <dgm:spPr/>
      <dgm:t>
        <a:bodyPr/>
        <a:lstStyle/>
        <a:p>
          <a:endParaRPr lang="en-US" b="1">
            <a:solidFill>
              <a:schemeClr val="tx1"/>
            </a:solidFill>
          </a:endParaRPr>
        </a:p>
      </dgm:t>
    </dgm:pt>
    <dgm:pt modelId="{70B5AFDF-5070-4F85-AE8B-432A448D0851}">
      <dgm:prSet phldrT="[Text]"/>
      <dgm:spPr/>
      <dgm:t>
        <a:bodyPr/>
        <a:lstStyle/>
        <a:p>
          <a:r>
            <a:rPr lang="en-US" b="1" dirty="0">
              <a:solidFill>
                <a:schemeClr val="tx1"/>
              </a:solidFill>
            </a:rPr>
            <a:t>Special type of passive transport</a:t>
          </a:r>
        </a:p>
      </dgm:t>
    </dgm:pt>
    <dgm:pt modelId="{5C69C054-26D2-4964-826C-79F591981BB7}" type="parTrans" cxnId="{5A190463-3336-4584-A304-6333C6771EEB}">
      <dgm:prSet/>
      <dgm:spPr/>
      <dgm:t>
        <a:bodyPr/>
        <a:lstStyle/>
        <a:p>
          <a:endParaRPr lang="en-US" b="1">
            <a:solidFill>
              <a:schemeClr val="tx1"/>
            </a:solidFill>
          </a:endParaRPr>
        </a:p>
      </dgm:t>
    </dgm:pt>
    <dgm:pt modelId="{E417F069-103E-4037-BCD0-FF5F07E6E718}" type="sibTrans" cxnId="{5A190463-3336-4584-A304-6333C6771EEB}">
      <dgm:prSet/>
      <dgm:spPr/>
      <dgm:t>
        <a:bodyPr/>
        <a:lstStyle/>
        <a:p>
          <a:endParaRPr lang="en-US" b="1">
            <a:solidFill>
              <a:schemeClr val="tx1"/>
            </a:solidFill>
          </a:endParaRPr>
        </a:p>
      </dgm:t>
    </dgm:pt>
    <dgm:pt modelId="{158A0FE3-FBF5-4303-81B4-0DD69BC5FB03}">
      <dgm:prSet phldrT="[Text]"/>
      <dgm:spPr/>
      <dgm:t>
        <a:bodyPr/>
        <a:lstStyle/>
        <a:p>
          <a:r>
            <a:rPr lang="en-CA" b="1" dirty="0">
              <a:solidFill>
                <a:schemeClr val="tx1"/>
              </a:solidFill>
              <a:effectLst/>
            </a:rPr>
            <a:t>Facilitated diffusion</a:t>
          </a:r>
          <a:endParaRPr lang="en-US" b="1" dirty="0">
            <a:solidFill>
              <a:schemeClr val="tx1"/>
            </a:solidFill>
            <a:effectLst/>
          </a:endParaRPr>
        </a:p>
      </dgm:t>
    </dgm:pt>
    <dgm:pt modelId="{FC284D3B-B75E-4114-A52C-4FBEDC9EDF7F}" type="parTrans" cxnId="{505098C9-BFFE-4173-BCEF-1D3CB719EF8F}">
      <dgm:prSet/>
      <dgm:spPr/>
      <dgm:t>
        <a:bodyPr/>
        <a:lstStyle/>
        <a:p>
          <a:endParaRPr lang="en-US" b="1">
            <a:solidFill>
              <a:schemeClr val="tx1"/>
            </a:solidFill>
          </a:endParaRPr>
        </a:p>
      </dgm:t>
    </dgm:pt>
    <dgm:pt modelId="{25C4619A-0197-440E-8CD9-BFE693D17CCA}" type="sibTrans" cxnId="{505098C9-BFFE-4173-BCEF-1D3CB719EF8F}">
      <dgm:prSet/>
      <dgm:spPr/>
      <dgm:t>
        <a:bodyPr/>
        <a:lstStyle/>
        <a:p>
          <a:endParaRPr lang="en-US" b="1">
            <a:solidFill>
              <a:schemeClr val="tx1"/>
            </a:solidFill>
          </a:endParaRPr>
        </a:p>
      </dgm:t>
    </dgm:pt>
    <dgm:pt modelId="{F40DA8F7-44DA-4C2C-AEEF-657E0E346DEC}">
      <dgm:prSet phldrT="[Text]" custT="1"/>
      <dgm:spPr/>
      <dgm:t>
        <a:bodyPr/>
        <a:lstStyle/>
        <a:p>
          <a:r>
            <a:rPr lang="en-US" sz="3600" b="1" dirty="0">
              <a:solidFill>
                <a:schemeClr val="tx1"/>
              </a:solidFill>
            </a:rPr>
            <a:t>Active transport</a:t>
          </a:r>
        </a:p>
      </dgm:t>
    </dgm:pt>
    <dgm:pt modelId="{C230B7E9-2907-428C-ACC9-098C394FE344}" type="parTrans" cxnId="{E767599C-D33E-466C-8AD9-EC59CE9C2A15}">
      <dgm:prSet/>
      <dgm:spPr/>
      <dgm:t>
        <a:bodyPr/>
        <a:lstStyle/>
        <a:p>
          <a:endParaRPr lang="en-US" b="1">
            <a:solidFill>
              <a:schemeClr val="tx1"/>
            </a:solidFill>
          </a:endParaRPr>
        </a:p>
      </dgm:t>
    </dgm:pt>
    <dgm:pt modelId="{695A13DF-CFD6-4479-9F0A-5C8121461C10}" type="sibTrans" cxnId="{E767599C-D33E-466C-8AD9-EC59CE9C2A15}">
      <dgm:prSet/>
      <dgm:spPr/>
      <dgm:t>
        <a:bodyPr/>
        <a:lstStyle/>
        <a:p>
          <a:endParaRPr lang="en-US" b="1">
            <a:solidFill>
              <a:schemeClr val="tx1"/>
            </a:solidFill>
          </a:endParaRPr>
        </a:p>
      </dgm:t>
    </dgm:pt>
    <dgm:pt modelId="{2DF7233A-3ECF-44D0-8412-2FA789E7E33B}">
      <dgm:prSet phldrT="[Text]"/>
      <dgm:spPr/>
      <dgm:t>
        <a:bodyPr/>
        <a:lstStyle/>
        <a:p>
          <a:r>
            <a:rPr lang="en-US" b="1" dirty="0">
              <a:solidFill>
                <a:schemeClr val="tx1"/>
              </a:solidFill>
            </a:rPr>
            <a:t>Primary</a:t>
          </a:r>
        </a:p>
        <a:p>
          <a:r>
            <a:rPr lang="en-US" b="1" dirty="0">
              <a:solidFill>
                <a:schemeClr val="tx1"/>
              </a:solidFill>
            </a:rPr>
            <a:t>transport</a:t>
          </a:r>
        </a:p>
      </dgm:t>
    </dgm:pt>
    <dgm:pt modelId="{76E28CAC-C737-4844-9354-AECEC29A8DC0}" type="parTrans" cxnId="{CF5BC930-7599-4533-BD50-97BDC1C11AA3}">
      <dgm:prSet/>
      <dgm:spPr/>
      <dgm:t>
        <a:bodyPr/>
        <a:lstStyle/>
        <a:p>
          <a:endParaRPr lang="en-US" b="1">
            <a:solidFill>
              <a:schemeClr val="tx1"/>
            </a:solidFill>
          </a:endParaRPr>
        </a:p>
      </dgm:t>
    </dgm:pt>
    <dgm:pt modelId="{5D814F45-6411-44BA-8A2E-751D48FE7808}" type="sibTrans" cxnId="{CF5BC930-7599-4533-BD50-97BDC1C11AA3}">
      <dgm:prSet/>
      <dgm:spPr/>
      <dgm:t>
        <a:bodyPr/>
        <a:lstStyle/>
        <a:p>
          <a:endParaRPr lang="en-US" b="1">
            <a:solidFill>
              <a:schemeClr val="tx1"/>
            </a:solidFill>
          </a:endParaRPr>
        </a:p>
      </dgm:t>
    </dgm:pt>
    <dgm:pt modelId="{1705DE93-E825-4CAD-BB97-1145FA5264BE}">
      <dgm:prSet/>
      <dgm:spPr/>
      <dgm:t>
        <a:bodyPr/>
        <a:lstStyle/>
        <a:p>
          <a:r>
            <a:rPr lang="en-US" b="1" dirty="0">
              <a:solidFill>
                <a:schemeClr val="tx1"/>
              </a:solidFill>
            </a:rPr>
            <a:t>Secondary</a:t>
          </a:r>
        </a:p>
        <a:p>
          <a:r>
            <a:rPr lang="en-US" b="1" dirty="0">
              <a:solidFill>
                <a:schemeClr val="tx1"/>
              </a:solidFill>
            </a:rPr>
            <a:t>transport</a:t>
          </a:r>
        </a:p>
      </dgm:t>
    </dgm:pt>
    <dgm:pt modelId="{7E3E7A1C-0506-46FC-93E7-63ACF83A400D}" type="parTrans" cxnId="{D2CBAAA5-E752-4347-914D-015C8EDD3F48}">
      <dgm:prSet/>
      <dgm:spPr/>
      <dgm:t>
        <a:bodyPr/>
        <a:lstStyle/>
        <a:p>
          <a:endParaRPr lang="en-US" b="1">
            <a:solidFill>
              <a:schemeClr val="tx1"/>
            </a:solidFill>
          </a:endParaRPr>
        </a:p>
      </dgm:t>
    </dgm:pt>
    <dgm:pt modelId="{D47F7827-E017-415F-96FB-408064A03E4A}" type="sibTrans" cxnId="{D2CBAAA5-E752-4347-914D-015C8EDD3F48}">
      <dgm:prSet/>
      <dgm:spPr/>
      <dgm:t>
        <a:bodyPr/>
        <a:lstStyle/>
        <a:p>
          <a:endParaRPr lang="en-US" b="1">
            <a:solidFill>
              <a:schemeClr val="tx1"/>
            </a:solidFill>
          </a:endParaRPr>
        </a:p>
      </dgm:t>
    </dgm:pt>
    <dgm:pt modelId="{AAD0BA24-6A92-434D-9DED-9E6D604ECE91}">
      <dgm:prSet/>
      <dgm:spPr/>
      <dgm:t>
        <a:bodyPr/>
        <a:lstStyle/>
        <a:p>
          <a:r>
            <a:rPr lang="en-CA" b="1" dirty="0">
              <a:solidFill>
                <a:srgbClr val="002060"/>
              </a:solidFill>
            </a:rPr>
            <a:t>Co-transport (symport)</a:t>
          </a:r>
          <a:endParaRPr lang="en-US" b="1" dirty="0">
            <a:solidFill>
              <a:schemeClr val="tx1"/>
            </a:solidFill>
          </a:endParaRPr>
        </a:p>
      </dgm:t>
    </dgm:pt>
    <dgm:pt modelId="{42662A42-6383-48BF-857A-BEA780346210}" type="parTrans" cxnId="{C74C18CD-8624-414A-840F-EE60C16CAE7D}">
      <dgm:prSet/>
      <dgm:spPr/>
      <dgm:t>
        <a:bodyPr/>
        <a:lstStyle/>
        <a:p>
          <a:endParaRPr lang="en-US" b="1">
            <a:solidFill>
              <a:schemeClr val="tx1"/>
            </a:solidFill>
          </a:endParaRPr>
        </a:p>
      </dgm:t>
    </dgm:pt>
    <dgm:pt modelId="{C3EAD923-19C1-457F-8B11-023A4C258C5F}" type="sibTrans" cxnId="{C74C18CD-8624-414A-840F-EE60C16CAE7D}">
      <dgm:prSet/>
      <dgm:spPr/>
      <dgm:t>
        <a:bodyPr/>
        <a:lstStyle/>
        <a:p>
          <a:endParaRPr lang="en-US" b="1">
            <a:solidFill>
              <a:schemeClr val="tx1"/>
            </a:solidFill>
          </a:endParaRPr>
        </a:p>
      </dgm:t>
    </dgm:pt>
    <dgm:pt modelId="{3ACF2120-CB02-4265-ABEF-436B730F11AC}">
      <dgm:prSet/>
      <dgm:spPr/>
      <dgm:t>
        <a:bodyPr/>
        <a:lstStyle/>
        <a:p>
          <a:r>
            <a:rPr lang="en-CA" b="1" dirty="0">
              <a:solidFill>
                <a:schemeClr val="tx1"/>
              </a:solidFill>
            </a:rPr>
            <a:t>Exocytosis</a:t>
          </a:r>
          <a:endParaRPr lang="en-US" b="1" dirty="0">
            <a:solidFill>
              <a:schemeClr val="tx1"/>
            </a:solidFill>
          </a:endParaRPr>
        </a:p>
      </dgm:t>
    </dgm:pt>
    <dgm:pt modelId="{0CB84CDF-04F9-4C89-84DD-B9F1D726BC52}" type="parTrans" cxnId="{9D2A17E2-3AC7-44AD-ACEE-74084DFF3A9E}">
      <dgm:prSet/>
      <dgm:spPr/>
      <dgm:t>
        <a:bodyPr/>
        <a:lstStyle/>
        <a:p>
          <a:endParaRPr lang="en-US" b="1">
            <a:solidFill>
              <a:schemeClr val="tx1"/>
            </a:solidFill>
          </a:endParaRPr>
        </a:p>
      </dgm:t>
    </dgm:pt>
    <dgm:pt modelId="{9B1E3665-D3A9-4314-8C99-64F9AE411CF0}" type="sibTrans" cxnId="{9D2A17E2-3AC7-44AD-ACEE-74084DFF3A9E}">
      <dgm:prSet/>
      <dgm:spPr/>
      <dgm:t>
        <a:bodyPr/>
        <a:lstStyle/>
        <a:p>
          <a:endParaRPr lang="en-US" b="1">
            <a:solidFill>
              <a:schemeClr val="tx1"/>
            </a:solidFill>
          </a:endParaRPr>
        </a:p>
      </dgm:t>
    </dgm:pt>
    <dgm:pt modelId="{FC7FABE3-2DF7-4BF8-A592-ADEC939AD9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dirty="0">
              <a:solidFill>
                <a:schemeClr val="tx1"/>
              </a:solidFill>
            </a:rPr>
            <a:t>Endocytosis</a:t>
          </a:r>
          <a:endParaRPr lang="en-US" b="1" dirty="0">
            <a:solidFill>
              <a:schemeClr val="tx1"/>
            </a:solidFill>
          </a:endParaRPr>
        </a:p>
      </dgm:t>
    </dgm:pt>
    <dgm:pt modelId="{9E322737-2D7D-4F74-8808-97A671213DF7}" type="parTrans" cxnId="{597B5DDB-F18F-460D-99D4-4300788BD0DD}">
      <dgm:prSet/>
      <dgm:spPr/>
      <dgm:t>
        <a:bodyPr/>
        <a:lstStyle/>
        <a:p>
          <a:endParaRPr lang="en-US" b="1">
            <a:solidFill>
              <a:schemeClr val="tx1"/>
            </a:solidFill>
          </a:endParaRPr>
        </a:p>
      </dgm:t>
    </dgm:pt>
    <dgm:pt modelId="{D6347F84-8815-4D64-9575-4EBF383089F7}" type="sibTrans" cxnId="{597B5DDB-F18F-460D-99D4-4300788BD0DD}">
      <dgm:prSet/>
      <dgm:spPr/>
      <dgm:t>
        <a:bodyPr/>
        <a:lstStyle/>
        <a:p>
          <a:endParaRPr lang="en-US" b="1">
            <a:solidFill>
              <a:schemeClr val="tx1"/>
            </a:solidFill>
          </a:endParaRPr>
        </a:p>
      </dgm:t>
    </dgm:pt>
    <dgm:pt modelId="{C09AE47C-D238-4586-AB0A-2B1A7B34F6B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tx1"/>
              </a:solidFill>
            </a:rPr>
            <a:t>Simple diffusion</a:t>
          </a:r>
        </a:p>
        <a:p>
          <a:pPr defTabSz="622300">
            <a:lnSpc>
              <a:spcPct val="90000"/>
            </a:lnSpc>
            <a:spcBef>
              <a:spcPct val="0"/>
            </a:spcBef>
            <a:spcAft>
              <a:spcPct val="35000"/>
            </a:spcAft>
          </a:pPr>
          <a:endParaRPr lang="en-US" dirty="0"/>
        </a:p>
      </dgm:t>
    </dgm:pt>
    <dgm:pt modelId="{F2E01E51-869A-4579-90AA-3406537A52DC}" type="parTrans" cxnId="{6C2517CF-FFE7-43A7-8BC3-B1164F02D954}">
      <dgm:prSet/>
      <dgm:spPr/>
      <dgm:t>
        <a:bodyPr/>
        <a:lstStyle/>
        <a:p>
          <a:endParaRPr lang="en-US"/>
        </a:p>
      </dgm:t>
    </dgm:pt>
    <dgm:pt modelId="{3AAB501F-C708-44C2-8DCE-A7C3B7DBE3FF}" type="sibTrans" cxnId="{6C2517CF-FFE7-43A7-8BC3-B1164F02D954}">
      <dgm:prSet/>
      <dgm:spPr/>
      <dgm:t>
        <a:bodyPr/>
        <a:lstStyle/>
        <a:p>
          <a:endParaRPr lang="en-US"/>
        </a:p>
      </dgm:t>
    </dgm:pt>
    <dgm:pt modelId="{76F6C13B-CC2B-4169-A0CB-4CA671F6A866}">
      <dgm:prSet/>
      <dgm:spPr/>
      <dgm:t>
        <a:bodyPr/>
        <a:lstStyle/>
        <a:p>
          <a:r>
            <a:rPr lang="en-CA" b="1" dirty="0">
              <a:solidFill>
                <a:srgbClr val="002060"/>
              </a:solidFill>
            </a:rPr>
            <a:t>Osmosis</a:t>
          </a:r>
          <a:endParaRPr lang="en-US" dirty="0"/>
        </a:p>
      </dgm:t>
    </dgm:pt>
    <dgm:pt modelId="{57899537-A325-48CF-9932-8FFECE88AD3D}" type="parTrans" cxnId="{77116659-5283-4DB4-9F87-36E5611ABF96}">
      <dgm:prSet/>
      <dgm:spPr/>
      <dgm:t>
        <a:bodyPr/>
        <a:lstStyle/>
        <a:p>
          <a:endParaRPr lang="en-US"/>
        </a:p>
      </dgm:t>
    </dgm:pt>
    <dgm:pt modelId="{89AECCDB-D4BE-438C-857A-BF51F2F4DD1D}" type="sibTrans" cxnId="{77116659-5283-4DB4-9F87-36E5611ABF96}">
      <dgm:prSet/>
      <dgm:spPr/>
      <dgm:t>
        <a:bodyPr/>
        <a:lstStyle/>
        <a:p>
          <a:endParaRPr lang="en-US"/>
        </a:p>
      </dgm:t>
    </dgm:pt>
    <dgm:pt modelId="{2FB931E0-8E07-40FF-A0E9-4EA8C1B18B17}">
      <dgm:prSet/>
      <dgm:spPr/>
      <dgm:t>
        <a:bodyPr/>
        <a:lstStyle/>
        <a:p>
          <a:r>
            <a:rPr lang="en-CA" b="1" dirty="0">
              <a:solidFill>
                <a:srgbClr val="002060"/>
              </a:solidFill>
            </a:rPr>
            <a:t>Filtration (Bulk flow)</a:t>
          </a:r>
          <a:endParaRPr lang="en-US" b="1" dirty="0"/>
        </a:p>
      </dgm:t>
    </dgm:pt>
    <dgm:pt modelId="{F12B97AA-0AB2-4201-ABCA-1AC88513D841}" type="parTrans" cxnId="{C574A5BD-E545-4F26-AD32-62DF287AE36B}">
      <dgm:prSet/>
      <dgm:spPr/>
      <dgm:t>
        <a:bodyPr/>
        <a:lstStyle/>
        <a:p>
          <a:endParaRPr lang="en-US"/>
        </a:p>
      </dgm:t>
    </dgm:pt>
    <dgm:pt modelId="{E4F39F87-103F-4618-957A-1664D085027E}" type="sibTrans" cxnId="{C574A5BD-E545-4F26-AD32-62DF287AE36B}">
      <dgm:prSet/>
      <dgm:spPr/>
      <dgm:t>
        <a:bodyPr/>
        <a:lstStyle/>
        <a:p>
          <a:endParaRPr lang="en-US"/>
        </a:p>
      </dgm:t>
    </dgm:pt>
    <dgm:pt modelId="{E14921A5-E3BD-4DEC-B1D9-8B71E5524F6C}">
      <dgm:prSet/>
      <dgm:spPr/>
      <dgm:t>
        <a:bodyPr/>
        <a:lstStyle/>
        <a:p>
          <a:r>
            <a:rPr lang="en-CA" b="1" dirty="0">
              <a:solidFill>
                <a:srgbClr val="002060"/>
              </a:solidFill>
            </a:rPr>
            <a:t>Solvent drag</a:t>
          </a:r>
          <a:endParaRPr lang="en-US" dirty="0"/>
        </a:p>
      </dgm:t>
    </dgm:pt>
    <dgm:pt modelId="{ABDBD563-CF2D-4053-9478-F3E3438A615B}" type="parTrans" cxnId="{0C5B815E-DAB4-4E96-9CE7-41CC726364BF}">
      <dgm:prSet/>
      <dgm:spPr/>
      <dgm:t>
        <a:bodyPr/>
        <a:lstStyle/>
        <a:p>
          <a:endParaRPr lang="en-US"/>
        </a:p>
      </dgm:t>
    </dgm:pt>
    <dgm:pt modelId="{78BDD5E0-D5C4-49DA-ACCE-4281D1025C07}" type="sibTrans" cxnId="{0C5B815E-DAB4-4E96-9CE7-41CC726364BF}">
      <dgm:prSet/>
      <dgm:spPr/>
      <dgm:t>
        <a:bodyPr/>
        <a:lstStyle/>
        <a:p>
          <a:endParaRPr lang="en-US"/>
        </a:p>
      </dgm:t>
    </dgm:pt>
    <dgm:pt modelId="{0ADE4ABC-EC76-4D4E-8A2C-59A6C262CC03}">
      <dgm:prSet/>
      <dgm:spPr/>
      <dgm:t>
        <a:bodyPr/>
        <a:lstStyle/>
        <a:p>
          <a:r>
            <a:rPr lang="en-CA" b="1" dirty="0">
              <a:solidFill>
                <a:srgbClr val="002060"/>
              </a:solidFill>
            </a:rPr>
            <a:t>Counter transport (Antiport)</a:t>
          </a:r>
          <a:endParaRPr lang="en-US" dirty="0"/>
        </a:p>
      </dgm:t>
    </dgm:pt>
    <dgm:pt modelId="{4BA17A75-295B-496A-910A-789A7DB543F2}" type="parTrans" cxnId="{777985ED-0F55-4149-9602-1C90E5E0D493}">
      <dgm:prSet/>
      <dgm:spPr/>
      <dgm:t>
        <a:bodyPr/>
        <a:lstStyle/>
        <a:p>
          <a:endParaRPr lang="en-US"/>
        </a:p>
      </dgm:t>
    </dgm:pt>
    <dgm:pt modelId="{4E43CF51-F400-45D4-957D-7ADCF80F9D70}" type="sibTrans" cxnId="{777985ED-0F55-4149-9602-1C90E5E0D493}">
      <dgm:prSet/>
      <dgm:spPr/>
      <dgm:t>
        <a:bodyPr/>
        <a:lstStyle/>
        <a:p>
          <a:endParaRPr lang="en-US"/>
        </a:p>
      </dgm:t>
    </dgm:pt>
    <dgm:pt modelId="{4E03C22F-D9EC-4486-B590-17BB07C98CA7}">
      <dgm:prSet/>
      <dgm:spPr/>
      <dgm:t>
        <a:bodyPr/>
        <a:lstStyle/>
        <a:p>
          <a:r>
            <a:rPr lang="en-CA" b="1" dirty="0">
              <a:solidFill>
                <a:srgbClr val="002060"/>
              </a:solidFill>
            </a:rPr>
            <a:t> Phagocytosis </a:t>
          </a:r>
          <a:endParaRPr lang="en-US" dirty="0"/>
        </a:p>
      </dgm:t>
    </dgm:pt>
    <dgm:pt modelId="{039F8EDC-053F-4D72-80E6-5979A6CAE317}" type="parTrans" cxnId="{BBDADE7E-8A50-4BCC-9F62-5EEDE7B7EEC2}">
      <dgm:prSet/>
      <dgm:spPr/>
      <dgm:t>
        <a:bodyPr/>
        <a:lstStyle/>
        <a:p>
          <a:endParaRPr lang="en-US"/>
        </a:p>
      </dgm:t>
    </dgm:pt>
    <dgm:pt modelId="{47FC51BB-B339-4EBB-A5E5-C6B6445217E5}" type="sibTrans" cxnId="{BBDADE7E-8A50-4BCC-9F62-5EEDE7B7EEC2}">
      <dgm:prSet/>
      <dgm:spPr/>
      <dgm:t>
        <a:bodyPr/>
        <a:lstStyle/>
        <a:p>
          <a:endParaRPr lang="en-US"/>
        </a:p>
      </dgm:t>
    </dgm:pt>
    <dgm:pt modelId="{0D9AC237-73E4-44BA-804D-3841E299EB01}">
      <dgm:prSet/>
      <dgm:spPr/>
      <dgm:t>
        <a:bodyPr/>
        <a:lstStyle/>
        <a:p>
          <a:r>
            <a:rPr lang="en-CA" b="1" dirty="0">
              <a:solidFill>
                <a:srgbClr val="002060"/>
              </a:solidFill>
            </a:rPr>
            <a:t>pinocytosis </a:t>
          </a:r>
          <a:endParaRPr lang="en-US" dirty="0"/>
        </a:p>
      </dgm:t>
    </dgm:pt>
    <dgm:pt modelId="{E3A80B18-26A5-45CA-AEB8-C3B6CEED63CB}" type="parTrans" cxnId="{487437B3-39E4-4F7A-9F1E-9F513C4326D2}">
      <dgm:prSet/>
      <dgm:spPr/>
      <dgm:t>
        <a:bodyPr/>
        <a:lstStyle/>
        <a:p>
          <a:endParaRPr lang="en-US"/>
        </a:p>
      </dgm:t>
    </dgm:pt>
    <dgm:pt modelId="{410AAFA1-01BB-4F72-BB17-C004385471DF}" type="sibTrans" cxnId="{487437B3-39E4-4F7A-9F1E-9F513C4326D2}">
      <dgm:prSet/>
      <dgm:spPr/>
      <dgm:t>
        <a:bodyPr/>
        <a:lstStyle/>
        <a:p>
          <a:endParaRPr lang="en-US"/>
        </a:p>
      </dgm:t>
    </dgm:pt>
    <dgm:pt modelId="{D89851B6-92B0-456A-AFE5-AA894620C9EF}" type="pres">
      <dgm:prSet presAssocID="{AE01A660-505A-4C28-BBC5-457357CECDC6}" presName="hierChild1" presStyleCnt="0">
        <dgm:presLayoutVars>
          <dgm:chPref val="1"/>
          <dgm:dir/>
          <dgm:animOne val="branch"/>
          <dgm:animLvl val="lvl"/>
          <dgm:resizeHandles/>
        </dgm:presLayoutVars>
      </dgm:prSet>
      <dgm:spPr/>
    </dgm:pt>
    <dgm:pt modelId="{F7E69CE0-8094-481D-89AD-8D2EDF78D8A0}" type="pres">
      <dgm:prSet presAssocID="{9F29CA31-9804-487D-9BE8-82E1353CB584}" presName="hierRoot1" presStyleCnt="0"/>
      <dgm:spPr/>
    </dgm:pt>
    <dgm:pt modelId="{17B46E5F-3E42-4202-9C1C-F2342F5050C2}" type="pres">
      <dgm:prSet presAssocID="{9F29CA31-9804-487D-9BE8-82E1353CB584}" presName="composite" presStyleCnt="0"/>
      <dgm:spPr/>
    </dgm:pt>
    <dgm:pt modelId="{09FA75C1-8A5E-4F9B-A191-0718A25A58E9}" type="pres">
      <dgm:prSet presAssocID="{9F29CA31-9804-487D-9BE8-82E1353CB584}" presName="background" presStyleLbl="node0" presStyleIdx="0" presStyleCnt="1"/>
      <dgm:spPr/>
    </dgm:pt>
    <dgm:pt modelId="{CFA33561-F890-4B0E-809D-C917EAEF3F4F}" type="pres">
      <dgm:prSet presAssocID="{9F29CA31-9804-487D-9BE8-82E1353CB584}" presName="text" presStyleLbl="fgAcc0" presStyleIdx="0" presStyleCnt="1" custScaleX="393617" custScaleY="100558" custLinFactY="-49814" custLinFactNeighborX="-40771" custLinFactNeighborY="-100000">
        <dgm:presLayoutVars>
          <dgm:chPref val="3"/>
        </dgm:presLayoutVars>
      </dgm:prSet>
      <dgm:spPr/>
    </dgm:pt>
    <dgm:pt modelId="{02E6E3DB-9495-4BC1-8410-3E222284072A}" type="pres">
      <dgm:prSet presAssocID="{9F29CA31-9804-487D-9BE8-82E1353CB584}" presName="hierChild2" presStyleCnt="0"/>
      <dgm:spPr/>
    </dgm:pt>
    <dgm:pt modelId="{03FB9866-26E0-43D2-8F95-00680112BC4C}" type="pres">
      <dgm:prSet presAssocID="{A0746282-1B81-46C8-BE20-9788AC2EBFD8}" presName="Name10" presStyleLbl="parChTrans1D2" presStyleIdx="0" presStyleCnt="2"/>
      <dgm:spPr/>
    </dgm:pt>
    <dgm:pt modelId="{B1CA16FE-218F-416D-A942-C5C10AD96B6C}" type="pres">
      <dgm:prSet presAssocID="{11866417-3D56-45E9-B946-66B7763EF1B8}" presName="hierRoot2" presStyleCnt="0"/>
      <dgm:spPr/>
    </dgm:pt>
    <dgm:pt modelId="{266CDB4C-2012-4029-B98E-6ADE6C796B68}" type="pres">
      <dgm:prSet presAssocID="{11866417-3D56-45E9-B946-66B7763EF1B8}" presName="composite2" presStyleCnt="0"/>
      <dgm:spPr/>
    </dgm:pt>
    <dgm:pt modelId="{D59A4725-FE33-428A-AAB8-5B5EB327ACFC}" type="pres">
      <dgm:prSet presAssocID="{11866417-3D56-45E9-B946-66B7763EF1B8}" presName="background2" presStyleLbl="node2" presStyleIdx="0" presStyleCnt="2"/>
      <dgm:spPr/>
    </dgm:pt>
    <dgm:pt modelId="{E6F6BA1A-9035-4239-A83B-BF0F7736F8B2}" type="pres">
      <dgm:prSet presAssocID="{11866417-3D56-45E9-B946-66B7763EF1B8}" presName="text2" presStyleLbl="fgAcc2" presStyleIdx="0" presStyleCnt="2" custScaleX="342730" custLinFactNeighborX="-72028" custLinFactNeighborY="4292">
        <dgm:presLayoutVars>
          <dgm:chPref val="3"/>
        </dgm:presLayoutVars>
      </dgm:prSet>
      <dgm:spPr/>
    </dgm:pt>
    <dgm:pt modelId="{93F0B0C2-95EB-46AB-B62E-80583A2A88E7}" type="pres">
      <dgm:prSet presAssocID="{11866417-3D56-45E9-B946-66B7763EF1B8}" presName="hierChild3" presStyleCnt="0"/>
      <dgm:spPr/>
    </dgm:pt>
    <dgm:pt modelId="{805E9CF2-5D2E-4E9B-8FC0-C1B1F4F84F12}" type="pres">
      <dgm:prSet presAssocID="{5C69C054-26D2-4964-826C-79F591981BB7}" presName="Name17" presStyleLbl="parChTrans1D3" presStyleIdx="0" presStyleCnt="7"/>
      <dgm:spPr/>
    </dgm:pt>
    <dgm:pt modelId="{13DC532C-203C-438B-B8ED-76612DC4D791}" type="pres">
      <dgm:prSet presAssocID="{70B5AFDF-5070-4F85-AE8B-432A448D0851}" presName="hierRoot3" presStyleCnt="0"/>
      <dgm:spPr/>
    </dgm:pt>
    <dgm:pt modelId="{4E77C42C-0949-42C0-8097-E0D1A4574ED1}" type="pres">
      <dgm:prSet presAssocID="{70B5AFDF-5070-4F85-AE8B-432A448D0851}" presName="composite3" presStyleCnt="0"/>
      <dgm:spPr/>
    </dgm:pt>
    <dgm:pt modelId="{4A6A0BF6-F04A-4288-993F-041C406A33BE}" type="pres">
      <dgm:prSet presAssocID="{70B5AFDF-5070-4F85-AE8B-432A448D0851}" presName="background3" presStyleLbl="node3" presStyleIdx="0" presStyleCnt="7"/>
      <dgm:spPr/>
    </dgm:pt>
    <dgm:pt modelId="{91AF3E77-4E74-4684-811C-DE90487357F2}" type="pres">
      <dgm:prSet presAssocID="{70B5AFDF-5070-4F85-AE8B-432A448D0851}" presName="text3" presStyleLbl="fgAcc3" presStyleIdx="0" presStyleCnt="7" custLinFactX="-3286" custLinFactNeighborX="-100000">
        <dgm:presLayoutVars>
          <dgm:chPref val="3"/>
        </dgm:presLayoutVars>
      </dgm:prSet>
      <dgm:spPr/>
    </dgm:pt>
    <dgm:pt modelId="{8528D83D-A255-4258-9D2E-49EB33FD7C23}" type="pres">
      <dgm:prSet presAssocID="{70B5AFDF-5070-4F85-AE8B-432A448D0851}" presName="hierChild4" presStyleCnt="0"/>
      <dgm:spPr/>
    </dgm:pt>
    <dgm:pt modelId="{FF9E50C0-9221-4B70-8C52-B121CD2A8DB1}" type="pres">
      <dgm:prSet presAssocID="{57899537-A325-48CF-9932-8FFECE88AD3D}" presName="Name23" presStyleLbl="parChTrans1D4" presStyleIdx="0" presStyleCnt="7"/>
      <dgm:spPr/>
    </dgm:pt>
    <dgm:pt modelId="{28D2C35A-27FC-4B30-8282-697C60E4E2ED}" type="pres">
      <dgm:prSet presAssocID="{76F6C13B-CC2B-4169-A0CB-4CA671F6A866}" presName="hierRoot4" presStyleCnt="0"/>
      <dgm:spPr/>
    </dgm:pt>
    <dgm:pt modelId="{77D519CA-9FBC-49B1-A41C-9BC925A6ACD1}" type="pres">
      <dgm:prSet presAssocID="{76F6C13B-CC2B-4169-A0CB-4CA671F6A866}" presName="composite4" presStyleCnt="0"/>
      <dgm:spPr/>
    </dgm:pt>
    <dgm:pt modelId="{EDB42E9D-6BD9-4F76-A6F7-28709B966892}" type="pres">
      <dgm:prSet presAssocID="{76F6C13B-CC2B-4169-A0CB-4CA671F6A866}" presName="background4" presStyleLbl="node4" presStyleIdx="0" presStyleCnt="7"/>
      <dgm:spPr/>
    </dgm:pt>
    <dgm:pt modelId="{8A879A51-A8D3-41AF-934F-2BB3FDB93634}" type="pres">
      <dgm:prSet presAssocID="{76F6C13B-CC2B-4169-A0CB-4CA671F6A866}" presName="text4" presStyleLbl="fgAcc4" presStyleIdx="0" presStyleCnt="7" custLinFactY="8029" custLinFactNeighborX="175" custLinFactNeighborY="100000">
        <dgm:presLayoutVars>
          <dgm:chPref val="3"/>
        </dgm:presLayoutVars>
      </dgm:prSet>
      <dgm:spPr/>
    </dgm:pt>
    <dgm:pt modelId="{B0C43070-CA7E-4BAD-9282-3212394C3A7B}" type="pres">
      <dgm:prSet presAssocID="{76F6C13B-CC2B-4169-A0CB-4CA671F6A866}" presName="hierChild5" presStyleCnt="0"/>
      <dgm:spPr/>
    </dgm:pt>
    <dgm:pt modelId="{1B559957-D934-48EB-9E3D-2BF012B75F36}" type="pres">
      <dgm:prSet presAssocID="{F12B97AA-0AB2-4201-ABCA-1AC88513D841}" presName="Name23" presStyleLbl="parChTrans1D4" presStyleIdx="1" presStyleCnt="7"/>
      <dgm:spPr/>
    </dgm:pt>
    <dgm:pt modelId="{20E9305E-BF75-4916-A9AF-5D69C5FA4D69}" type="pres">
      <dgm:prSet presAssocID="{2FB931E0-8E07-40FF-A0E9-4EA8C1B18B17}" presName="hierRoot4" presStyleCnt="0"/>
      <dgm:spPr/>
    </dgm:pt>
    <dgm:pt modelId="{B54CF3C1-C37E-4DFD-AB68-524D10BD66A5}" type="pres">
      <dgm:prSet presAssocID="{2FB931E0-8E07-40FF-A0E9-4EA8C1B18B17}" presName="composite4" presStyleCnt="0"/>
      <dgm:spPr/>
    </dgm:pt>
    <dgm:pt modelId="{ED74F4D6-DF15-42DA-B2FC-3936E1A936A6}" type="pres">
      <dgm:prSet presAssocID="{2FB931E0-8E07-40FF-A0E9-4EA8C1B18B17}" presName="background4" presStyleLbl="node4" presStyleIdx="1" presStyleCnt="7"/>
      <dgm:spPr/>
    </dgm:pt>
    <dgm:pt modelId="{19C2260A-0E6E-4621-9216-5EE602F4479F}" type="pres">
      <dgm:prSet presAssocID="{2FB931E0-8E07-40FF-A0E9-4EA8C1B18B17}" presName="text4" presStyleLbl="fgAcc4" presStyleIdx="1" presStyleCnt="7" custLinFactY="8029" custLinFactNeighborY="100000">
        <dgm:presLayoutVars>
          <dgm:chPref val="3"/>
        </dgm:presLayoutVars>
      </dgm:prSet>
      <dgm:spPr/>
    </dgm:pt>
    <dgm:pt modelId="{16EC1558-8A36-4488-9830-E10F3EE58E92}" type="pres">
      <dgm:prSet presAssocID="{2FB931E0-8E07-40FF-A0E9-4EA8C1B18B17}" presName="hierChild5" presStyleCnt="0"/>
      <dgm:spPr/>
    </dgm:pt>
    <dgm:pt modelId="{AC0DD4C1-7745-4836-B515-0461F0A4968A}" type="pres">
      <dgm:prSet presAssocID="{ABDBD563-CF2D-4053-9478-F3E3438A615B}" presName="Name23" presStyleLbl="parChTrans1D4" presStyleIdx="2" presStyleCnt="7"/>
      <dgm:spPr/>
    </dgm:pt>
    <dgm:pt modelId="{4F91ABE0-C252-49D1-92F4-E065C0C657FA}" type="pres">
      <dgm:prSet presAssocID="{E14921A5-E3BD-4DEC-B1D9-8B71E5524F6C}" presName="hierRoot4" presStyleCnt="0"/>
      <dgm:spPr/>
    </dgm:pt>
    <dgm:pt modelId="{EAC27450-E645-4EF8-8357-22205065BD40}" type="pres">
      <dgm:prSet presAssocID="{E14921A5-E3BD-4DEC-B1D9-8B71E5524F6C}" presName="composite4" presStyleCnt="0"/>
      <dgm:spPr/>
    </dgm:pt>
    <dgm:pt modelId="{B137ECF1-C198-47B2-BE61-17E64E051D93}" type="pres">
      <dgm:prSet presAssocID="{E14921A5-E3BD-4DEC-B1D9-8B71E5524F6C}" presName="background4" presStyleLbl="node4" presStyleIdx="2" presStyleCnt="7"/>
      <dgm:spPr/>
    </dgm:pt>
    <dgm:pt modelId="{183FECC1-6DC2-47B7-9114-1ADB2664F3EB}" type="pres">
      <dgm:prSet presAssocID="{E14921A5-E3BD-4DEC-B1D9-8B71E5524F6C}" presName="text4" presStyleLbl="fgAcc4" presStyleIdx="2" presStyleCnt="7" custLinFactY="8029" custLinFactNeighborX="12943" custLinFactNeighborY="100000">
        <dgm:presLayoutVars>
          <dgm:chPref val="3"/>
        </dgm:presLayoutVars>
      </dgm:prSet>
      <dgm:spPr/>
    </dgm:pt>
    <dgm:pt modelId="{3E1425B1-2798-4D60-AB9B-311B57ED237C}" type="pres">
      <dgm:prSet presAssocID="{E14921A5-E3BD-4DEC-B1D9-8B71E5524F6C}" presName="hierChild5" presStyleCnt="0"/>
      <dgm:spPr/>
    </dgm:pt>
    <dgm:pt modelId="{274EAB50-1AE3-4E5C-B07A-49D112D03166}" type="pres">
      <dgm:prSet presAssocID="{FC284D3B-B75E-4114-A52C-4FBEDC9EDF7F}" presName="Name17" presStyleLbl="parChTrans1D3" presStyleIdx="1" presStyleCnt="7"/>
      <dgm:spPr/>
    </dgm:pt>
    <dgm:pt modelId="{DE17869F-7264-4B52-971B-85656F70D11E}" type="pres">
      <dgm:prSet presAssocID="{158A0FE3-FBF5-4303-81B4-0DD69BC5FB03}" presName="hierRoot3" presStyleCnt="0"/>
      <dgm:spPr/>
    </dgm:pt>
    <dgm:pt modelId="{926CF824-74AC-4196-8A20-4D71073ABCA8}" type="pres">
      <dgm:prSet presAssocID="{158A0FE3-FBF5-4303-81B4-0DD69BC5FB03}" presName="composite3" presStyleCnt="0"/>
      <dgm:spPr/>
    </dgm:pt>
    <dgm:pt modelId="{913A6ECE-9C98-4292-B9AA-A4DD02AC9794}" type="pres">
      <dgm:prSet presAssocID="{158A0FE3-FBF5-4303-81B4-0DD69BC5FB03}" presName="background3" presStyleLbl="node3" presStyleIdx="1" presStyleCnt="7"/>
      <dgm:spPr/>
    </dgm:pt>
    <dgm:pt modelId="{EC19A992-7282-4E2B-9E02-EA797359E2AE}" type="pres">
      <dgm:prSet presAssocID="{158A0FE3-FBF5-4303-81B4-0DD69BC5FB03}" presName="text3" presStyleLbl="fgAcc3" presStyleIdx="1" presStyleCnt="7" custLinFactNeighborX="-65233">
        <dgm:presLayoutVars>
          <dgm:chPref val="3"/>
        </dgm:presLayoutVars>
      </dgm:prSet>
      <dgm:spPr/>
    </dgm:pt>
    <dgm:pt modelId="{F1F6A662-FF5D-4232-B365-965B14046901}" type="pres">
      <dgm:prSet presAssocID="{158A0FE3-FBF5-4303-81B4-0DD69BC5FB03}" presName="hierChild4" presStyleCnt="0"/>
      <dgm:spPr/>
    </dgm:pt>
    <dgm:pt modelId="{B6B4E36B-CDFA-4885-948D-9D4A99015875}" type="pres">
      <dgm:prSet presAssocID="{F2E01E51-869A-4579-90AA-3406537A52DC}" presName="Name17" presStyleLbl="parChTrans1D3" presStyleIdx="2" presStyleCnt="7"/>
      <dgm:spPr/>
    </dgm:pt>
    <dgm:pt modelId="{40C8A005-5A7E-4BB7-813C-3C67CFBFE54A}" type="pres">
      <dgm:prSet presAssocID="{C09AE47C-D238-4586-AB0A-2B1A7B34F6BA}" presName="hierRoot3" presStyleCnt="0"/>
      <dgm:spPr/>
    </dgm:pt>
    <dgm:pt modelId="{8220E853-1989-4AA7-B11E-3220930F94AF}" type="pres">
      <dgm:prSet presAssocID="{C09AE47C-D238-4586-AB0A-2B1A7B34F6BA}" presName="composite3" presStyleCnt="0"/>
      <dgm:spPr/>
    </dgm:pt>
    <dgm:pt modelId="{EC0C8F49-AB54-4F15-9DBE-1DD7A6EA6822}" type="pres">
      <dgm:prSet presAssocID="{C09AE47C-D238-4586-AB0A-2B1A7B34F6BA}" presName="background3" presStyleLbl="node3" presStyleIdx="2" presStyleCnt="7"/>
      <dgm:spPr/>
    </dgm:pt>
    <dgm:pt modelId="{C8815439-5693-4CE4-A18D-9B8B00C77443}" type="pres">
      <dgm:prSet presAssocID="{C09AE47C-D238-4586-AB0A-2B1A7B34F6BA}" presName="text3" presStyleLbl="fgAcc3" presStyleIdx="2" presStyleCnt="7" custLinFactNeighborX="-51643">
        <dgm:presLayoutVars>
          <dgm:chPref val="3"/>
        </dgm:presLayoutVars>
      </dgm:prSet>
      <dgm:spPr/>
    </dgm:pt>
    <dgm:pt modelId="{5BD8225E-9762-445B-B7E5-D3F4140E4DFB}" type="pres">
      <dgm:prSet presAssocID="{C09AE47C-D238-4586-AB0A-2B1A7B34F6BA}" presName="hierChild4" presStyleCnt="0"/>
      <dgm:spPr/>
    </dgm:pt>
    <dgm:pt modelId="{49209CD7-E5D0-4CD1-AC12-6D4F1C41E5B2}" type="pres">
      <dgm:prSet presAssocID="{C230B7E9-2907-428C-ACC9-098C394FE344}" presName="Name10" presStyleLbl="parChTrans1D2" presStyleIdx="1" presStyleCnt="2"/>
      <dgm:spPr/>
    </dgm:pt>
    <dgm:pt modelId="{A2ECA54F-7357-460C-AA17-8CEFED4BFCA9}" type="pres">
      <dgm:prSet presAssocID="{F40DA8F7-44DA-4C2C-AEEF-657E0E346DEC}" presName="hierRoot2" presStyleCnt="0"/>
      <dgm:spPr/>
    </dgm:pt>
    <dgm:pt modelId="{F86CD4C8-F24D-4946-AECA-252E80AF2C55}" type="pres">
      <dgm:prSet presAssocID="{F40DA8F7-44DA-4C2C-AEEF-657E0E346DEC}" presName="composite2" presStyleCnt="0"/>
      <dgm:spPr/>
    </dgm:pt>
    <dgm:pt modelId="{5E99A3E5-01BD-41CA-9499-75BBDF173A4A}" type="pres">
      <dgm:prSet presAssocID="{F40DA8F7-44DA-4C2C-AEEF-657E0E346DEC}" presName="background2" presStyleLbl="node2" presStyleIdx="1" presStyleCnt="2"/>
      <dgm:spPr/>
    </dgm:pt>
    <dgm:pt modelId="{3F415DF8-9BB4-4009-8D5E-4908B6513540}" type="pres">
      <dgm:prSet presAssocID="{F40DA8F7-44DA-4C2C-AEEF-657E0E346DEC}" presName="text2" presStyleLbl="fgAcc2" presStyleIdx="1" presStyleCnt="2" custScaleX="369757" custLinFactNeighborX="28539" custLinFactNeighborY="4013">
        <dgm:presLayoutVars>
          <dgm:chPref val="3"/>
        </dgm:presLayoutVars>
      </dgm:prSet>
      <dgm:spPr/>
    </dgm:pt>
    <dgm:pt modelId="{FD8CBCC1-9842-498B-9AC2-BE1C762C3863}" type="pres">
      <dgm:prSet presAssocID="{F40DA8F7-44DA-4C2C-AEEF-657E0E346DEC}" presName="hierChild3" presStyleCnt="0"/>
      <dgm:spPr/>
    </dgm:pt>
    <dgm:pt modelId="{D710F71B-5B86-405C-91B5-C9A095F539B7}" type="pres">
      <dgm:prSet presAssocID="{76E28CAC-C737-4844-9354-AECEC29A8DC0}" presName="Name17" presStyleLbl="parChTrans1D3" presStyleIdx="3" presStyleCnt="7"/>
      <dgm:spPr/>
    </dgm:pt>
    <dgm:pt modelId="{FAED700F-5B4D-4535-9EF3-7A38B9BF5658}" type="pres">
      <dgm:prSet presAssocID="{2DF7233A-3ECF-44D0-8412-2FA789E7E33B}" presName="hierRoot3" presStyleCnt="0"/>
      <dgm:spPr/>
    </dgm:pt>
    <dgm:pt modelId="{4A83358E-D7A4-4871-88A4-653044789D90}" type="pres">
      <dgm:prSet presAssocID="{2DF7233A-3ECF-44D0-8412-2FA789E7E33B}" presName="composite3" presStyleCnt="0"/>
      <dgm:spPr/>
    </dgm:pt>
    <dgm:pt modelId="{C8C86BAF-D349-4598-AF9A-48CB99A6D7BE}" type="pres">
      <dgm:prSet presAssocID="{2DF7233A-3ECF-44D0-8412-2FA789E7E33B}" presName="background3" presStyleLbl="node3" presStyleIdx="3" presStyleCnt="7"/>
      <dgm:spPr/>
    </dgm:pt>
    <dgm:pt modelId="{2B5E13F9-1049-4BBC-B7EA-F3B840A979C2}" type="pres">
      <dgm:prSet presAssocID="{2DF7233A-3ECF-44D0-8412-2FA789E7E33B}" presName="text3" presStyleLbl="fgAcc3" presStyleIdx="3" presStyleCnt="7">
        <dgm:presLayoutVars>
          <dgm:chPref val="3"/>
        </dgm:presLayoutVars>
      </dgm:prSet>
      <dgm:spPr/>
    </dgm:pt>
    <dgm:pt modelId="{8BBC94F9-47F3-427F-A49C-E6B48B3BF1C9}" type="pres">
      <dgm:prSet presAssocID="{2DF7233A-3ECF-44D0-8412-2FA789E7E33B}" presName="hierChild4" presStyleCnt="0"/>
      <dgm:spPr/>
    </dgm:pt>
    <dgm:pt modelId="{040C0BA9-7DC9-417A-BE8A-F01AC8772DF6}" type="pres">
      <dgm:prSet presAssocID="{7E3E7A1C-0506-46FC-93E7-63ACF83A400D}" presName="Name17" presStyleLbl="parChTrans1D3" presStyleIdx="4" presStyleCnt="7"/>
      <dgm:spPr/>
    </dgm:pt>
    <dgm:pt modelId="{86D35213-5FF3-4A68-9F07-BC32629186E6}" type="pres">
      <dgm:prSet presAssocID="{1705DE93-E825-4CAD-BB97-1145FA5264BE}" presName="hierRoot3" presStyleCnt="0"/>
      <dgm:spPr/>
    </dgm:pt>
    <dgm:pt modelId="{1B5F283A-020D-419C-A0DF-907A7C4E07B9}" type="pres">
      <dgm:prSet presAssocID="{1705DE93-E825-4CAD-BB97-1145FA5264BE}" presName="composite3" presStyleCnt="0"/>
      <dgm:spPr/>
    </dgm:pt>
    <dgm:pt modelId="{46B1CBF2-EFED-4C20-AC64-6EE8992CEB57}" type="pres">
      <dgm:prSet presAssocID="{1705DE93-E825-4CAD-BB97-1145FA5264BE}" presName="background3" presStyleLbl="node3" presStyleIdx="4" presStyleCnt="7"/>
      <dgm:spPr/>
    </dgm:pt>
    <dgm:pt modelId="{97F6A28F-E540-4EEF-8560-9CEA4609CA6B}" type="pres">
      <dgm:prSet presAssocID="{1705DE93-E825-4CAD-BB97-1145FA5264BE}" presName="text3" presStyleLbl="fgAcc3" presStyleIdx="4" presStyleCnt="7">
        <dgm:presLayoutVars>
          <dgm:chPref val="3"/>
        </dgm:presLayoutVars>
      </dgm:prSet>
      <dgm:spPr/>
    </dgm:pt>
    <dgm:pt modelId="{FB957234-066C-406A-BA4C-DFAFB3DFD3E5}" type="pres">
      <dgm:prSet presAssocID="{1705DE93-E825-4CAD-BB97-1145FA5264BE}" presName="hierChild4" presStyleCnt="0"/>
      <dgm:spPr/>
    </dgm:pt>
    <dgm:pt modelId="{A2C38BC1-24BD-42DE-B5CF-485377019453}" type="pres">
      <dgm:prSet presAssocID="{42662A42-6383-48BF-857A-BEA780346210}" presName="Name23" presStyleLbl="parChTrans1D4" presStyleIdx="3" presStyleCnt="7"/>
      <dgm:spPr/>
    </dgm:pt>
    <dgm:pt modelId="{C75D7568-343E-447E-8310-1E8103FA2FEE}" type="pres">
      <dgm:prSet presAssocID="{AAD0BA24-6A92-434D-9DED-9E6D604ECE91}" presName="hierRoot4" presStyleCnt="0"/>
      <dgm:spPr/>
    </dgm:pt>
    <dgm:pt modelId="{972EA195-D5D8-40A2-81C9-1647756314F1}" type="pres">
      <dgm:prSet presAssocID="{AAD0BA24-6A92-434D-9DED-9E6D604ECE91}" presName="composite4" presStyleCnt="0"/>
      <dgm:spPr/>
    </dgm:pt>
    <dgm:pt modelId="{A9A6DE21-D950-4BAA-85CC-4BCB97FA383F}" type="pres">
      <dgm:prSet presAssocID="{AAD0BA24-6A92-434D-9DED-9E6D604ECE91}" presName="background4" presStyleLbl="node4" presStyleIdx="3" presStyleCnt="7"/>
      <dgm:spPr/>
    </dgm:pt>
    <dgm:pt modelId="{70CACFF3-EED1-42C1-A02E-4E8978D505BD}" type="pres">
      <dgm:prSet presAssocID="{AAD0BA24-6A92-434D-9DED-9E6D604ECE91}" presName="text4" presStyleLbl="fgAcc4" presStyleIdx="3" presStyleCnt="7" custLinFactY="16182" custLinFactNeighborX="-19419" custLinFactNeighborY="100000">
        <dgm:presLayoutVars>
          <dgm:chPref val="3"/>
        </dgm:presLayoutVars>
      </dgm:prSet>
      <dgm:spPr/>
    </dgm:pt>
    <dgm:pt modelId="{F706C3AF-6A84-47CF-990C-77A29CA4B0BE}" type="pres">
      <dgm:prSet presAssocID="{AAD0BA24-6A92-434D-9DED-9E6D604ECE91}" presName="hierChild5" presStyleCnt="0"/>
      <dgm:spPr/>
    </dgm:pt>
    <dgm:pt modelId="{AA556896-4A2C-4987-B1A3-649544F307D8}" type="pres">
      <dgm:prSet presAssocID="{4BA17A75-295B-496A-910A-789A7DB543F2}" presName="Name23" presStyleLbl="parChTrans1D4" presStyleIdx="4" presStyleCnt="7"/>
      <dgm:spPr/>
    </dgm:pt>
    <dgm:pt modelId="{B31F8E2B-C14E-411C-86C4-860C7633B72A}" type="pres">
      <dgm:prSet presAssocID="{0ADE4ABC-EC76-4D4E-8A2C-59A6C262CC03}" presName="hierRoot4" presStyleCnt="0"/>
      <dgm:spPr/>
    </dgm:pt>
    <dgm:pt modelId="{596E86A5-1CEC-47DF-93EA-34697818C3BE}" type="pres">
      <dgm:prSet presAssocID="{0ADE4ABC-EC76-4D4E-8A2C-59A6C262CC03}" presName="composite4" presStyleCnt="0"/>
      <dgm:spPr/>
    </dgm:pt>
    <dgm:pt modelId="{28F74450-E5E0-40F2-AD3C-79D008AC438A}" type="pres">
      <dgm:prSet presAssocID="{0ADE4ABC-EC76-4D4E-8A2C-59A6C262CC03}" presName="background4" presStyleLbl="node4" presStyleIdx="4" presStyleCnt="7"/>
      <dgm:spPr/>
    </dgm:pt>
    <dgm:pt modelId="{E8030721-4C64-48D9-9179-0DCDB7C00FFD}" type="pres">
      <dgm:prSet presAssocID="{0ADE4ABC-EC76-4D4E-8A2C-59A6C262CC03}" presName="text4" presStyleLbl="fgAcc4" presStyleIdx="4" presStyleCnt="7" custLinFactY="16183" custLinFactNeighborX="-14238" custLinFactNeighborY="100000">
        <dgm:presLayoutVars>
          <dgm:chPref val="3"/>
        </dgm:presLayoutVars>
      </dgm:prSet>
      <dgm:spPr/>
    </dgm:pt>
    <dgm:pt modelId="{161570EF-A77F-4EBE-8E54-D33919C2F27C}" type="pres">
      <dgm:prSet presAssocID="{0ADE4ABC-EC76-4D4E-8A2C-59A6C262CC03}" presName="hierChild5" presStyleCnt="0"/>
      <dgm:spPr/>
    </dgm:pt>
    <dgm:pt modelId="{4F4BB971-82CC-4E49-B684-B60E1F8D30B4}" type="pres">
      <dgm:prSet presAssocID="{0CB84CDF-04F9-4C89-84DD-B9F1D726BC52}" presName="Name17" presStyleLbl="parChTrans1D3" presStyleIdx="5" presStyleCnt="7"/>
      <dgm:spPr/>
    </dgm:pt>
    <dgm:pt modelId="{1725A580-4D1B-4029-B5BA-25A01FD4D3EF}" type="pres">
      <dgm:prSet presAssocID="{3ACF2120-CB02-4265-ABEF-436B730F11AC}" presName="hierRoot3" presStyleCnt="0"/>
      <dgm:spPr/>
    </dgm:pt>
    <dgm:pt modelId="{51CB0546-9D62-441D-AEB7-B3BFECF15D25}" type="pres">
      <dgm:prSet presAssocID="{3ACF2120-CB02-4265-ABEF-436B730F11AC}" presName="composite3" presStyleCnt="0"/>
      <dgm:spPr/>
    </dgm:pt>
    <dgm:pt modelId="{88C18764-2019-4B09-9FF1-4941C6CB8121}" type="pres">
      <dgm:prSet presAssocID="{3ACF2120-CB02-4265-ABEF-436B730F11AC}" presName="background3" presStyleLbl="node3" presStyleIdx="5" presStyleCnt="7"/>
      <dgm:spPr/>
    </dgm:pt>
    <dgm:pt modelId="{752DD043-9244-4B60-AF06-8BAC829243DA}" type="pres">
      <dgm:prSet presAssocID="{3ACF2120-CB02-4265-ABEF-436B730F11AC}" presName="text3" presStyleLbl="fgAcc3" presStyleIdx="5" presStyleCnt="7">
        <dgm:presLayoutVars>
          <dgm:chPref val="3"/>
        </dgm:presLayoutVars>
      </dgm:prSet>
      <dgm:spPr/>
    </dgm:pt>
    <dgm:pt modelId="{286BFBBD-7C9E-4309-AA99-6FAD0B3B4C4D}" type="pres">
      <dgm:prSet presAssocID="{3ACF2120-CB02-4265-ABEF-436B730F11AC}" presName="hierChild4" presStyleCnt="0"/>
      <dgm:spPr/>
    </dgm:pt>
    <dgm:pt modelId="{B34D2543-7256-443D-B2E2-3917CDF717E1}" type="pres">
      <dgm:prSet presAssocID="{9E322737-2D7D-4F74-8808-97A671213DF7}" presName="Name17" presStyleLbl="parChTrans1D3" presStyleIdx="6" presStyleCnt="7"/>
      <dgm:spPr/>
    </dgm:pt>
    <dgm:pt modelId="{3F64CD62-7E71-4D6A-969C-58C2B9981FF6}" type="pres">
      <dgm:prSet presAssocID="{FC7FABE3-2DF7-4BF8-A592-ADEC939AD955}" presName="hierRoot3" presStyleCnt="0"/>
      <dgm:spPr/>
    </dgm:pt>
    <dgm:pt modelId="{7CCFB2B2-F926-4E36-9CCB-B2F6B9BA752B}" type="pres">
      <dgm:prSet presAssocID="{FC7FABE3-2DF7-4BF8-A592-ADEC939AD955}" presName="composite3" presStyleCnt="0"/>
      <dgm:spPr/>
    </dgm:pt>
    <dgm:pt modelId="{FB688774-3F64-4AAB-A189-54A9AA882E38}" type="pres">
      <dgm:prSet presAssocID="{FC7FABE3-2DF7-4BF8-A592-ADEC939AD955}" presName="background3" presStyleLbl="node3" presStyleIdx="6" presStyleCnt="7"/>
      <dgm:spPr/>
    </dgm:pt>
    <dgm:pt modelId="{09E896F8-7D39-4088-889C-0EBB6CFE8935}" type="pres">
      <dgm:prSet presAssocID="{FC7FABE3-2DF7-4BF8-A592-ADEC939AD955}" presName="text3" presStyleLbl="fgAcc3" presStyleIdx="6" presStyleCnt="7">
        <dgm:presLayoutVars>
          <dgm:chPref val="3"/>
        </dgm:presLayoutVars>
      </dgm:prSet>
      <dgm:spPr/>
    </dgm:pt>
    <dgm:pt modelId="{09B8303E-D334-454B-B378-3FBCFF585F30}" type="pres">
      <dgm:prSet presAssocID="{FC7FABE3-2DF7-4BF8-A592-ADEC939AD955}" presName="hierChild4" presStyleCnt="0"/>
      <dgm:spPr/>
    </dgm:pt>
    <dgm:pt modelId="{4CD8968E-EA75-4422-BB06-143B9D0608E5}" type="pres">
      <dgm:prSet presAssocID="{039F8EDC-053F-4D72-80E6-5979A6CAE317}" presName="Name23" presStyleLbl="parChTrans1D4" presStyleIdx="5" presStyleCnt="7"/>
      <dgm:spPr/>
    </dgm:pt>
    <dgm:pt modelId="{DE5BC058-BE5D-45CA-A109-207887FCDFB2}" type="pres">
      <dgm:prSet presAssocID="{4E03C22F-D9EC-4486-B590-17BB07C98CA7}" presName="hierRoot4" presStyleCnt="0"/>
      <dgm:spPr/>
    </dgm:pt>
    <dgm:pt modelId="{E0603A4A-23D2-4EED-AEF6-0C1B4E2FE39F}" type="pres">
      <dgm:prSet presAssocID="{4E03C22F-D9EC-4486-B590-17BB07C98CA7}" presName="composite4" presStyleCnt="0"/>
      <dgm:spPr/>
    </dgm:pt>
    <dgm:pt modelId="{F26FABB2-85C4-457A-81BD-5E2CF199ADC3}" type="pres">
      <dgm:prSet presAssocID="{4E03C22F-D9EC-4486-B590-17BB07C98CA7}" presName="background4" presStyleLbl="node4" presStyleIdx="5" presStyleCnt="7"/>
      <dgm:spPr/>
    </dgm:pt>
    <dgm:pt modelId="{8AE4EE18-8A89-4394-9DA8-8F4961726CA1}" type="pres">
      <dgm:prSet presAssocID="{4E03C22F-D9EC-4486-B590-17BB07C98CA7}" presName="text4" presStyleLbl="fgAcc4" presStyleIdx="5" presStyleCnt="7" custLinFactNeighborX="-6470" custLinFactNeighborY="65222">
        <dgm:presLayoutVars>
          <dgm:chPref val="3"/>
        </dgm:presLayoutVars>
      </dgm:prSet>
      <dgm:spPr/>
    </dgm:pt>
    <dgm:pt modelId="{9AC14F64-D4CD-4100-AAC4-E5D62383A9CA}" type="pres">
      <dgm:prSet presAssocID="{4E03C22F-D9EC-4486-B590-17BB07C98CA7}" presName="hierChild5" presStyleCnt="0"/>
      <dgm:spPr/>
    </dgm:pt>
    <dgm:pt modelId="{9F413A9C-06BB-45F2-9185-BA8C07893935}" type="pres">
      <dgm:prSet presAssocID="{E3A80B18-26A5-45CA-AEB8-C3B6CEED63CB}" presName="Name23" presStyleLbl="parChTrans1D4" presStyleIdx="6" presStyleCnt="7"/>
      <dgm:spPr/>
    </dgm:pt>
    <dgm:pt modelId="{9E7581B1-5CB7-448A-9630-17B413894462}" type="pres">
      <dgm:prSet presAssocID="{0D9AC237-73E4-44BA-804D-3841E299EB01}" presName="hierRoot4" presStyleCnt="0"/>
      <dgm:spPr/>
    </dgm:pt>
    <dgm:pt modelId="{0DC49379-BDB9-4D67-820B-E8697CDB303D}" type="pres">
      <dgm:prSet presAssocID="{0D9AC237-73E4-44BA-804D-3841E299EB01}" presName="composite4" presStyleCnt="0"/>
      <dgm:spPr/>
    </dgm:pt>
    <dgm:pt modelId="{B90543F6-E59E-4B1A-A735-B21FF7078E4D}" type="pres">
      <dgm:prSet presAssocID="{0D9AC237-73E4-44BA-804D-3841E299EB01}" presName="background4" presStyleLbl="node4" presStyleIdx="6" presStyleCnt="7"/>
      <dgm:spPr/>
    </dgm:pt>
    <dgm:pt modelId="{502D83AD-8124-4273-98E1-D71833BC6304}" type="pres">
      <dgm:prSet presAssocID="{0D9AC237-73E4-44BA-804D-3841E299EB01}" presName="text4" presStyleLbl="fgAcc4" presStyleIdx="6" presStyleCnt="7" custLinFactNeighborX="-2588" custLinFactNeighborY="65223">
        <dgm:presLayoutVars>
          <dgm:chPref val="3"/>
        </dgm:presLayoutVars>
      </dgm:prSet>
      <dgm:spPr/>
    </dgm:pt>
    <dgm:pt modelId="{85E4A29A-DD72-4DEA-8F3D-8B3402290853}" type="pres">
      <dgm:prSet presAssocID="{0D9AC237-73E4-44BA-804D-3841E299EB01}" presName="hierChild5" presStyleCnt="0"/>
      <dgm:spPr/>
    </dgm:pt>
  </dgm:ptLst>
  <dgm:cxnLst>
    <dgm:cxn modelId="{4F313D06-1373-4864-AC72-B9C398FBBC4F}" type="presOf" srcId="{76F6C13B-CC2B-4169-A0CB-4CA671F6A866}" destId="{8A879A51-A8D3-41AF-934F-2BB3FDB93634}" srcOrd="0" destOrd="0" presId="urn:microsoft.com/office/officeart/2005/8/layout/hierarchy1"/>
    <dgm:cxn modelId="{67FBA80B-389A-4D60-A2B2-A34A63C9127E}" type="presOf" srcId="{F2E01E51-869A-4579-90AA-3406537A52DC}" destId="{B6B4E36B-CDFA-4885-948D-9D4A99015875}" srcOrd="0" destOrd="0" presId="urn:microsoft.com/office/officeart/2005/8/layout/hierarchy1"/>
    <dgm:cxn modelId="{8D777D10-5936-4986-8ED6-989449BEAF85}" type="presOf" srcId="{C230B7E9-2907-428C-ACC9-098C394FE344}" destId="{49209CD7-E5D0-4CD1-AC12-6D4F1C41E5B2}" srcOrd="0" destOrd="0" presId="urn:microsoft.com/office/officeart/2005/8/layout/hierarchy1"/>
    <dgm:cxn modelId="{697A8C17-AB43-4CA4-BCFD-920A0DD311A3}" type="presOf" srcId="{4BA17A75-295B-496A-910A-789A7DB543F2}" destId="{AA556896-4A2C-4987-B1A3-649544F307D8}" srcOrd="0" destOrd="0" presId="urn:microsoft.com/office/officeart/2005/8/layout/hierarchy1"/>
    <dgm:cxn modelId="{010E3E1B-D9AB-4DE8-AD89-866AC4D62CED}" type="presOf" srcId="{7E3E7A1C-0506-46FC-93E7-63ACF83A400D}" destId="{040C0BA9-7DC9-417A-BE8A-F01AC8772DF6}" srcOrd="0" destOrd="0" presId="urn:microsoft.com/office/officeart/2005/8/layout/hierarchy1"/>
    <dgm:cxn modelId="{04A3621C-4EC5-47F7-A822-5FE07099008D}" type="presOf" srcId="{1705DE93-E825-4CAD-BB97-1145FA5264BE}" destId="{97F6A28F-E540-4EEF-8560-9CEA4609CA6B}" srcOrd="0" destOrd="0" presId="urn:microsoft.com/office/officeart/2005/8/layout/hierarchy1"/>
    <dgm:cxn modelId="{4F7B5922-45FA-4709-B245-FEF1F69D372B}" type="presOf" srcId="{70B5AFDF-5070-4F85-AE8B-432A448D0851}" destId="{91AF3E77-4E74-4684-811C-DE90487357F2}" srcOrd="0" destOrd="0" presId="urn:microsoft.com/office/officeart/2005/8/layout/hierarchy1"/>
    <dgm:cxn modelId="{4B611425-54B5-4FA7-89A9-5A123A0FA807}" type="presOf" srcId="{0ADE4ABC-EC76-4D4E-8A2C-59A6C262CC03}" destId="{E8030721-4C64-48D9-9179-0DCDB7C00FFD}" srcOrd="0" destOrd="0" presId="urn:microsoft.com/office/officeart/2005/8/layout/hierarchy1"/>
    <dgm:cxn modelId="{FD386A25-4F9D-4347-94EC-32EB0B2BC219}" type="presOf" srcId="{039F8EDC-053F-4D72-80E6-5979A6CAE317}" destId="{4CD8968E-EA75-4422-BB06-143B9D0608E5}" srcOrd="0" destOrd="0" presId="urn:microsoft.com/office/officeart/2005/8/layout/hierarchy1"/>
    <dgm:cxn modelId="{20259E2F-8AE1-4272-A7DF-F1507EE0E62F}" type="presOf" srcId="{42662A42-6383-48BF-857A-BEA780346210}" destId="{A2C38BC1-24BD-42DE-B5CF-485377019453}" srcOrd="0" destOrd="0" presId="urn:microsoft.com/office/officeart/2005/8/layout/hierarchy1"/>
    <dgm:cxn modelId="{CF5BC930-7599-4533-BD50-97BDC1C11AA3}" srcId="{F40DA8F7-44DA-4C2C-AEEF-657E0E346DEC}" destId="{2DF7233A-3ECF-44D0-8412-2FA789E7E33B}" srcOrd="0" destOrd="0" parTransId="{76E28CAC-C737-4844-9354-AECEC29A8DC0}" sibTransId="{5D814F45-6411-44BA-8A2E-751D48FE7808}"/>
    <dgm:cxn modelId="{6F4AA936-5944-4391-8906-1BA5FCC4F284}" type="presOf" srcId="{4E03C22F-D9EC-4486-B590-17BB07C98CA7}" destId="{8AE4EE18-8A89-4394-9DA8-8F4961726CA1}" srcOrd="0" destOrd="0" presId="urn:microsoft.com/office/officeart/2005/8/layout/hierarchy1"/>
    <dgm:cxn modelId="{B7F01739-4CA5-40F7-AC84-D57A3843EAC0}" type="presOf" srcId="{9E322737-2D7D-4F74-8808-97A671213DF7}" destId="{B34D2543-7256-443D-B2E2-3917CDF717E1}" srcOrd="0" destOrd="0" presId="urn:microsoft.com/office/officeart/2005/8/layout/hierarchy1"/>
    <dgm:cxn modelId="{CEE2973C-EB36-448A-A202-4B7FAF7F06F6}" type="presOf" srcId="{2DF7233A-3ECF-44D0-8412-2FA789E7E33B}" destId="{2B5E13F9-1049-4BBC-B7EA-F3B840A979C2}" srcOrd="0" destOrd="0" presId="urn:microsoft.com/office/officeart/2005/8/layout/hierarchy1"/>
    <dgm:cxn modelId="{7FDDED3C-E63E-4A7F-BF29-1412ADA0A1DE}" type="presOf" srcId="{E3A80B18-26A5-45CA-AEB8-C3B6CEED63CB}" destId="{9F413A9C-06BB-45F2-9185-BA8C07893935}" srcOrd="0" destOrd="0" presId="urn:microsoft.com/office/officeart/2005/8/layout/hierarchy1"/>
    <dgm:cxn modelId="{37B9775C-E95B-45D4-B19A-FBBCB3BFCCA5}" type="presOf" srcId="{57899537-A325-48CF-9932-8FFECE88AD3D}" destId="{FF9E50C0-9221-4B70-8C52-B121CD2A8DB1}" srcOrd="0" destOrd="0" presId="urn:microsoft.com/office/officeart/2005/8/layout/hierarchy1"/>
    <dgm:cxn modelId="{02FC9C5C-FF3A-427E-A20F-33884EDF1166}" type="presOf" srcId="{C09AE47C-D238-4586-AB0A-2B1A7B34F6BA}" destId="{C8815439-5693-4CE4-A18D-9B8B00C77443}" srcOrd="0" destOrd="0" presId="urn:microsoft.com/office/officeart/2005/8/layout/hierarchy1"/>
    <dgm:cxn modelId="{0C5B815E-DAB4-4E96-9CE7-41CC726364BF}" srcId="{70B5AFDF-5070-4F85-AE8B-432A448D0851}" destId="{E14921A5-E3BD-4DEC-B1D9-8B71E5524F6C}" srcOrd="2" destOrd="0" parTransId="{ABDBD563-CF2D-4053-9478-F3E3438A615B}" sibTransId="{78BDD5E0-D5C4-49DA-ACCE-4281D1025C07}"/>
    <dgm:cxn modelId="{EEB4075F-0C47-4BF3-A555-CBD492CB666C}" srcId="{9F29CA31-9804-487D-9BE8-82E1353CB584}" destId="{11866417-3D56-45E9-B946-66B7763EF1B8}" srcOrd="0" destOrd="0" parTransId="{A0746282-1B81-46C8-BE20-9788AC2EBFD8}" sibTransId="{B9855060-9568-4D1F-A66C-AE6009FAF36D}"/>
    <dgm:cxn modelId="{5A190463-3336-4584-A304-6333C6771EEB}" srcId="{11866417-3D56-45E9-B946-66B7763EF1B8}" destId="{70B5AFDF-5070-4F85-AE8B-432A448D0851}" srcOrd="0" destOrd="0" parTransId="{5C69C054-26D2-4964-826C-79F591981BB7}" sibTransId="{E417F069-103E-4037-BCD0-FF5F07E6E718}"/>
    <dgm:cxn modelId="{E9079A67-9966-4872-BEDB-D60D17E83036}" type="presOf" srcId="{9F29CA31-9804-487D-9BE8-82E1353CB584}" destId="{CFA33561-F890-4B0E-809D-C917EAEF3F4F}" srcOrd="0" destOrd="0" presId="urn:microsoft.com/office/officeart/2005/8/layout/hierarchy1"/>
    <dgm:cxn modelId="{CFE8F76C-4EF8-437E-BA6D-2B54174BD525}" type="presOf" srcId="{E14921A5-E3BD-4DEC-B1D9-8B71E5524F6C}" destId="{183FECC1-6DC2-47B7-9114-1ADB2664F3EB}" srcOrd="0" destOrd="0" presId="urn:microsoft.com/office/officeart/2005/8/layout/hierarchy1"/>
    <dgm:cxn modelId="{77116659-5283-4DB4-9F87-36E5611ABF96}" srcId="{70B5AFDF-5070-4F85-AE8B-432A448D0851}" destId="{76F6C13B-CC2B-4169-A0CB-4CA671F6A866}" srcOrd="0" destOrd="0" parTransId="{57899537-A325-48CF-9932-8FFECE88AD3D}" sibTransId="{89AECCDB-D4BE-438C-857A-BF51F2F4DD1D}"/>
    <dgm:cxn modelId="{EE49357A-096D-471D-B030-BDE748A90559}" type="presOf" srcId="{AAD0BA24-6A92-434D-9DED-9E6D604ECE91}" destId="{70CACFF3-EED1-42C1-A02E-4E8978D505BD}" srcOrd="0" destOrd="0" presId="urn:microsoft.com/office/officeart/2005/8/layout/hierarchy1"/>
    <dgm:cxn modelId="{BBDADE7E-8A50-4BCC-9F62-5EEDE7B7EEC2}" srcId="{FC7FABE3-2DF7-4BF8-A592-ADEC939AD955}" destId="{4E03C22F-D9EC-4486-B590-17BB07C98CA7}" srcOrd="0" destOrd="0" parTransId="{039F8EDC-053F-4D72-80E6-5979A6CAE317}" sibTransId="{47FC51BB-B339-4EBB-A5E5-C6B6445217E5}"/>
    <dgm:cxn modelId="{2A7FFA7F-1424-4B63-8A72-64C5E54486DF}" type="presOf" srcId="{F12B97AA-0AB2-4201-ABCA-1AC88513D841}" destId="{1B559957-D934-48EB-9E3D-2BF012B75F36}" srcOrd="0" destOrd="0" presId="urn:microsoft.com/office/officeart/2005/8/layout/hierarchy1"/>
    <dgm:cxn modelId="{B52DBE91-88D4-4F10-A181-8346DDE82160}" type="presOf" srcId="{76E28CAC-C737-4844-9354-AECEC29A8DC0}" destId="{D710F71B-5B86-405C-91B5-C9A095F539B7}" srcOrd="0" destOrd="0" presId="urn:microsoft.com/office/officeart/2005/8/layout/hierarchy1"/>
    <dgm:cxn modelId="{E767599C-D33E-466C-8AD9-EC59CE9C2A15}" srcId="{9F29CA31-9804-487D-9BE8-82E1353CB584}" destId="{F40DA8F7-44DA-4C2C-AEEF-657E0E346DEC}" srcOrd="1" destOrd="0" parTransId="{C230B7E9-2907-428C-ACC9-098C394FE344}" sibTransId="{695A13DF-CFD6-4479-9F0A-5C8121461C10}"/>
    <dgm:cxn modelId="{C4C7BFA1-6DF9-4340-A739-9555273C43CD}" type="presOf" srcId="{3ACF2120-CB02-4265-ABEF-436B730F11AC}" destId="{752DD043-9244-4B60-AF06-8BAC829243DA}" srcOrd="0" destOrd="0" presId="urn:microsoft.com/office/officeart/2005/8/layout/hierarchy1"/>
    <dgm:cxn modelId="{A3E289A2-575A-4BBC-B77A-79FBADDFEA11}" type="presOf" srcId="{158A0FE3-FBF5-4303-81B4-0DD69BC5FB03}" destId="{EC19A992-7282-4E2B-9E02-EA797359E2AE}" srcOrd="0" destOrd="0" presId="urn:microsoft.com/office/officeart/2005/8/layout/hierarchy1"/>
    <dgm:cxn modelId="{DB1A94A3-DA6B-4BC7-A133-8ED5400E2A53}" type="presOf" srcId="{11866417-3D56-45E9-B946-66B7763EF1B8}" destId="{E6F6BA1A-9035-4239-A83B-BF0F7736F8B2}" srcOrd="0" destOrd="0" presId="urn:microsoft.com/office/officeart/2005/8/layout/hierarchy1"/>
    <dgm:cxn modelId="{A8C81DA5-B219-4465-AF79-DD2D3CC7119E}" type="presOf" srcId="{A0746282-1B81-46C8-BE20-9788AC2EBFD8}" destId="{03FB9866-26E0-43D2-8F95-00680112BC4C}" srcOrd="0" destOrd="0" presId="urn:microsoft.com/office/officeart/2005/8/layout/hierarchy1"/>
    <dgm:cxn modelId="{D2CBAAA5-E752-4347-914D-015C8EDD3F48}" srcId="{F40DA8F7-44DA-4C2C-AEEF-657E0E346DEC}" destId="{1705DE93-E825-4CAD-BB97-1145FA5264BE}" srcOrd="1" destOrd="0" parTransId="{7E3E7A1C-0506-46FC-93E7-63ACF83A400D}" sibTransId="{D47F7827-E017-415F-96FB-408064A03E4A}"/>
    <dgm:cxn modelId="{105A46AD-F681-4731-BA36-04BE65AF2D24}" type="presOf" srcId="{FC7FABE3-2DF7-4BF8-A592-ADEC939AD955}" destId="{09E896F8-7D39-4088-889C-0EBB6CFE8935}" srcOrd="0" destOrd="0" presId="urn:microsoft.com/office/officeart/2005/8/layout/hierarchy1"/>
    <dgm:cxn modelId="{487437B3-39E4-4F7A-9F1E-9F513C4326D2}" srcId="{FC7FABE3-2DF7-4BF8-A592-ADEC939AD955}" destId="{0D9AC237-73E4-44BA-804D-3841E299EB01}" srcOrd="1" destOrd="0" parTransId="{E3A80B18-26A5-45CA-AEB8-C3B6CEED63CB}" sibTransId="{410AAFA1-01BB-4F72-BB17-C004385471DF}"/>
    <dgm:cxn modelId="{C8CABCB5-1EA1-42B7-8AB9-1151BF267D47}" type="presOf" srcId="{F40DA8F7-44DA-4C2C-AEEF-657E0E346DEC}" destId="{3F415DF8-9BB4-4009-8D5E-4908B6513540}" srcOrd="0" destOrd="0" presId="urn:microsoft.com/office/officeart/2005/8/layout/hierarchy1"/>
    <dgm:cxn modelId="{271446B9-EF42-4B74-ADBC-D12A7D0FE1A9}" type="presOf" srcId="{FC284D3B-B75E-4114-A52C-4FBEDC9EDF7F}" destId="{274EAB50-1AE3-4E5C-B07A-49D112D03166}" srcOrd="0" destOrd="0" presId="urn:microsoft.com/office/officeart/2005/8/layout/hierarchy1"/>
    <dgm:cxn modelId="{C574A5BD-E545-4F26-AD32-62DF287AE36B}" srcId="{70B5AFDF-5070-4F85-AE8B-432A448D0851}" destId="{2FB931E0-8E07-40FF-A0E9-4EA8C1B18B17}" srcOrd="1" destOrd="0" parTransId="{F12B97AA-0AB2-4201-ABCA-1AC88513D841}" sibTransId="{E4F39F87-103F-4618-957A-1664D085027E}"/>
    <dgm:cxn modelId="{2D833DC0-FB68-4E33-87B9-25B41C67E002}" type="presOf" srcId="{ABDBD563-CF2D-4053-9478-F3E3438A615B}" destId="{AC0DD4C1-7745-4836-B515-0461F0A4968A}" srcOrd="0" destOrd="0" presId="urn:microsoft.com/office/officeart/2005/8/layout/hierarchy1"/>
    <dgm:cxn modelId="{505098C9-BFFE-4173-BCEF-1D3CB719EF8F}" srcId="{11866417-3D56-45E9-B946-66B7763EF1B8}" destId="{158A0FE3-FBF5-4303-81B4-0DD69BC5FB03}" srcOrd="1" destOrd="0" parTransId="{FC284D3B-B75E-4114-A52C-4FBEDC9EDF7F}" sibTransId="{25C4619A-0197-440E-8CD9-BFE693D17CCA}"/>
    <dgm:cxn modelId="{C74C18CD-8624-414A-840F-EE60C16CAE7D}" srcId="{1705DE93-E825-4CAD-BB97-1145FA5264BE}" destId="{AAD0BA24-6A92-434D-9DED-9E6D604ECE91}" srcOrd="0" destOrd="0" parTransId="{42662A42-6383-48BF-857A-BEA780346210}" sibTransId="{C3EAD923-19C1-457F-8B11-023A4C258C5F}"/>
    <dgm:cxn modelId="{6C2517CF-FFE7-43A7-8BC3-B1164F02D954}" srcId="{11866417-3D56-45E9-B946-66B7763EF1B8}" destId="{C09AE47C-D238-4586-AB0A-2B1A7B34F6BA}" srcOrd="2" destOrd="0" parTransId="{F2E01E51-869A-4579-90AA-3406537A52DC}" sibTransId="{3AAB501F-C708-44C2-8DCE-A7C3B7DBE3FF}"/>
    <dgm:cxn modelId="{C69FFAD0-6F02-4853-9E3A-7E4C20EBBEBF}" type="presOf" srcId="{0D9AC237-73E4-44BA-804D-3841E299EB01}" destId="{502D83AD-8124-4273-98E1-D71833BC6304}" srcOrd="0" destOrd="0" presId="urn:microsoft.com/office/officeart/2005/8/layout/hierarchy1"/>
    <dgm:cxn modelId="{597B5DDB-F18F-460D-99D4-4300788BD0DD}" srcId="{F40DA8F7-44DA-4C2C-AEEF-657E0E346DEC}" destId="{FC7FABE3-2DF7-4BF8-A592-ADEC939AD955}" srcOrd="3" destOrd="0" parTransId="{9E322737-2D7D-4F74-8808-97A671213DF7}" sibTransId="{D6347F84-8815-4D64-9575-4EBF383089F7}"/>
    <dgm:cxn modelId="{FDF8A6DB-65BF-4E0C-8460-3B9B0C93893B}" type="presOf" srcId="{5C69C054-26D2-4964-826C-79F591981BB7}" destId="{805E9CF2-5D2E-4E9B-8FC0-C1B1F4F84F12}" srcOrd="0" destOrd="0" presId="urn:microsoft.com/office/officeart/2005/8/layout/hierarchy1"/>
    <dgm:cxn modelId="{3A8309E0-B2FD-46CC-8C8B-43D5462E19F0}" srcId="{AE01A660-505A-4C28-BBC5-457357CECDC6}" destId="{9F29CA31-9804-487D-9BE8-82E1353CB584}" srcOrd="0" destOrd="0" parTransId="{29F14568-603C-4DB3-AC9B-B7FF4D9AC94F}" sibTransId="{28D4B032-D91C-488A-AE28-E3BA16E22DE9}"/>
    <dgm:cxn modelId="{9D2A17E2-3AC7-44AD-ACEE-74084DFF3A9E}" srcId="{F40DA8F7-44DA-4C2C-AEEF-657E0E346DEC}" destId="{3ACF2120-CB02-4265-ABEF-436B730F11AC}" srcOrd="2" destOrd="0" parTransId="{0CB84CDF-04F9-4C89-84DD-B9F1D726BC52}" sibTransId="{9B1E3665-D3A9-4314-8C99-64F9AE411CF0}"/>
    <dgm:cxn modelId="{5FC5BDE4-9C16-49DF-ADE6-7482D5CDBD7F}" type="presOf" srcId="{0CB84CDF-04F9-4C89-84DD-B9F1D726BC52}" destId="{4F4BB971-82CC-4E49-B684-B60E1F8D30B4}" srcOrd="0" destOrd="0" presId="urn:microsoft.com/office/officeart/2005/8/layout/hierarchy1"/>
    <dgm:cxn modelId="{777985ED-0F55-4149-9602-1C90E5E0D493}" srcId="{1705DE93-E825-4CAD-BB97-1145FA5264BE}" destId="{0ADE4ABC-EC76-4D4E-8A2C-59A6C262CC03}" srcOrd="1" destOrd="0" parTransId="{4BA17A75-295B-496A-910A-789A7DB543F2}" sibTransId="{4E43CF51-F400-45D4-957D-7ADCF80F9D70}"/>
    <dgm:cxn modelId="{95AE4BF4-E70A-443C-90C0-C64A07C8513B}" type="presOf" srcId="{AE01A660-505A-4C28-BBC5-457357CECDC6}" destId="{D89851B6-92B0-456A-AFE5-AA894620C9EF}" srcOrd="0" destOrd="0" presId="urn:microsoft.com/office/officeart/2005/8/layout/hierarchy1"/>
    <dgm:cxn modelId="{8C41BDF9-B8F6-4A8F-A6EE-370E1D6E76E9}" type="presOf" srcId="{2FB931E0-8E07-40FF-A0E9-4EA8C1B18B17}" destId="{19C2260A-0E6E-4621-9216-5EE602F4479F}" srcOrd="0" destOrd="0" presId="urn:microsoft.com/office/officeart/2005/8/layout/hierarchy1"/>
    <dgm:cxn modelId="{C61A7640-097E-4D93-AA54-73D837B36763}" type="presParOf" srcId="{D89851B6-92B0-456A-AFE5-AA894620C9EF}" destId="{F7E69CE0-8094-481D-89AD-8D2EDF78D8A0}" srcOrd="0" destOrd="0" presId="urn:microsoft.com/office/officeart/2005/8/layout/hierarchy1"/>
    <dgm:cxn modelId="{3CED81F3-99C2-41F5-A626-374EE810F36E}" type="presParOf" srcId="{F7E69CE0-8094-481D-89AD-8D2EDF78D8A0}" destId="{17B46E5F-3E42-4202-9C1C-F2342F5050C2}" srcOrd="0" destOrd="0" presId="urn:microsoft.com/office/officeart/2005/8/layout/hierarchy1"/>
    <dgm:cxn modelId="{BE71B849-E2AB-41C6-8441-9F05B51CA41A}" type="presParOf" srcId="{17B46E5F-3E42-4202-9C1C-F2342F5050C2}" destId="{09FA75C1-8A5E-4F9B-A191-0718A25A58E9}" srcOrd="0" destOrd="0" presId="urn:microsoft.com/office/officeart/2005/8/layout/hierarchy1"/>
    <dgm:cxn modelId="{E429FDD5-6E56-4584-AE61-3D02A0816CDD}" type="presParOf" srcId="{17B46E5F-3E42-4202-9C1C-F2342F5050C2}" destId="{CFA33561-F890-4B0E-809D-C917EAEF3F4F}" srcOrd="1" destOrd="0" presId="urn:microsoft.com/office/officeart/2005/8/layout/hierarchy1"/>
    <dgm:cxn modelId="{BCB0CD14-A9EA-484F-B853-14F485348B42}" type="presParOf" srcId="{F7E69CE0-8094-481D-89AD-8D2EDF78D8A0}" destId="{02E6E3DB-9495-4BC1-8410-3E222284072A}" srcOrd="1" destOrd="0" presId="urn:microsoft.com/office/officeart/2005/8/layout/hierarchy1"/>
    <dgm:cxn modelId="{BCF67384-244A-4E1D-A125-E710004FCB31}" type="presParOf" srcId="{02E6E3DB-9495-4BC1-8410-3E222284072A}" destId="{03FB9866-26E0-43D2-8F95-00680112BC4C}" srcOrd="0" destOrd="0" presId="urn:microsoft.com/office/officeart/2005/8/layout/hierarchy1"/>
    <dgm:cxn modelId="{45F2B42E-A221-4691-BE4A-6326A5A53D67}" type="presParOf" srcId="{02E6E3DB-9495-4BC1-8410-3E222284072A}" destId="{B1CA16FE-218F-416D-A942-C5C10AD96B6C}" srcOrd="1" destOrd="0" presId="urn:microsoft.com/office/officeart/2005/8/layout/hierarchy1"/>
    <dgm:cxn modelId="{8E041EC8-4E1D-416B-B844-A5ACB6AB9DA7}" type="presParOf" srcId="{B1CA16FE-218F-416D-A942-C5C10AD96B6C}" destId="{266CDB4C-2012-4029-B98E-6ADE6C796B68}" srcOrd="0" destOrd="0" presId="urn:microsoft.com/office/officeart/2005/8/layout/hierarchy1"/>
    <dgm:cxn modelId="{4845CCA5-74C4-4C11-BB9E-5328420AC051}" type="presParOf" srcId="{266CDB4C-2012-4029-B98E-6ADE6C796B68}" destId="{D59A4725-FE33-428A-AAB8-5B5EB327ACFC}" srcOrd="0" destOrd="0" presId="urn:microsoft.com/office/officeart/2005/8/layout/hierarchy1"/>
    <dgm:cxn modelId="{C5F243C7-C060-4ACA-AC2C-5020E97FC977}" type="presParOf" srcId="{266CDB4C-2012-4029-B98E-6ADE6C796B68}" destId="{E6F6BA1A-9035-4239-A83B-BF0F7736F8B2}" srcOrd="1" destOrd="0" presId="urn:microsoft.com/office/officeart/2005/8/layout/hierarchy1"/>
    <dgm:cxn modelId="{2B8FCECB-CBDB-4D18-B50B-D21333EAB868}" type="presParOf" srcId="{B1CA16FE-218F-416D-A942-C5C10AD96B6C}" destId="{93F0B0C2-95EB-46AB-B62E-80583A2A88E7}" srcOrd="1" destOrd="0" presId="urn:microsoft.com/office/officeart/2005/8/layout/hierarchy1"/>
    <dgm:cxn modelId="{FC41432C-3524-4195-B59B-9CF2FE8C56FA}" type="presParOf" srcId="{93F0B0C2-95EB-46AB-B62E-80583A2A88E7}" destId="{805E9CF2-5D2E-4E9B-8FC0-C1B1F4F84F12}" srcOrd="0" destOrd="0" presId="urn:microsoft.com/office/officeart/2005/8/layout/hierarchy1"/>
    <dgm:cxn modelId="{1178CECD-1A0F-40DD-916B-53F3BAC6B8F5}" type="presParOf" srcId="{93F0B0C2-95EB-46AB-B62E-80583A2A88E7}" destId="{13DC532C-203C-438B-B8ED-76612DC4D791}" srcOrd="1" destOrd="0" presId="urn:microsoft.com/office/officeart/2005/8/layout/hierarchy1"/>
    <dgm:cxn modelId="{670831C8-BFE4-4184-86CE-EB2C72BCBB62}" type="presParOf" srcId="{13DC532C-203C-438B-B8ED-76612DC4D791}" destId="{4E77C42C-0949-42C0-8097-E0D1A4574ED1}" srcOrd="0" destOrd="0" presId="urn:microsoft.com/office/officeart/2005/8/layout/hierarchy1"/>
    <dgm:cxn modelId="{34F67167-BC35-4C39-AC01-EB5CAABBE058}" type="presParOf" srcId="{4E77C42C-0949-42C0-8097-E0D1A4574ED1}" destId="{4A6A0BF6-F04A-4288-993F-041C406A33BE}" srcOrd="0" destOrd="0" presId="urn:microsoft.com/office/officeart/2005/8/layout/hierarchy1"/>
    <dgm:cxn modelId="{CD96276F-4C9D-4B18-BDFB-25874F229B4A}" type="presParOf" srcId="{4E77C42C-0949-42C0-8097-E0D1A4574ED1}" destId="{91AF3E77-4E74-4684-811C-DE90487357F2}" srcOrd="1" destOrd="0" presId="urn:microsoft.com/office/officeart/2005/8/layout/hierarchy1"/>
    <dgm:cxn modelId="{C6013450-F24E-45B5-84EE-CBC921EAB9AF}" type="presParOf" srcId="{13DC532C-203C-438B-B8ED-76612DC4D791}" destId="{8528D83D-A255-4258-9D2E-49EB33FD7C23}" srcOrd="1" destOrd="0" presId="urn:microsoft.com/office/officeart/2005/8/layout/hierarchy1"/>
    <dgm:cxn modelId="{259263C7-726B-4950-9135-E1937A1E6971}" type="presParOf" srcId="{8528D83D-A255-4258-9D2E-49EB33FD7C23}" destId="{FF9E50C0-9221-4B70-8C52-B121CD2A8DB1}" srcOrd="0" destOrd="0" presId="urn:microsoft.com/office/officeart/2005/8/layout/hierarchy1"/>
    <dgm:cxn modelId="{4EBFAD6B-68C3-4AEC-A46D-0CBB18067DC5}" type="presParOf" srcId="{8528D83D-A255-4258-9D2E-49EB33FD7C23}" destId="{28D2C35A-27FC-4B30-8282-697C60E4E2ED}" srcOrd="1" destOrd="0" presId="urn:microsoft.com/office/officeart/2005/8/layout/hierarchy1"/>
    <dgm:cxn modelId="{9B7BB312-2AEB-476B-8B3F-1F36F69E4104}" type="presParOf" srcId="{28D2C35A-27FC-4B30-8282-697C60E4E2ED}" destId="{77D519CA-9FBC-49B1-A41C-9BC925A6ACD1}" srcOrd="0" destOrd="0" presId="urn:microsoft.com/office/officeart/2005/8/layout/hierarchy1"/>
    <dgm:cxn modelId="{CD5397AF-C8A1-4FA1-BB0D-C6380E621CC6}" type="presParOf" srcId="{77D519CA-9FBC-49B1-A41C-9BC925A6ACD1}" destId="{EDB42E9D-6BD9-4F76-A6F7-28709B966892}" srcOrd="0" destOrd="0" presId="urn:microsoft.com/office/officeart/2005/8/layout/hierarchy1"/>
    <dgm:cxn modelId="{B6B9120D-FFB9-4A24-A338-12628840DF84}" type="presParOf" srcId="{77D519CA-9FBC-49B1-A41C-9BC925A6ACD1}" destId="{8A879A51-A8D3-41AF-934F-2BB3FDB93634}" srcOrd="1" destOrd="0" presId="urn:microsoft.com/office/officeart/2005/8/layout/hierarchy1"/>
    <dgm:cxn modelId="{D03763E4-90D3-4F60-8337-0149A4DED888}" type="presParOf" srcId="{28D2C35A-27FC-4B30-8282-697C60E4E2ED}" destId="{B0C43070-CA7E-4BAD-9282-3212394C3A7B}" srcOrd="1" destOrd="0" presId="urn:microsoft.com/office/officeart/2005/8/layout/hierarchy1"/>
    <dgm:cxn modelId="{D8C0C4F8-06DB-43E9-8447-BF5DA10E4249}" type="presParOf" srcId="{8528D83D-A255-4258-9D2E-49EB33FD7C23}" destId="{1B559957-D934-48EB-9E3D-2BF012B75F36}" srcOrd="2" destOrd="0" presId="urn:microsoft.com/office/officeart/2005/8/layout/hierarchy1"/>
    <dgm:cxn modelId="{53EC86EE-63AA-40CC-B21B-6D56FC0CAF04}" type="presParOf" srcId="{8528D83D-A255-4258-9D2E-49EB33FD7C23}" destId="{20E9305E-BF75-4916-A9AF-5D69C5FA4D69}" srcOrd="3" destOrd="0" presId="urn:microsoft.com/office/officeart/2005/8/layout/hierarchy1"/>
    <dgm:cxn modelId="{14A210AD-BD36-4E43-9942-5680A035228E}" type="presParOf" srcId="{20E9305E-BF75-4916-A9AF-5D69C5FA4D69}" destId="{B54CF3C1-C37E-4DFD-AB68-524D10BD66A5}" srcOrd="0" destOrd="0" presId="urn:microsoft.com/office/officeart/2005/8/layout/hierarchy1"/>
    <dgm:cxn modelId="{E5770108-435B-472F-A516-705B59464AF7}" type="presParOf" srcId="{B54CF3C1-C37E-4DFD-AB68-524D10BD66A5}" destId="{ED74F4D6-DF15-42DA-B2FC-3936E1A936A6}" srcOrd="0" destOrd="0" presId="urn:microsoft.com/office/officeart/2005/8/layout/hierarchy1"/>
    <dgm:cxn modelId="{0D088C52-F1CE-4D4B-BFD5-8215DABFB82E}" type="presParOf" srcId="{B54CF3C1-C37E-4DFD-AB68-524D10BD66A5}" destId="{19C2260A-0E6E-4621-9216-5EE602F4479F}" srcOrd="1" destOrd="0" presId="urn:microsoft.com/office/officeart/2005/8/layout/hierarchy1"/>
    <dgm:cxn modelId="{2DE2643D-E9DB-4E03-A124-C6E31B1FDEAA}" type="presParOf" srcId="{20E9305E-BF75-4916-A9AF-5D69C5FA4D69}" destId="{16EC1558-8A36-4488-9830-E10F3EE58E92}" srcOrd="1" destOrd="0" presId="urn:microsoft.com/office/officeart/2005/8/layout/hierarchy1"/>
    <dgm:cxn modelId="{F150A4A6-92BD-4C63-8D35-5F078E542FA1}" type="presParOf" srcId="{8528D83D-A255-4258-9D2E-49EB33FD7C23}" destId="{AC0DD4C1-7745-4836-B515-0461F0A4968A}" srcOrd="4" destOrd="0" presId="urn:microsoft.com/office/officeart/2005/8/layout/hierarchy1"/>
    <dgm:cxn modelId="{621F26DD-CB07-4611-BD37-E7FE7947D593}" type="presParOf" srcId="{8528D83D-A255-4258-9D2E-49EB33FD7C23}" destId="{4F91ABE0-C252-49D1-92F4-E065C0C657FA}" srcOrd="5" destOrd="0" presId="urn:microsoft.com/office/officeart/2005/8/layout/hierarchy1"/>
    <dgm:cxn modelId="{EC8DE921-F673-4C11-AC49-F3203A4CEA28}" type="presParOf" srcId="{4F91ABE0-C252-49D1-92F4-E065C0C657FA}" destId="{EAC27450-E645-4EF8-8357-22205065BD40}" srcOrd="0" destOrd="0" presId="urn:microsoft.com/office/officeart/2005/8/layout/hierarchy1"/>
    <dgm:cxn modelId="{E351FDA0-F70B-483C-B295-8306D58E9DFD}" type="presParOf" srcId="{EAC27450-E645-4EF8-8357-22205065BD40}" destId="{B137ECF1-C198-47B2-BE61-17E64E051D93}" srcOrd="0" destOrd="0" presId="urn:microsoft.com/office/officeart/2005/8/layout/hierarchy1"/>
    <dgm:cxn modelId="{53EEACC1-4402-4DA3-A9BE-FA08DBFC5BD7}" type="presParOf" srcId="{EAC27450-E645-4EF8-8357-22205065BD40}" destId="{183FECC1-6DC2-47B7-9114-1ADB2664F3EB}" srcOrd="1" destOrd="0" presId="urn:microsoft.com/office/officeart/2005/8/layout/hierarchy1"/>
    <dgm:cxn modelId="{191EFEA2-E7CF-407E-B11F-D3CC298C876A}" type="presParOf" srcId="{4F91ABE0-C252-49D1-92F4-E065C0C657FA}" destId="{3E1425B1-2798-4D60-AB9B-311B57ED237C}" srcOrd="1" destOrd="0" presId="urn:microsoft.com/office/officeart/2005/8/layout/hierarchy1"/>
    <dgm:cxn modelId="{7226CF80-433A-4E56-AC2B-FF48FA917DE2}" type="presParOf" srcId="{93F0B0C2-95EB-46AB-B62E-80583A2A88E7}" destId="{274EAB50-1AE3-4E5C-B07A-49D112D03166}" srcOrd="2" destOrd="0" presId="urn:microsoft.com/office/officeart/2005/8/layout/hierarchy1"/>
    <dgm:cxn modelId="{A601ACF3-F1C7-4B3E-8324-252ACD8D72E0}" type="presParOf" srcId="{93F0B0C2-95EB-46AB-B62E-80583A2A88E7}" destId="{DE17869F-7264-4B52-971B-85656F70D11E}" srcOrd="3" destOrd="0" presId="urn:microsoft.com/office/officeart/2005/8/layout/hierarchy1"/>
    <dgm:cxn modelId="{181D6E47-311F-4167-B001-2871080A95FE}" type="presParOf" srcId="{DE17869F-7264-4B52-971B-85656F70D11E}" destId="{926CF824-74AC-4196-8A20-4D71073ABCA8}" srcOrd="0" destOrd="0" presId="urn:microsoft.com/office/officeart/2005/8/layout/hierarchy1"/>
    <dgm:cxn modelId="{312C98D5-D36A-4CCE-9A0E-FC8203843A33}" type="presParOf" srcId="{926CF824-74AC-4196-8A20-4D71073ABCA8}" destId="{913A6ECE-9C98-4292-B9AA-A4DD02AC9794}" srcOrd="0" destOrd="0" presId="urn:microsoft.com/office/officeart/2005/8/layout/hierarchy1"/>
    <dgm:cxn modelId="{D192315A-E360-4C0B-974B-EF3F869822ED}" type="presParOf" srcId="{926CF824-74AC-4196-8A20-4D71073ABCA8}" destId="{EC19A992-7282-4E2B-9E02-EA797359E2AE}" srcOrd="1" destOrd="0" presId="urn:microsoft.com/office/officeart/2005/8/layout/hierarchy1"/>
    <dgm:cxn modelId="{55036187-3E71-4332-BDF8-2EEAFCB73E97}" type="presParOf" srcId="{DE17869F-7264-4B52-971B-85656F70D11E}" destId="{F1F6A662-FF5D-4232-B365-965B14046901}" srcOrd="1" destOrd="0" presId="urn:microsoft.com/office/officeart/2005/8/layout/hierarchy1"/>
    <dgm:cxn modelId="{20812587-7795-4793-ACA4-FA4FA0AB820E}" type="presParOf" srcId="{93F0B0C2-95EB-46AB-B62E-80583A2A88E7}" destId="{B6B4E36B-CDFA-4885-948D-9D4A99015875}" srcOrd="4" destOrd="0" presId="urn:microsoft.com/office/officeart/2005/8/layout/hierarchy1"/>
    <dgm:cxn modelId="{972A3058-26C1-4A0C-A7AA-A3B9B61646D5}" type="presParOf" srcId="{93F0B0C2-95EB-46AB-B62E-80583A2A88E7}" destId="{40C8A005-5A7E-4BB7-813C-3C67CFBFE54A}" srcOrd="5" destOrd="0" presId="urn:microsoft.com/office/officeart/2005/8/layout/hierarchy1"/>
    <dgm:cxn modelId="{2B9588B9-A7CD-4427-BE8F-3946948627D4}" type="presParOf" srcId="{40C8A005-5A7E-4BB7-813C-3C67CFBFE54A}" destId="{8220E853-1989-4AA7-B11E-3220930F94AF}" srcOrd="0" destOrd="0" presId="urn:microsoft.com/office/officeart/2005/8/layout/hierarchy1"/>
    <dgm:cxn modelId="{7990C5C7-0C70-43B7-9C26-5A68B7CC4511}" type="presParOf" srcId="{8220E853-1989-4AA7-B11E-3220930F94AF}" destId="{EC0C8F49-AB54-4F15-9DBE-1DD7A6EA6822}" srcOrd="0" destOrd="0" presId="urn:microsoft.com/office/officeart/2005/8/layout/hierarchy1"/>
    <dgm:cxn modelId="{E73486A2-ECE1-4834-B1AA-69959F3FE32F}" type="presParOf" srcId="{8220E853-1989-4AA7-B11E-3220930F94AF}" destId="{C8815439-5693-4CE4-A18D-9B8B00C77443}" srcOrd="1" destOrd="0" presId="urn:microsoft.com/office/officeart/2005/8/layout/hierarchy1"/>
    <dgm:cxn modelId="{D5902D13-9C69-492F-8EEB-CE424379E5E5}" type="presParOf" srcId="{40C8A005-5A7E-4BB7-813C-3C67CFBFE54A}" destId="{5BD8225E-9762-445B-B7E5-D3F4140E4DFB}" srcOrd="1" destOrd="0" presId="urn:microsoft.com/office/officeart/2005/8/layout/hierarchy1"/>
    <dgm:cxn modelId="{EB2303CC-BE5A-4844-9917-5A4632E3F4BF}" type="presParOf" srcId="{02E6E3DB-9495-4BC1-8410-3E222284072A}" destId="{49209CD7-E5D0-4CD1-AC12-6D4F1C41E5B2}" srcOrd="2" destOrd="0" presId="urn:microsoft.com/office/officeart/2005/8/layout/hierarchy1"/>
    <dgm:cxn modelId="{CAA089FD-CA39-4439-86AD-5ED4BBAE3EC2}" type="presParOf" srcId="{02E6E3DB-9495-4BC1-8410-3E222284072A}" destId="{A2ECA54F-7357-460C-AA17-8CEFED4BFCA9}" srcOrd="3" destOrd="0" presId="urn:microsoft.com/office/officeart/2005/8/layout/hierarchy1"/>
    <dgm:cxn modelId="{C79E3279-AE12-4FA3-879E-A4F4796B99CE}" type="presParOf" srcId="{A2ECA54F-7357-460C-AA17-8CEFED4BFCA9}" destId="{F86CD4C8-F24D-4946-AECA-252E80AF2C55}" srcOrd="0" destOrd="0" presId="urn:microsoft.com/office/officeart/2005/8/layout/hierarchy1"/>
    <dgm:cxn modelId="{B7BB0632-738D-41AD-A557-B6FB74017351}" type="presParOf" srcId="{F86CD4C8-F24D-4946-AECA-252E80AF2C55}" destId="{5E99A3E5-01BD-41CA-9499-75BBDF173A4A}" srcOrd="0" destOrd="0" presId="urn:microsoft.com/office/officeart/2005/8/layout/hierarchy1"/>
    <dgm:cxn modelId="{267DFB5F-7100-4AD3-B195-B6AD1A679A1C}" type="presParOf" srcId="{F86CD4C8-F24D-4946-AECA-252E80AF2C55}" destId="{3F415DF8-9BB4-4009-8D5E-4908B6513540}" srcOrd="1" destOrd="0" presId="urn:microsoft.com/office/officeart/2005/8/layout/hierarchy1"/>
    <dgm:cxn modelId="{B38067BB-C82E-488D-B0C7-918D6B558AB8}" type="presParOf" srcId="{A2ECA54F-7357-460C-AA17-8CEFED4BFCA9}" destId="{FD8CBCC1-9842-498B-9AC2-BE1C762C3863}" srcOrd="1" destOrd="0" presId="urn:microsoft.com/office/officeart/2005/8/layout/hierarchy1"/>
    <dgm:cxn modelId="{C8ADAF10-C599-446A-AF4A-466013C20370}" type="presParOf" srcId="{FD8CBCC1-9842-498B-9AC2-BE1C762C3863}" destId="{D710F71B-5B86-405C-91B5-C9A095F539B7}" srcOrd="0" destOrd="0" presId="urn:microsoft.com/office/officeart/2005/8/layout/hierarchy1"/>
    <dgm:cxn modelId="{28BAA0B6-A378-4AD0-92B6-7C97ED304922}" type="presParOf" srcId="{FD8CBCC1-9842-498B-9AC2-BE1C762C3863}" destId="{FAED700F-5B4D-4535-9EF3-7A38B9BF5658}" srcOrd="1" destOrd="0" presId="urn:microsoft.com/office/officeart/2005/8/layout/hierarchy1"/>
    <dgm:cxn modelId="{44C2DABF-50BE-4B05-A533-D679A9F2FB59}" type="presParOf" srcId="{FAED700F-5B4D-4535-9EF3-7A38B9BF5658}" destId="{4A83358E-D7A4-4871-88A4-653044789D90}" srcOrd="0" destOrd="0" presId="urn:microsoft.com/office/officeart/2005/8/layout/hierarchy1"/>
    <dgm:cxn modelId="{A299E8E1-9023-4E2C-853D-98FA88D81AC9}" type="presParOf" srcId="{4A83358E-D7A4-4871-88A4-653044789D90}" destId="{C8C86BAF-D349-4598-AF9A-48CB99A6D7BE}" srcOrd="0" destOrd="0" presId="urn:microsoft.com/office/officeart/2005/8/layout/hierarchy1"/>
    <dgm:cxn modelId="{4C88174E-B431-4434-8515-490B5B03BD5E}" type="presParOf" srcId="{4A83358E-D7A4-4871-88A4-653044789D90}" destId="{2B5E13F9-1049-4BBC-B7EA-F3B840A979C2}" srcOrd="1" destOrd="0" presId="urn:microsoft.com/office/officeart/2005/8/layout/hierarchy1"/>
    <dgm:cxn modelId="{D2D84B9A-B572-4D95-9429-F9B63E240657}" type="presParOf" srcId="{FAED700F-5B4D-4535-9EF3-7A38B9BF5658}" destId="{8BBC94F9-47F3-427F-A49C-E6B48B3BF1C9}" srcOrd="1" destOrd="0" presId="urn:microsoft.com/office/officeart/2005/8/layout/hierarchy1"/>
    <dgm:cxn modelId="{CCA900FD-8CE5-4B99-89EE-E3951379D38A}" type="presParOf" srcId="{FD8CBCC1-9842-498B-9AC2-BE1C762C3863}" destId="{040C0BA9-7DC9-417A-BE8A-F01AC8772DF6}" srcOrd="2" destOrd="0" presId="urn:microsoft.com/office/officeart/2005/8/layout/hierarchy1"/>
    <dgm:cxn modelId="{F58FB566-656B-4CC4-AC9A-A0872472466D}" type="presParOf" srcId="{FD8CBCC1-9842-498B-9AC2-BE1C762C3863}" destId="{86D35213-5FF3-4A68-9F07-BC32629186E6}" srcOrd="3" destOrd="0" presId="urn:microsoft.com/office/officeart/2005/8/layout/hierarchy1"/>
    <dgm:cxn modelId="{4A47172D-08E3-4839-B3D4-4AA110FD7C43}" type="presParOf" srcId="{86D35213-5FF3-4A68-9F07-BC32629186E6}" destId="{1B5F283A-020D-419C-A0DF-907A7C4E07B9}" srcOrd="0" destOrd="0" presId="urn:microsoft.com/office/officeart/2005/8/layout/hierarchy1"/>
    <dgm:cxn modelId="{EBE151CA-A557-4018-AA24-7147E490EE5A}" type="presParOf" srcId="{1B5F283A-020D-419C-A0DF-907A7C4E07B9}" destId="{46B1CBF2-EFED-4C20-AC64-6EE8992CEB57}" srcOrd="0" destOrd="0" presId="urn:microsoft.com/office/officeart/2005/8/layout/hierarchy1"/>
    <dgm:cxn modelId="{3C025C82-E1DB-4F41-AA6A-853376F7A7E0}" type="presParOf" srcId="{1B5F283A-020D-419C-A0DF-907A7C4E07B9}" destId="{97F6A28F-E540-4EEF-8560-9CEA4609CA6B}" srcOrd="1" destOrd="0" presId="urn:microsoft.com/office/officeart/2005/8/layout/hierarchy1"/>
    <dgm:cxn modelId="{65E0768D-E1B1-4F3A-BD40-FD9904A5595F}" type="presParOf" srcId="{86D35213-5FF3-4A68-9F07-BC32629186E6}" destId="{FB957234-066C-406A-BA4C-DFAFB3DFD3E5}" srcOrd="1" destOrd="0" presId="urn:microsoft.com/office/officeart/2005/8/layout/hierarchy1"/>
    <dgm:cxn modelId="{C8F28D27-011E-4DFB-8F42-714723EDEE9F}" type="presParOf" srcId="{FB957234-066C-406A-BA4C-DFAFB3DFD3E5}" destId="{A2C38BC1-24BD-42DE-B5CF-485377019453}" srcOrd="0" destOrd="0" presId="urn:microsoft.com/office/officeart/2005/8/layout/hierarchy1"/>
    <dgm:cxn modelId="{532AE56B-B644-439A-A733-1DC1EBF5E96D}" type="presParOf" srcId="{FB957234-066C-406A-BA4C-DFAFB3DFD3E5}" destId="{C75D7568-343E-447E-8310-1E8103FA2FEE}" srcOrd="1" destOrd="0" presId="urn:microsoft.com/office/officeart/2005/8/layout/hierarchy1"/>
    <dgm:cxn modelId="{EE2089FB-2EFA-43F2-96D3-811E21897F8B}" type="presParOf" srcId="{C75D7568-343E-447E-8310-1E8103FA2FEE}" destId="{972EA195-D5D8-40A2-81C9-1647756314F1}" srcOrd="0" destOrd="0" presId="urn:microsoft.com/office/officeart/2005/8/layout/hierarchy1"/>
    <dgm:cxn modelId="{BC91708A-9E44-4663-A865-9083C45FCF61}" type="presParOf" srcId="{972EA195-D5D8-40A2-81C9-1647756314F1}" destId="{A9A6DE21-D950-4BAA-85CC-4BCB97FA383F}" srcOrd="0" destOrd="0" presId="urn:microsoft.com/office/officeart/2005/8/layout/hierarchy1"/>
    <dgm:cxn modelId="{FFCFD8C7-9484-4FB0-A608-C13C0DFF842E}" type="presParOf" srcId="{972EA195-D5D8-40A2-81C9-1647756314F1}" destId="{70CACFF3-EED1-42C1-A02E-4E8978D505BD}" srcOrd="1" destOrd="0" presId="urn:microsoft.com/office/officeart/2005/8/layout/hierarchy1"/>
    <dgm:cxn modelId="{4545E0D0-B7E5-4299-A0D9-5659F4A4D008}" type="presParOf" srcId="{C75D7568-343E-447E-8310-1E8103FA2FEE}" destId="{F706C3AF-6A84-47CF-990C-77A29CA4B0BE}" srcOrd="1" destOrd="0" presId="urn:microsoft.com/office/officeart/2005/8/layout/hierarchy1"/>
    <dgm:cxn modelId="{B60E33AC-9BAD-48F0-8681-7775BC8A7D20}" type="presParOf" srcId="{FB957234-066C-406A-BA4C-DFAFB3DFD3E5}" destId="{AA556896-4A2C-4987-B1A3-649544F307D8}" srcOrd="2" destOrd="0" presId="urn:microsoft.com/office/officeart/2005/8/layout/hierarchy1"/>
    <dgm:cxn modelId="{98DB8160-0B64-4EAD-8E18-133DC8BFE36C}" type="presParOf" srcId="{FB957234-066C-406A-BA4C-DFAFB3DFD3E5}" destId="{B31F8E2B-C14E-411C-86C4-860C7633B72A}" srcOrd="3" destOrd="0" presId="urn:microsoft.com/office/officeart/2005/8/layout/hierarchy1"/>
    <dgm:cxn modelId="{A20C861A-E448-45B5-A6A6-E0405C32D30B}" type="presParOf" srcId="{B31F8E2B-C14E-411C-86C4-860C7633B72A}" destId="{596E86A5-1CEC-47DF-93EA-34697818C3BE}" srcOrd="0" destOrd="0" presId="urn:microsoft.com/office/officeart/2005/8/layout/hierarchy1"/>
    <dgm:cxn modelId="{A1AC34A4-6F52-4994-B3F2-7C19BD005779}" type="presParOf" srcId="{596E86A5-1CEC-47DF-93EA-34697818C3BE}" destId="{28F74450-E5E0-40F2-AD3C-79D008AC438A}" srcOrd="0" destOrd="0" presId="urn:microsoft.com/office/officeart/2005/8/layout/hierarchy1"/>
    <dgm:cxn modelId="{9952E5A1-6D62-4F50-984A-BA7B3A1E2467}" type="presParOf" srcId="{596E86A5-1CEC-47DF-93EA-34697818C3BE}" destId="{E8030721-4C64-48D9-9179-0DCDB7C00FFD}" srcOrd="1" destOrd="0" presId="urn:microsoft.com/office/officeart/2005/8/layout/hierarchy1"/>
    <dgm:cxn modelId="{94D91E15-941D-42D7-AFE8-E64DA673690E}" type="presParOf" srcId="{B31F8E2B-C14E-411C-86C4-860C7633B72A}" destId="{161570EF-A77F-4EBE-8E54-D33919C2F27C}" srcOrd="1" destOrd="0" presId="urn:microsoft.com/office/officeart/2005/8/layout/hierarchy1"/>
    <dgm:cxn modelId="{C0985913-7786-4CBA-8F7B-CA1342B2B939}" type="presParOf" srcId="{FD8CBCC1-9842-498B-9AC2-BE1C762C3863}" destId="{4F4BB971-82CC-4E49-B684-B60E1F8D30B4}" srcOrd="4" destOrd="0" presId="urn:microsoft.com/office/officeart/2005/8/layout/hierarchy1"/>
    <dgm:cxn modelId="{B4C46A06-D632-4185-A495-781E57433995}" type="presParOf" srcId="{FD8CBCC1-9842-498B-9AC2-BE1C762C3863}" destId="{1725A580-4D1B-4029-B5BA-25A01FD4D3EF}" srcOrd="5" destOrd="0" presId="urn:microsoft.com/office/officeart/2005/8/layout/hierarchy1"/>
    <dgm:cxn modelId="{015BB5CD-85BF-4DF5-AEC7-DF1321DD0294}" type="presParOf" srcId="{1725A580-4D1B-4029-B5BA-25A01FD4D3EF}" destId="{51CB0546-9D62-441D-AEB7-B3BFECF15D25}" srcOrd="0" destOrd="0" presId="urn:microsoft.com/office/officeart/2005/8/layout/hierarchy1"/>
    <dgm:cxn modelId="{60520204-129A-43A4-9E68-538DC3909BD6}" type="presParOf" srcId="{51CB0546-9D62-441D-AEB7-B3BFECF15D25}" destId="{88C18764-2019-4B09-9FF1-4941C6CB8121}" srcOrd="0" destOrd="0" presId="urn:microsoft.com/office/officeart/2005/8/layout/hierarchy1"/>
    <dgm:cxn modelId="{93C8D7FA-E651-45C0-879D-A3D2358B227C}" type="presParOf" srcId="{51CB0546-9D62-441D-AEB7-B3BFECF15D25}" destId="{752DD043-9244-4B60-AF06-8BAC829243DA}" srcOrd="1" destOrd="0" presId="urn:microsoft.com/office/officeart/2005/8/layout/hierarchy1"/>
    <dgm:cxn modelId="{516FDBF9-8DD0-4626-9249-22785BBE887F}" type="presParOf" srcId="{1725A580-4D1B-4029-B5BA-25A01FD4D3EF}" destId="{286BFBBD-7C9E-4309-AA99-6FAD0B3B4C4D}" srcOrd="1" destOrd="0" presId="urn:microsoft.com/office/officeart/2005/8/layout/hierarchy1"/>
    <dgm:cxn modelId="{B5496063-EA56-4614-80D7-093CCD776D9E}" type="presParOf" srcId="{FD8CBCC1-9842-498B-9AC2-BE1C762C3863}" destId="{B34D2543-7256-443D-B2E2-3917CDF717E1}" srcOrd="6" destOrd="0" presId="urn:microsoft.com/office/officeart/2005/8/layout/hierarchy1"/>
    <dgm:cxn modelId="{B805A9DF-BB6A-42A1-BDB1-4E31D8DE1115}" type="presParOf" srcId="{FD8CBCC1-9842-498B-9AC2-BE1C762C3863}" destId="{3F64CD62-7E71-4D6A-969C-58C2B9981FF6}" srcOrd="7" destOrd="0" presId="urn:microsoft.com/office/officeart/2005/8/layout/hierarchy1"/>
    <dgm:cxn modelId="{F2ECBDC1-72F8-4626-A6F8-B1BADDDFCCF1}" type="presParOf" srcId="{3F64CD62-7E71-4D6A-969C-58C2B9981FF6}" destId="{7CCFB2B2-F926-4E36-9CCB-B2F6B9BA752B}" srcOrd="0" destOrd="0" presId="urn:microsoft.com/office/officeart/2005/8/layout/hierarchy1"/>
    <dgm:cxn modelId="{0CB87BAE-B3C5-48E6-B291-50E6CE59CA3E}" type="presParOf" srcId="{7CCFB2B2-F926-4E36-9CCB-B2F6B9BA752B}" destId="{FB688774-3F64-4AAB-A189-54A9AA882E38}" srcOrd="0" destOrd="0" presId="urn:microsoft.com/office/officeart/2005/8/layout/hierarchy1"/>
    <dgm:cxn modelId="{88700D3E-969D-4BDC-A5AE-3F8D89C04C7B}" type="presParOf" srcId="{7CCFB2B2-F926-4E36-9CCB-B2F6B9BA752B}" destId="{09E896F8-7D39-4088-889C-0EBB6CFE8935}" srcOrd="1" destOrd="0" presId="urn:microsoft.com/office/officeart/2005/8/layout/hierarchy1"/>
    <dgm:cxn modelId="{2305D34E-120B-4DF0-A4EE-A698DBA8C6F7}" type="presParOf" srcId="{3F64CD62-7E71-4D6A-969C-58C2B9981FF6}" destId="{09B8303E-D334-454B-B378-3FBCFF585F30}" srcOrd="1" destOrd="0" presId="urn:microsoft.com/office/officeart/2005/8/layout/hierarchy1"/>
    <dgm:cxn modelId="{C28AC968-BA69-4D43-8676-4B58235C042F}" type="presParOf" srcId="{09B8303E-D334-454B-B378-3FBCFF585F30}" destId="{4CD8968E-EA75-4422-BB06-143B9D0608E5}" srcOrd="0" destOrd="0" presId="urn:microsoft.com/office/officeart/2005/8/layout/hierarchy1"/>
    <dgm:cxn modelId="{A3BE4F32-5463-43B0-B668-33AD412413D5}" type="presParOf" srcId="{09B8303E-D334-454B-B378-3FBCFF585F30}" destId="{DE5BC058-BE5D-45CA-A109-207887FCDFB2}" srcOrd="1" destOrd="0" presId="urn:microsoft.com/office/officeart/2005/8/layout/hierarchy1"/>
    <dgm:cxn modelId="{FFBA60DA-C33F-48ED-B633-004DCF5DE90B}" type="presParOf" srcId="{DE5BC058-BE5D-45CA-A109-207887FCDFB2}" destId="{E0603A4A-23D2-4EED-AEF6-0C1B4E2FE39F}" srcOrd="0" destOrd="0" presId="urn:microsoft.com/office/officeart/2005/8/layout/hierarchy1"/>
    <dgm:cxn modelId="{8F874112-41EC-4132-93D1-8863EF1F599E}" type="presParOf" srcId="{E0603A4A-23D2-4EED-AEF6-0C1B4E2FE39F}" destId="{F26FABB2-85C4-457A-81BD-5E2CF199ADC3}" srcOrd="0" destOrd="0" presId="urn:microsoft.com/office/officeart/2005/8/layout/hierarchy1"/>
    <dgm:cxn modelId="{106A3F0B-7558-4F36-96D3-8DCAB03D0905}" type="presParOf" srcId="{E0603A4A-23D2-4EED-AEF6-0C1B4E2FE39F}" destId="{8AE4EE18-8A89-4394-9DA8-8F4961726CA1}" srcOrd="1" destOrd="0" presId="urn:microsoft.com/office/officeart/2005/8/layout/hierarchy1"/>
    <dgm:cxn modelId="{2418A404-B3AE-4328-BF3F-817F5DF92D05}" type="presParOf" srcId="{DE5BC058-BE5D-45CA-A109-207887FCDFB2}" destId="{9AC14F64-D4CD-4100-AAC4-E5D62383A9CA}" srcOrd="1" destOrd="0" presId="urn:microsoft.com/office/officeart/2005/8/layout/hierarchy1"/>
    <dgm:cxn modelId="{7092B63C-87F4-46D5-BBCD-739AA8C90BD6}" type="presParOf" srcId="{09B8303E-D334-454B-B378-3FBCFF585F30}" destId="{9F413A9C-06BB-45F2-9185-BA8C07893935}" srcOrd="2" destOrd="0" presId="urn:microsoft.com/office/officeart/2005/8/layout/hierarchy1"/>
    <dgm:cxn modelId="{1E4F0B8A-680B-4892-83B2-7560F00575F9}" type="presParOf" srcId="{09B8303E-D334-454B-B378-3FBCFF585F30}" destId="{9E7581B1-5CB7-448A-9630-17B413894462}" srcOrd="3" destOrd="0" presId="urn:microsoft.com/office/officeart/2005/8/layout/hierarchy1"/>
    <dgm:cxn modelId="{C3D9E271-160D-4F4A-BD06-3C8FDF1EB9C4}" type="presParOf" srcId="{9E7581B1-5CB7-448A-9630-17B413894462}" destId="{0DC49379-BDB9-4D67-820B-E8697CDB303D}" srcOrd="0" destOrd="0" presId="urn:microsoft.com/office/officeart/2005/8/layout/hierarchy1"/>
    <dgm:cxn modelId="{7C24683D-48E7-4F58-910B-14F80C1825D7}" type="presParOf" srcId="{0DC49379-BDB9-4D67-820B-E8697CDB303D}" destId="{B90543F6-E59E-4B1A-A735-B21FF7078E4D}" srcOrd="0" destOrd="0" presId="urn:microsoft.com/office/officeart/2005/8/layout/hierarchy1"/>
    <dgm:cxn modelId="{99458374-1BDA-47D7-A405-AADC1791A372}" type="presParOf" srcId="{0DC49379-BDB9-4D67-820B-E8697CDB303D}" destId="{502D83AD-8124-4273-98E1-D71833BC6304}" srcOrd="1" destOrd="0" presId="urn:microsoft.com/office/officeart/2005/8/layout/hierarchy1"/>
    <dgm:cxn modelId="{01D74CA5-B275-47B5-8897-DE17E4C71DC8}" type="presParOf" srcId="{9E7581B1-5CB7-448A-9630-17B413894462}" destId="{85E4A29A-DD72-4DEA-8F3D-8B3402290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1A660-505A-4C28-BBC5-457357CEC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29CA31-9804-487D-9BE8-82E1353CB584}">
      <dgm:prSet phldrT="[Text]" custT="1"/>
      <dgm:spPr/>
      <dgm:t>
        <a:bodyPr/>
        <a:lstStyle/>
        <a:p>
          <a:r>
            <a:rPr lang="en-US" sz="3200" b="1" dirty="0">
              <a:solidFill>
                <a:schemeClr val="tx1"/>
              </a:solidFill>
            </a:rPr>
            <a:t>Membrane Transport </a:t>
          </a:r>
        </a:p>
      </dgm:t>
    </dgm:pt>
    <dgm:pt modelId="{29F14568-603C-4DB3-AC9B-B7FF4D9AC94F}" type="parTrans" cxnId="{3A8309E0-B2FD-46CC-8C8B-43D5462E19F0}">
      <dgm:prSet/>
      <dgm:spPr/>
      <dgm:t>
        <a:bodyPr/>
        <a:lstStyle/>
        <a:p>
          <a:endParaRPr lang="en-US" b="1">
            <a:solidFill>
              <a:schemeClr val="tx1"/>
            </a:solidFill>
          </a:endParaRPr>
        </a:p>
      </dgm:t>
    </dgm:pt>
    <dgm:pt modelId="{28D4B032-D91C-488A-AE28-E3BA16E22DE9}" type="sibTrans" cxnId="{3A8309E0-B2FD-46CC-8C8B-43D5462E19F0}">
      <dgm:prSet/>
      <dgm:spPr/>
      <dgm:t>
        <a:bodyPr/>
        <a:lstStyle/>
        <a:p>
          <a:endParaRPr lang="en-US" b="1">
            <a:solidFill>
              <a:schemeClr val="tx1"/>
            </a:solidFill>
          </a:endParaRPr>
        </a:p>
      </dgm:t>
    </dgm:pt>
    <dgm:pt modelId="{11866417-3D56-45E9-B946-66B7763EF1B8}">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3200" b="1" dirty="0">
              <a:solidFill>
                <a:schemeClr val="bg1"/>
              </a:solidFill>
            </a:rPr>
            <a:t>Passive transport</a:t>
          </a:r>
        </a:p>
      </dgm:t>
    </dgm:pt>
    <dgm:pt modelId="{A0746282-1B81-46C8-BE20-9788AC2EBFD8}" type="parTrans" cxnId="{EEB4075F-0C47-4BF3-A555-CBD492CB666C}">
      <dgm:prSet/>
      <dgm:spPr/>
      <dgm:t>
        <a:bodyPr/>
        <a:lstStyle/>
        <a:p>
          <a:endParaRPr lang="en-US" b="1">
            <a:solidFill>
              <a:schemeClr val="tx1"/>
            </a:solidFill>
          </a:endParaRPr>
        </a:p>
      </dgm:t>
    </dgm:pt>
    <dgm:pt modelId="{B9855060-9568-4D1F-A66C-AE6009FAF36D}" type="sibTrans" cxnId="{EEB4075F-0C47-4BF3-A555-CBD492CB666C}">
      <dgm:prSet/>
      <dgm:spPr/>
      <dgm:t>
        <a:bodyPr/>
        <a:lstStyle/>
        <a:p>
          <a:endParaRPr lang="en-US" b="1">
            <a:solidFill>
              <a:schemeClr val="tx1"/>
            </a:solidFill>
          </a:endParaRPr>
        </a:p>
      </dgm:t>
    </dgm:pt>
    <dgm:pt modelId="{70B5AFDF-5070-4F85-AE8B-432A448D0851}">
      <dgm:prSet phldrT="[Text]"/>
      <dgm:spPr/>
      <dgm:t>
        <a:bodyPr/>
        <a:lstStyle/>
        <a:p>
          <a:r>
            <a:rPr lang="en-US" b="1" dirty="0">
              <a:solidFill>
                <a:schemeClr val="tx1"/>
              </a:solidFill>
            </a:rPr>
            <a:t>Special type of passive transport</a:t>
          </a:r>
        </a:p>
      </dgm:t>
    </dgm:pt>
    <dgm:pt modelId="{5C69C054-26D2-4964-826C-79F591981BB7}" type="parTrans" cxnId="{5A190463-3336-4584-A304-6333C6771EEB}">
      <dgm:prSet/>
      <dgm:spPr/>
      <dgm:t>
        <a:bodyPr/>
        <a:lstStyle/>
        <a:p>
          <a:endParaRPr lang="en-US" b="1">
            <a:solidFill>
              <a:schemeClr val="tx1"/>
            </a:solidFill>
          </a:endParaRPr>
        </a:p>
      </dgm:t>
    </dgm:pt>
    <dgm:pt modelId="{E417F069-103E-4037-BCD0-FF5F07E6E718}" type="sibTrans" cxnId="{5A190463-3336-4584-A304-6333C6771EEB}">
      <dgm:prSet/>
      <dgm:spPr/>
      <dgm:t>
        <a:bodyPr/>
        <a:lstStyle/>
        <a:p>
          <a:endParaRPr lang="en-US" b="1">
            <a:solidFill>
              <a:schemeClr val="tx1"/>
            </a:solidFill>
          </a:endParaRPr>
        </a:p>
      </dgm:t>
    </dgm:pt>
    <dgm:pt modelId="{158A0FE3-FBF5-4303-81B4-0DD69BC5FB03}">
      <dgm:prSet phldrT="[Text]"/>
      <dgm:spPr/>
      <dgm:t>
        <a:bodyPr/>
        <a:lstStyle/>
        <a:p>
          <a:r>
            <a:rPr lang="en-CA" b="1" dirty="0">
              <a:solidFill>
                <a:schemeClr val="tx1"/>
              </a:solidFill>
              <a:effectLst/>
            </a:rPr>
            <a:t>Facilitated diffusion</a:t>
          </a:r>
          <a:endParaRPr lang="en-US" b="1" dirty="0">
            <a:solidFill>
              <a:schemeClr val="tx1"/>
            </a:solidFill>
            <a:effectLst/>
          </a:endParaRPr>
        </a:p>
      </dgm:t>
    </dgm:pt>
    <dgm:pt modelId="{FC284D3B-B75E-4114-A52C-4FBEDC9EDF7F}" type="parTrans" cxnId="{505098C9-BFFE-4173-BCEF-1D3CB719EF8F}">
      <dgm:prSet/>
      <dgm:spPr/>
      <dgm:t>
        <a:bodyPr/>
        <a:lstStyle/>
        <a:p>
          <a:endParaRPr lang="en-US" b="1">
            <a:solidFill>
              <a:schemeClr val="tx1"/>
            </a:solidFill>
          </a:endParaRPr>
        </a:p>
      </dgm:t>
    </dgm:pt>
    <dgm:pt modelId="{25C4619A-0197-440E-8CD9-BFE693D17CCA}" type="sibTrans" cxnId="{505098C9-BFFE-4173-BCEF-1D3CB719EF8F}">
      <dgm:prSet/>
      <dgm:spPr/>
      <dgm:t>
        <a:bodyPr/>
        <a:lstStyle/>
        <a:p>
          <a:endParaRPr lang="en-US" b="1">
            <a:solidFill>
              <a:schemeClr val="tx1"/>
            </a:solidFill>
          </a:endParaRPr>
        </a:p>
      </dgm:t>
    </dgm:pt>
    <dgm:pt modelId="{F40DA8F7-44DA-4C2C-AEEF-657E0E346DEC}">
      <dgm:prSet phldrT="[Text]" custT="1"/>
      <dgm:spPr/>
      <dgm:t>
        <a:bodyPr/>
        <a:lstStyle/>
        <a:p>
          <a:r>
            <a:rPr lang="en-US" sz="3600" b="1" dirty="0">
              <a:solidFill>
                <a:schemeClr val="tx1"/>
              </a:solidFill>
            </a:rPr>
            <a:t>Active transport</a:t>
          </a:r>
        </a:p>
      </dgm:t>
    </dgm:pt>
    <dgm:pt modelId="{C230B7E9-2907-428C-ACC9-098C394FE344}" type="parTrans" cxnId="{E767599C-D33E-466C-8AD9-EC59CE9C2A15}">
      <dgm:prSet/>
      <dgm:spPr/>
      <dgm:t>
        <a:bodyPr/>
        <a:lstStyle/>
        <a:p>
          <a:endParaRPr lang="en-US" b="1">
            <a:solidFill>
              <a:schemeClr val="tx1"/>
            </a:solidFill>
          </a:endParaRPr>
        </a:p>
      </dgm:t>
    </dgm:pt>
    <dgm:pt modelId="{695A13DF-CFD6-4479-9F0A-5C8121461C10}" type="sibTrans" cxnId="{E767599C-D33E-466C-8AD9-EC59CE9C2A15}">
      <dgm:prSet/>
      <dgm:spPr/>
      <dgm:t>
        <a:bodyPr/>
        <a:lstStyle/>
        <a:p>
          <a:endParaRPr lang="en-US" b="1">
            <a:solidFill>
              <a:schemeClr val="tx1"/>
            </a:solidFill>
          </a:endParaRPr>
        </a:p>
      </dgm:t>
    </dgm:pt>
    <dgm:pt modelId="{2DF7233A-3ECF-44D0-8412-2FA789E7E33B}">
      <dgm:prSet phldrT="[Text]"/>
      <dgm:spPr/>
      <dgm:t>
        <a:bodyPr/>
        <a:lstStyle/>
        <a:p>
          <a:r>
            <a:rPr lang="en-US" b="1" dirty="0">
              <a:solidFill>
                <a:schemeClr val="tx1"/>
              </a:solidFill>
            </a:rPr>
            <a:t>Primary</a:t>
          </a:r>
        </a:p>
        <a:p>
          <a:r>
            <a:rPr lang="en-US" b="1" dirty="0">
              <a:solidFill>
                <a:schemeClr val="tx1"/>
              </a:solidFill>
            </a:rPr>
            <a:t>transport</a:t>
          </a:r>
        </a:p>
      </dgm:t>
    </dgm:pt>
    <dgm:pt modelId="{76E28CAC-C737-4844-9354-AECEC29A8DC0}" type="parTrans" cxnId="{CF5BC930-7599-4533-BD50-97BDC1C11AA3}">
      <dgm:prSet/>
      <dgm:spPr/>
      <dgm:t>
        <a:bodyPr/>
        <a:lstStyle/>
        <a:p>
          <a:endParaRPr lang="en-US" b="1">
            <a:solidFill>
              <a:schemeClr val="tx1"/>
            </a:solidFill>
          </a:endParaRPr>
        </a:p>
      </dgm:t>
    </dgm:pt>
    <dgm:pt modelId="{5D814F45-6411-44BA-8A2E-751D48FE7808}" type="sibTrans" cxnId="{CF5BC930-7599-4533-BD50-97BDC1C11AA3}">
      <dgm:prSet/>
      <dgm:spPr/>
      <dgm:t>
        <a:bodyPr/>
        <a:lstStyle/>
        <a:p>
          <a:endParaRPr lang="en-US" b="1">
            <a:solidFill>
              <a:schemeClr val="tx1"/>
            </a:solidFill>
          </a:endParaRPr>
        </a:p>
      </dgm:t>
    </dgm:pt>
    <dgm:pt modelId="{1705DE93-E825-4CAD-BB97-1145FA5264BE}">
      <dgm:prSet/>
      <dgm:spPr/>
      <dgm:t>
        <a:bodyPr/>
        <a:lstStyle/>
        <a:p>
          <a:r>
            <a:rPr lang="en-US" b="1" dirty="0">
              <a:solidFill>
                <a:schemeClr val="tx1"/>
              </a:solidFill>
            </a:rPr>
            <a:t>Secondary</a:t>
          </a:r>
        </a:p>
        <a:p>
          <a:r>
            <a:rPr lang="en-US" b="1" dirty="0">
              <a:solidFill>
                <a:schemeClr val="tx1"/>
              </a:solidFill>
            </a:rPr>
            <a:t>transport</a:t>
          </a:r>
        </a:p>
      </dgm:t>
    </dgm:pt>
    <dgm:pt modelId="{7E3E7A1C-0506-46FC-93E7-63ACF83A400D}" type="parTrans" cxnId="{D2CBAAA5-E752-4347-914D-015C8EDD3F48}">
      <dgm:prSet/>
      <dgm:spPr/>
      <dgm:t>
        <a:bodyPr/>
        <a:lstStyle/>
        <a:p>
          <a:endParaRPr lang="en-US" b="1">
            <a:solidFill>
              <a:schemeClr val="tx1"/>
            </a:solidFill>
          </a:endParaRPr>
        </a:p>
      </dgm:t>
    </dgm:pt>
    <dgm:pt modelId="{D47F7827-E017-415F-96FB-408064A03E4A}" type="sibTrans" cxnId="{D2CBAAA5-E752-4347-914D-015C8EDD3F48}">
      <dgm:prSet/>
      <dgm:spPr/>
      <dgm:t>
        <a:bodyPr/>
        <a:lstStyle/>
        <a:p>
          <a:endParaRPr lang="en-US" b="1">
            <a:solidFill>
              <a:schemeClr val="tx1"/>
            </a:solidFill>
          </a:endParaRPr>
        </a:p>
      </dgm:t>
    </dgm:pt>
    <dgm:pt modelId="{AAD0BA24-6A92-434D-9DED-9E6D604ECE91}">
      <dgm:prSet/>
      <dgm:spPr/>
      <dgm:t>
        <a:bodyPr/>
        <a:lstStyle/>
        <a:p>
          <a:r>
            <a:rPr lang="en-CA" b="1" dirty="0">
              <a:solidFill>
                <a:srgbClr val="002060"/>
              </a:solidFill>
            </a:rPr>
            <a:t>Co-transport (symport)</a:t>
          </a:r>
          <a:endParaRPr lang="en-US" b="1" dirty="0">
            <a:solidFill>
              <a:schemeClr val="tx1"/>
            </a:solidFill>
          </a:endParaRPr>
        </a:p>
      </dgm:t>
    </dgm:pt>
    <dgm:pt modelId="{42662A42-6383-48BF-857A-BEA780346210}" type="parTrans" cxnId="{C74C18CD-8624-414A-840F-EE60C16CAE7D}">
      <dgm:prSet/>
      <dgm:spPr/>
      <dgm:t>
        <a:bodyPr/>
        <a:lstStyle/>
        <a:p>
          <a:endParaRPr lang="en-US" b="1">
            <a:solidFill>
              <a:schemeClr val="tx1"/>
            </a:solidFill>
          </a:endParaRPr>
        </a:p>
      </dgm:t>
    </dgm:pt>
    <dgm:pt modelId="{C3EAD923-19C1-457F-8B11-023A4C258C5F}" type="sibTrans" cxnId="{C74C18CD-8624-414A-840F-EE60C16CAE7D}">
      <dgm:prSet/>
      <dgm:spPr/>
      <dgm:t>
        <a:bodyPr/>
        <a:lstStyle/>
        <a:p>
          <a:endParaRPr lang="en-US" b="1">
            <a:solidFill>
              <a:schemeClr val="tx1"/>
            </a:solidFill>
          </a:endParaRPr>
        </a:p>
      </dgm:t>
    </dgm:pt>
    <dgm:pt modelId="{3ACF2120-CB02-4265-ABEF-436B730F11AC}">
      <dgm:prSet/>
      <dgm:spPr/>
      <dgm:t>
        <a:bodyPr/>
        <a:lstStyle/>
        <a:p>
          <a:r>
            <a:rPr lang="en-CA" b="1" dirty="0">
              <a:solidFill>
                <a:schemeClr val="tx1"/>
              </a:solidFill>
            </a:rPr>
            <a:t>Exocytosis</a:t>
          </a:r>
          <a:endParaRPr lang="en-US" b="1" dirty="0">
            <a:solidFill>
              <a:schemeClr val="tx1"/>
            </a:solidFill>
          </a:endParaRPr>
        </a:p>
      </dgm:t>
    </dgm:pt>
    <dgm:pt modelId="{0CB84CDF-04F9-4C89-84DD-B9F1D726BC52}" type="parTrans" cxnId="{9D2A17E2-3AC7-44AD-ACEE-74084DFF3A9E}">
      <dgm:prSet/>
      <dgm:spPr/>
      <dgm:t>
        <a:bodyPr/>
        <a:lstStyle/>
        <a:p>
          <a:endParaRPr lang="en-US" b="1">
            <a:solidFill>
              <a:schemeClr val="tx1"/>
            </a:solidFill>
          </a:endParaRPr>
        </a:p>
      </dgm:t>
    </dgm:pt>
    <dgm:pt modelId="{9B1E3665-D3A9-4314-8C99-64F9AE411CF0}" type="sibTrans" cxnId="{9D2A17E2-3AC7-44AD-ACEE-74084DFF3A9E}">
      <dgm:prSet/>
      <dgm:spPr/>
      <dgm:t>
        <a:bodyPr/>
        <a:lstStyle/>
        <a:p>
          <a:endParaRPr lang="en-US" b="1">
            <a:solidFill>
              <a:schemeClr val="tx1"/>
            </a:solidFill>
          </a:endParaRPr>
        </a:p>
      </dgm:t>
    </dgm:pt>
    <dgm:pt modelId="{FC7FABE3-2DF7-4BF8-A592-ADEC939AD9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dirty="0">
              <a:solidFill>
                <a:schemeClr val="tx1"/>
              </a:solidFill>
            </a:rPr>
            <a:t>Endocytosis</a:t>
          </a:r>
          <a:endParaRPr lang="en-US" b="1" dirty="0">
            <a:solidFill>
              <a:schemeClr val="tx1"/>
            </a:solidFill>
          </a:endParaRPr>
        </a:p>
      </dgm:t>
    </dgm:pt>
    <dgm:pt modelId="{9E322737-2D7D-4F74-8808-97A671213DF7}" type="parTrans" cxnId="{597B5DDB-F18F-460D-99D4-4300788BD0DD}">
      <dgm:prSet/>
      <dgm:spPr/>
      <dgm:t>
        <a:bodyPr/>
        <a:lstStyle/>
        <a:p>
          <a:endParaRPr lang="en-US" b="1">
            <a:solidFill>
              <a:schemeClr val="tx1"/>
            </a:solidFill>
          </a:endParaRPr>
        </a:p>
      </dgm:t>
    </dgm:pt>
    <dgm:pt modelId="{D6347F84-8815-4D64-9575-4EBF383089F7}" type="sibTrans" cxnId="{597B5DDB-F18F-460D-99D4-4300788BD0DD}">
      <dgm:prSet/>
      <dgm:spPr/>
      <dgm:t>
        <a:bodyPr/>
        <a:lstStyle/>
        <a:p>
          <a:endParaRPr lang="en-US" b="1">
            <a:solidFill>
              <a:schemeClr val="tx1"/>
            </a:solidFill>
          </a:endParaRPr>
        </a:p>
      </dgm:t>
    </dgm:pt>
    <dgm:pt modelId="{C09AE47C-D238-4586-AB0A-2B1A7B34F6B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tx1"/>
              </a:solidFill>
            </a:rPr>
            <a:t>Simple diffusion</a:t>
          </a:r>
        </a:p>
        <a:p>
          <a:pPr defTabSz="622300">
            <a:lnSpc>
              <a:spcPct val="90000"/>
            </a:lnSpc>
            <a:spcBef>
              <a:spcPct val="0"/>
            </a:spcBef>
            <a:spcAft>
              <a:spcPct val="35000"/>
            </a:spcAft>
          </a:pPr>
          <a:endParaRPr lang="en-US" dirty="0"/>
        </a:p>
      </dgm:t>
    </dgm:pt>
    <dgm:pt modelId="{F2E01E51-869A-4579-90AA-3406537A52DC}" type="parTrans" cxnId="{6C2517CF-FFE7-43A7-8BC3-B1164F02D954}">
      <dgm:prSet/>
      <dgm:spPr/>
      <dgm:t>
        <a:bodyPr/>
        <a:lstStyle/>
        <a:p>
          <a:endParaRPr lang="en-US"/>
        </a:p>
      </dgm:t>
    </dgm:pt>
    <dgm:pt modelId="{3AAB501F-C708-44C2-8DCE-A7C3B7DBE3FF}" type="sibTrans" cxnId="{6C2517CF-FFE7-43A7-8BC3-B1164F02D954}">
      <dgm:prSet/>
      <dgm:spPr/>
      <dgm:t>
        <a:bodyPr/>
        <a:lstStyle/>
        <a:p>
          <a:endParaRPr lang="en-US"/>
        </a:p>
      </dgm:t>
    </dgm:pt>
    <dgm:pt modelId="{76F6C13B-CC2B-4169-A0CB-4CA671F6A866}">
      <dgm:prSet/>
      <dgm:spPr/>
      <dgm:t>
        <a:bodyPr/>
        <a:lstStyle/>
        <a:p>
          <a:r>
            <a:rPr lang="en-CA" b="1" dirty="0">
              <a:solidFill>
                <a:srgbClr val="002060"/>
              </a:solidFill>
            </a:rPr>
            <a:t>Osmosis</a:t>
          </a:r>
          <a:endParaRPr lang="en-US" dirty="0"/>
        </a:p>
      </dgm:t>
    </dgm:pt>
    <dgm:pt modelId="{57899537-A325-48CF-9932-8FFECE88AD3D}" type="parTrans" cxnId="{77116659-5283-4DB4-9F87-36E5611ABF96}">
      <dgm:prSet/>
      <dgm:spPr/>
      <dgm:t>
        <a:bodyPr/>
        <a:lstStyle/>
        <a:p>
          <a:endParaRPr lang="en-US"/>
        </a:p>
      </dgm:t>
    </dgm:pt>
    <dgm:pt modelId="{89AECCDB-D4BE-438C-857A-BF51F2F4DD1D}" type="sibTrans" cxnId="{77116659-5283-4DB4-9F87-36E5611ABF96}">
      <dgm:prSet/>
      <dgm:spPr/>
      <dgm:t>
        <a:bodyPr/>
        <a:lstStyle/>
        <a:p>
          <a:endParaRPr lang="en-US"/>
        </a:p>
      </dgm:t>
    </dgm:pt>
    <dgm:pt modelId="{2FB931E0-8E07-40FF-A0E9-4EA8C1B18B17}">
      <dgm:prSet/>
      <dgm:spPr/>
      <dgm:t>
        <a:bodyPr/>
        <a:lstStyle/>
        <a:p>
          <a:r>
            <a:rPr lang="en-CA" b="1" dirty="0">
              <a:solidFill>
                <a:srgbClr val="002060"/>
              </a:solidFill>
            </a:rPr>
            <a:t>Filtration (Bulk flow)</a:t>
          </a:r>
          <a:endParaRPr lang="en-US" b="1" dirty="0"/>
        </a:p>
      </dgm:t>
    </dgm:pt>
    <dgm:pt modelId="{F12B97AA-0AB2-4201-ABCA-1AC88513D841}" type="parTrans" cxnId="{C574A5BD-E545-4F26-AD32-62DF287AE36B}">
      <dgm:prSet/>
      <dgm:spPr/>
      <dgm:t>
        <a:bodyPr/>
        <a:lstStyle/>
        <a:p>
          <a:endParaRPr lang="en-US"/>
        </a:p>
      </dgm:t>
    </dgm:pt>
    <dgm:pt modelId="{E4F39F87-103F-4618-957A-1664D085027E}" type="sibTrans" cxnId="{C574A5BD-E545-4F26-AD32-62DF287AE36B}">
      <dgm:prSet/>
      <dgm:spPr/>
      <dgm:t>
        <a:bodyPr/>
        <a:lstStyle/>
        <a:p>
          <a:endParaRPr lang="en-US"/>
        </a:p>
      </dgm:t>
    </dgm:pt>
    <dgm:pt modelId="{E14921A5-E3BD-4DEC-B1D9-8B71E5524F6C}">
      <dgm:prSet/>
      <dgm:spPr/>
      <dgm:t>
        <a:bodyPr/>
        <a:lstStyle/>
        <a:p>
          <a:r>
            <a:rPr lang="en-CA" b="1" dirty="0">
              <a:solidFill>
                <a:srgbClr val="002060"/>
              </a:solidFill>
            </a:rPr>
            <a:t>Solvent drag</a:t>
          </a:r>
          <a:endParaRPr lang="en-US" dirty="0"/>
        </a:p>
      </dgm:t>
    </dgm:pt>
    <dgm:pt modelId="{ABDBD563-CF2D-4053-9478-F3E3438A615B}" type="parTrans" cxnId="{0C5B815E-DAB4-4E96-9CE7-41CC726364BF}">
      <dgm:prSet/>
      <dgm:spPr/>
      <dgm:t>
        <a:bodyPr/>
        <a:lstStyle/>
        <a:p>
          <a:endParaRPr lang="en-US"/>
        </a:p>
      </dgm:t>
    </dgm:pt>
    <dgm:pt modelId="{78BDD5E0-D5C4-49DA-ACCE-4281D1025C07}" type="sibTrans" cxnId="{0C5B815E-DAB4-4E96-9CE7-41CC726364BF}">
      <dgm:prSet/>
      <dgm:spPr/>
      <dgm:t>
        <a:bodyPr/>
        <a:lstStyle/>
        <a:p>
          <a:endParaRPr lang="en-US"/>
        </a:p>
      </dgm:t>
    </dgm:pt>
    <dgm:pt modelId="{0ADE4ABC-EC76-4D4E-8A2C-59A6C262CC03}">
      <dgm:prSet/>
      <dgm:spPr/>
      <dgm:t>
        <a:bodyPr/>
        <a:lstStyle/>
        <a:p>
          <a:r>
            <a:rPr lang="en-CA" b="1" dirty="0">
              <a:solidFill>
                <a:srgbClr val="002060"/>
              </a:solidFill>
            </a:rPr>
            <a:t>Counter transport (Antiport)</a:t>
          </a:r>
          <a:endParaRPr lang="en-US" dirty="0"/>
        </a:p>
      </dgm:t>
    </dgm:pt>
    <dgm:pt modelId="{4BA17A75-295B-496A-910A-789A7DB543F2}" type="parTrans" cxnId="{777985ED-0F55-4149-9602-1C90E5E0D493}">
      <dgm:prSet/>
      <dgm:spPr/>
      <dgm:t>
        <a:bodyPr/>
        <a:lstStyle/>
        <a:p>
          <a:endParaRPr lang="en-US"/>
        </a:p>
      </dgm:t>
    </dgm:pt>
    <dgm:pt modelId="{4E43CF51-F400-45D4-957D-7ADCF80F9D70}" type="sibTrans" cxnId="{777985ED-0F55-4149-9602-1C90E5E0D493}">
      <dgm:prSet/>
      <dgm:spPr/>
      <dgm:t>
        <a:bodyPr/>
        <a:lstStyle/>
        <a:p>
          <a:endParaRPr lang="en-US"/>
        </a:p>
      </dgm:t>
    </dgm:pt>
    <dgm:pt modelId="{4E03C22F-D9EC-4486-B590-17BB07C98CA7}">
      <dgm:prSet/>
      <dgm:spPr/>
      <dgm:t>
        <a:bodyPr/>
        <a:lstStyle/>
        <a:p>
          <a:r>
            <a:rPr lang="en-CA" b="1" dirty="0">
              <a:solidFill>
                <a:srgbClr val="002060"/>
              </a:solidFill>
            </a:rPr>
            <a:t> Phagocytosis </a:t>
          </a:r>
          <a:endParaRPr lang="en-US" dirty="0"/>
        </a:p>
      </dgm:t>
    </dgm:pt>
    <dgm:pt modelId="{039F8EDC-053F-4D72-80E6-5979A6CAE317}" type="parTrans" cxnId="{BBDADE7E-8A50-4BCC-9F62-5EEDE7B7EEC2}">
      <dgm:prSet/>
      <dgm:spPr/>
      <dgm:t>
        <a:bodyPr/>
        <a:lstStyle/>
        <a:p>
          <a:endParaRPr lang="en-US"/>
        </a:p>
      </dgm:t>
    </dgm:pt>
    <dgm:pt modelId="{47FC51BB-B339-4EBB-A5E5-C6B6445217E5}" type="sibTrans" cxnId="{BBDADE7E-8A50-4BCC-9F62-5EEDE7B7EEC2}">
      <dgm:prSet/>
      <dgm:spPr/>
      <dgm:t>
        <a:bodyPr/>
        <a:lstStyle/>
        <a:p>
          <a:endParaRPr lang="en-US"/>
        </a:p>
      </dgm:t>
    </dgm:pt>
    <dgm:pt modelId="{0D9AC237-73E4-44BA-804D-3841E299EB01}">
      <dgm:prSet/>
      <dgm:spPr/>
      <dgm:t>
        <a:bodyPr/>
        <a:lstStyle/>
        <a:p>
          <a:r>
            <a:rPr lang="en-CA" b="1" dirty="0">
              <a:solidFill>
                <a:srgbClr val="002060"/>
              </a:solidFill>
            </a:rPr>
            <a:t>pinocytosis </a:t>
          </a:r>
          <a:endParaRPr lang="en-US" dirty="0"/>
        </a:p>
      </dgm:t>
    </dgm:pt>
    <dgm:pt modelId="{E3A80B18-26A5-45CA-AEB8-C3B6CEED63CB}" type="parTrans" cxnId="{487437B3-39E4-4F7A-9F1E-9F513C4326D2}">
      <dgm:prSet/>
      <dgm:spPr/>
      <dgm:t>
        <a:bodyPr/>
        <a:lstStyle/>
        <a:p>
          <a:endParaRPr lang="en-US"/>
        </a:p>
      </dgm:t>
    </dgm:pt>
    <dgm:pt modelId="{410AAFA1-01BB-4F72-BB17-C004385471DF}" type="sibTrans" cxnId="{487437B3-39E4-4F7A-9F1E-9F513C4326D2}">
      <dgm:prSet/>
      <dgm:spPr/>
      <dgm:t>
        <a:bodyPr/>
        <a:lstStyle/>
        <a:p>
          <a:endParaRPr lang="en-US"/>
        </a:p>
      </dgm:t>
    </dgm:pt>
    <dgm:pt modelId="{D89851B6-92B0-456A-AFE5-AA894620C9EF}" type="pres">
      <dgm:prSet presAssocID="{AE01A660-505A-4C28-BBC5-457357CECDC6}" presName="hierChild1" presStyleCnt="0">
        <dgm:presLayoutVars>
          <dgm:chPref val="1"/>
          <dgm:dir/>
          <dgm:animOne val="branch"/>
          <dgm:animLvl val="lvl"/>
          <dgm:resizeHandles/>
        </dgm:presLayoutVars>
      </dgm:prSet>
      <dgm:spPr/>
    </dgm:pt>
    <dgm:pt modelId="{F7E69CE0-8094-481D-89AD-8D2EDF78D8A0}" type="pres">
      <dgm:prSet presAssocID="{9F29CA31-9804-487D-9BE8-82E1353CB584}" presName="hierRoot1" presStyleCnt="0"/>
      <dgm:spPr/>
    </dgm:pt>
    <dgm:pt modelId="{17B46E5F-3E42-4202-9C1C-F2342F5050C2}" type="pres">
      <dgm:prSet presAssocID="{9F29CA31-9804-487D-9BE8-82E1353CB584}" presName="composite" presStyleCnt="0"/>
      <dgm:spPr/>
    </dgm:pt>
    <dgm:pt modelId="{09FA75C1-8A5E-4F9B-A191-0718A25A58E9}" type="pres">
      <dgm:prSet presAssocID="{9F29CA31-9804-487D-9BE8-82E1353CB584}" presName="background" presStyleLbl="node0" presStyleIdx="0" presStyleCnt="1"/>
      <dgm:spPr/>
    </dgm:pt>
    <dgm:pt modelId="{CFA33561-F890-4B0E-809D-C917EAEF3F4F}" type="pres">
      <dgm:prSet presAssocID="{9F29CA31-9804-487D-9BE8-82E1353CB584}" presName="text" presStyleLbl="fgAcc0" presStyleIdx="0" presStyleCnt="1" custScaleX="393617" custScaleY="100558" custLinFactY="-49814" custLinFactNeighborX="-40771" custLinFactNeighborY="-100000">
        <dgm:presLayoutVars>
          <dgm:chPref val="3"/>
        </dgm:presLayoutVars>
      </dgm:prSet>
      <dgm:spPr/>
    </dgm:pt>
    <dgm:pt modelId="{02E6E3DB-9495-4BC1-8410-3E222284072A}" type="pres">
      <dgm:prSet presAssocID="{9F29CA31-9804-487D-9BE8-82E1353CB584}" presName="hierChild2" presStyleCnt="0"/>
      <dgm:spPr/>
    </dgm:pt>
    <dgm:pt modelId="{03FB9866-26E0-43D2-8F95-00680112BC4C}" type="pres">
      <dgm:prSet presAssocID="{A0746282-1B81-46C8-BE20-9788AC2EBFD8}" presName="Name10" presStyleLbl="parChTrans1D2" presStyleIdx="0" presStyleCnt="2"/>
      <dgm:spPr/>
    </dgm:pt>
    <dgm:pt modelId="{B1CA16FE-218F-416D-A942-C5C10AD96B6C}" type="pres">
      <dgm:prSet presAssocID="{11866417-3D56-45E9-B946-66B7763EF1B8}" presName="hierRoot2" presStyleCnt="0"/>
      <dgm:spPr/>
    </dgm:pt>
    <dgm:pt modelId="{266CDB4C-2012-4029-B98E-6ADE6C796B68}" type="pres">
      <dgm:prSet presAssocID="{11866417-3D56-45E9-B946-66B7763EF1B8}" presName="composite2" presStyleCnt="0"/>
      <dgm:spPr/>
    </dgm:pt>
    <dgm:pt modelId="{D59A4725-FE33-428A-AAB8-5B5EB327ACFC}" type="pres">
      <dgm:prSet presAssocID="{11866417-3D56-45E9-B946-66B7763EF1B8}" presName="background2" presStyleLbl="node2" presStyleIdx="0" presStyleCnt="2"/>
      <dgm:spPr/>
    </dgm:pt>
    <dgm:pt modelId="{E6F6BA1A-9035-4239-A83B-BF0F7736F8B2}" type="pres">
      <dgm:prSet presAssocID="{11866417-3D56-45E9-B946-66B7763EF1B8}" presName="text2" presStyleLbl="fgAcc2" presStyleIdx="0" presStyleCnt="2" custScaleX="342730" custLinFactNeighborX="-72028" custLinFactNeighborY="4292">
        <dgm:presLayoutVars>
          <dgm:chPref val="3"/>
        </dgm:presLayoutVars>
      </dgm:prSet>
      <dgm:spPr/>
    </dgm:pt>
    <dgm:pt modelId="{93F0B0C2-95EB-46AB-B62E-80583A2A88E7}" type="pres">
      <dgm:prSet presAssocID="{11866417-3D56-45E9-B946-66B7763EF1B8}" presName="hierChild3" presStyleCnt="0"/>
      <dgm:spPr/>
    </dgm:pt>
    <dgm:pt modelId="{805E9CF2-5D2E-4E9B-8FC0-C1B1F4F84F12}" type="pres">
      <dgm:prSet presAssocID="{5C69C054-26D2-4964-826C-79F591981BB7}" presName="Name17" presStyleLbl="parChTrans1D3" presStyleIdx="0" presStyleCnt="7"/>
      <dgm:spPr/>
    </dgm:pt>
    <dgm:pt modelId="{13DC532C-203C-438B-B8ED-76612DC4D791}" type="pres">
      <dgm:prSet presAssocID="{70B5AFDF-5070-4F85-AE8B-432A448D0851}" presName="hierRoot3" presStyleCnt="0"/>
      <dgm:spPr/>
    </dgm:pt>
    <dgm:pt modelId="{4E77C42C-0949-42C0-8097-E0D1A4574ED1}" type="pres">
      <dgm:prSet presAssocID="{70B5AFDF-5070-4F85-AE8B-432A448D0851}" presName="composite3" presStyleCnt="0"/>
      <dgm:spPr/>
    </dgm:pt>
    <dgm:pt modelId="{4A6A0BF6-F04A-4288-993F-041C406A33BE}" type="pres">
      <dgm:prSet presAssocID="{70B5AFDF-5070-4F85-AE8B-432A448D0851}" presName="background3" presStyleLbl="node3" presStyleIdx="0" presStyleCnt="7"/>
      <dgm:spPr/>
    </dgm:pt>
    <dgm:pt modelId="{91AF3E77-4E74-4684-811C-DE90487357F2}" type="pres">
      <dgm:prSet presAssocID="{70B5AFDF-5070-4F85-AE8B-432A448D0851}" presName="text3" presStyleLbl="fgAcc3" presStyleIdx="0" presStyleCnt="7" custLinFactX="-3286" custLinFactNeighborX="-100000">
        <dgm:presLayoutVars>
          <dgm:chPref val="3"/>
        </dgm:presLayoutVars>
      </dgm:prSet>
      <dgm:spPr/>
    </dgm:pt>
    <dgm:pt modelId="{8528D83D-A255-4258-9D2E-49EB33FD7C23}" type="pres">
      <dgm:prSet presAssocID="{70B5AFDF-5070-4F85-AE8B-432A448D0851}" presName="hierChild4" presStyleCnt="0"/>
      <dgm:spPr/>
    </dgm:pt>
    <dgm:pt modelId="{FF9E50C0-9221-4B70-8C52-B121CD2A8DB1}" type="pres">
      <dgm:prSet presAssocID="{57899537-A325-48CF-9932-8FFECE88AD3D}" presName="Name23" presStyleLbl="parChTrans1D4" presStyleIdx="0" presStyleCnt="7"/>
      <dgm:spPr/>
    </dgm:pt>
    <dgm:pt modelId="{28D2C35A-27FC-4B30-8282-697C60E4E2ED}" type="pres">
      <dgm:prSet presAssocID="{76F6C13B-CC2B-4169-A0CB-4CA671F6A866}" presName="hierRoot4" presStyleCnt="0"/>
      <dgm:spPr/>
    </dgm:pt>
    <dgm:pt modelId="{77D519CA-9FBC-49B1-A41C-9BC925A6ACD1}" type="pres">
      <dgm:prSet presAssocID="{76F6C13B-CC2B-4169-A0CB-4CA671F6A866}" presName="composite4" presStyleCnt="0"/>
      <dgm:spPr/>
    </dgm:pt>
    <dgm:pt modelId="{EDB42E9D-6BD9-4F76-A6F7-28709B966892}" type="pres">
      <dgm:prSet presAssocID="{76F6C13B-CC2B-4169-A0CB-4CA671F6A866}" presName="background4" presStyleLbl="node4" presStyleIdx="0" presStyleCnt="7"/>
      <dgm:spPr/>
    </dgm:pt>
    <dgm:pt modelId="{8A879A51-A8D3-41AF-934F-2BB3FDB93634}" type="pres">
      <dgm:prSet presAssocID="{76F6C13B-CC2B-4169-A0CB-4CA671F6A866}" presName="text4" presStyleLbl="fgAcc4" presStyleIdx="0" presStyleCnt="7" custLinFactY="8029" custLinFactNeighborX="175" custLinFactNeighborY="100000">
        <dgm:presLayoutVars>
          <dgm:chPref val="3"/>
        </dgm:presLayoutVars>
      </dgm:prSet>
      <dgm:spPr/>
    </dgm:pt>
    <dgm:pt modelId="{B0C43070-CA7E-4BAD-9282-3212394C3A7B}" type="pres">
      <dgm:prSet presAssocID="{76F6C13B-CC2B-4169-A0CB-4CA671F6A866}" presName="hierChild5" presStyleCnt="0"/>
      <dgm:spPr/>
    </dgm:pt>
    <dgm:pt modelId="{1B559957-D934-48EB-9E3D-2BF012B75F36}" type="pres">
      <dgm:prSet presAssocID="{F12B97AA-0AB2-4201-ABCA-1AC88513D841}" presName="Name23" presStyleLbl="parChTrans1D4" presStyleIdx="1" presStyleCnt="7"/>
      <dgm:spPr/>
    </dgm:pt>
    <dgm:pt modelId="{20E9305E-BF75-4916-A9AF-5D69C5FA4D69}" type="pres">
      <dgm:prSet presAssocID="{2FB931E0-8E07-40FF-A0E9-4EA8C1B18B17}" presName="hierRoot4" presStyleCnt="0"/>
      <dgm:spPr/>
    </dgm:pt>
    <dgm:pt modelId="{B54CF3C1-C37E-4DFD-AB68-524D10BD66A5}" type="pres">
      <dgm:prSet presAssocID="{2FB931E0-8E07-40FF-A0E9-4EA8C1B18B17}" presName="composite4" presStyleCnt="0"/>
      <dgm:spPr/>
    </dgm:pt>
    <dgm:pt modelId="{ED74F4D6-DF15-42DA-B2FC-3936E1A936A6}" type="pres">
      <dgm:prSet presAssocID="{2FB931E0-8E07-40FF-A0E9-4EA8C1B18B17}" presName="background4" presStyleLbl="node4" presStyleIdx="1" presStyleCnt="7"/>
      <dgm:spPr/>
    </dgm:pt>
    <dgm:pt modelId="{19C2260A-0E6E-4621-9216-5EE602F4479F}" type="pres">
      <dgm:prSet presAssocID="{2FB931E0-8E07-40FF-A0E9-4EA8C1B18B17}" presName="text4" presStyleLbl="fgAcc4" presStyleIdx="1" presStyleCnt="7" custLinFactY="8029" custLinFactNeighborY="100000">
        <dgm:presLayoutVars>
          <dgm:chPref val="3"/>
        </dgm:presLayoutVars>
      </dgm:prSet>
      <dgm:spPr/>
    </dgm:pt>
    <dgm:pt modelId="{16EC1558-8A36-4488-9830-E10F3EE58E92}" type="pres">
      <dgm:prSet presAssocID="{2FB931E0-8E07-40FF-A0E9-4EA8C1B18B17}" presName="hierChild5" presStyleCnt="0"/>
      <dgm:spPr/>
    </dgm:pt>
    <dgm:pt modelId="{AC0DD4C1-7745-4836-B515-0461F0A4968A}" type="pres">
      <dgm:prSet presAssocID="{ABDBD563-CF2D-4053-9478-F3E3438A615B}" presName="Name23" presStyleLbl="parChTrans1D4" presStyleIdx="2" presStyleCnt="7"/>
      <dgm:spPr/>
    </dgm:pt>
    <dgm:pt modelId="{4F91ABE0-C252-49D1-92F4-E065C0C657FA}" type="pres">
      <dgm:prSet presAssocID="{E14921A5-E3BD-4DEC-B1D9-8B71E5524F6C}" presName="hierRoot4" presStyleCnt="0"/>
      <dgm:spPr/>
    </dgm:pt>
    <dgm:pt modelId="{EAC27450-E645-4EF8-8357-22205065BD40}" type="pres">
      <dgm:prSet presAssocID="{E14921A5-E3BD-4DEC-B1D9-8B71E5524F6C}" presName="composite4" presStyleCnt="0"/>
      <dgm:spPr/>
    </dgm:pt>
    <dgm:pt modelId="{B137ECF1-C198-47B2-BE61-17E64E051D93}" type="pres">
      <dgm:prSet presAssocID="{E14921A5-E3BD-4DEC-B1D9-8B71E5524F6C}" presName="background4" presStyleLbl="node4" presStyleIdx="2" presStyleCnt="7"/>
      <dgm:spPr/>
    </dgm:pt>
    <dgm:pt modelId="{183FECC1-6DC2-47B7-9114-1ADB2664F3EB}" type="pres">
      <dgm:prSet presAssocID="{E14921A5-E3BD-4DEC-B1D9-8B71E5524F6C}" presName="text4" presStyleLbl="fgAcc4" presStyleIdx="2" presStyleCnt="7" custLinFactY="8029" custLinFactNeighborX="12943" custLinFactNeighborY="100000">
        <dgm:presLayoutVars>
          <dgm:chPref val="3"/>
        </dgm:presLayoutVars>
      </dgm:prSet>
      <dgm:spPr/>
    </dgm:pt>
    <dgm:pt modelId="{3E1425B1-2798-4D60-AB9B-311B57ED237C}" type="pres">
      <dgm:prSet presAssocID="{E14921A5-E3BD-4DEC-B1D9-8B71E5524F6C}" presName="hierChild5" presStyleCnt="0"/>
      <dgm:spPr/>
    </dgm:pt>
    <dgm:pt modelId="{274EAB50-1AE3-4E5C-B07A-49D112D03166}" type="pres">
      <dgm:prSet presAssocID="{FC284D3B-B75E-4114-A52C-4FBEDC9EDF7F}" presName="Name17" presStyleLbl="parChTrans1D3" presStyleIdx="1" presStyleCnt="7"/>
      <dgm:spPr/>
    </dgm:pt>
    <dgm:pt modelId="{DE17869F-7264-4B52-971B-85656F70D11E}" type="pres">
      <dgm:prSet presAssocID="{158A0FE3-FBF5-4303-81B4-0DD69BC5FB03}" presName="hierRoot3" presStyleCnt="0"/>
      <dgm:spPr/>
    </dgm:pt>
    <dgm:pt modelId="{926CF824-74AC-4196-8A20-4D71073ABCA8}" type="pres">
      <dgm:prSet presAssocID="{158A0FE3-FBF5-4303-81B4-0DD69BC5FB03}" presName="composite3" presStyleCnt="0"/>
      <dgm:spPr/>
    </dgm:pt>
    <dgm:pt modelId="{913A6ECE-9C98-4292-B9AA-A4DD02AC9794}" type="pres">
      <dgm:prSet presAssocID="{158A0FE3-FBF5-4303-81B4-0DD69BC5FB03}" presName="background3" presStyleLbl="node3" presStyleIdx="1" presStyleCnt="7"/>
      <dgm:spPr/>
    </dgm:pt>
    <dgm:pt modelId="{EC19A992-7282-4E2B-9E02-EA797359E2AE}" type="pres">
      <dgm:prSet presAssocID="{158A0FE3-FBF5-4303-81B4-0DD69BC5FB03}" presName="text3" presStyleLbl="fgAcc3" presStyleIdx="1" presStyleCnt="7" custLinFactNeighborX="-65233">
        <dgm:presLayoutVars>
          <dgm:chPref val="3"/>
        </dgm:presLayoutVars>
      </dgm:prSet>
      <dgm:spPr/>
    </dgm:pt>
    <dgm:pt modelId="{F1F6A662-FF5D-4232-B365-965B14046901}" type="pres">
      <dgm:prSet presAssocID="{158A0FE3-FBF5-4303-81B4-0DD69BC5FB03}" presName="hierChild4" presStyleCnt="0"/>
      <dgm:spPr/>
    </dgm:pt>
    <dgm:pt modelId="{B6B4E36B-CDFA-4885-948D-9D4A99015875}" type="pres">
      <dgm:prSet presAssocID="{F2E01E51-869A-4579-90AA-3406537A52DC}" presName="Name17" presStyleLbl="parChTrans1D3" presStyleIdx="2" presStyleCnt="7"/>
      <dgm:spPr/>
    </dgm:pt>
    <dgm:pt modelId="{40C8A005-5A7E-4BB7-813C-3C67CFBFE54A}" type="pres">
      <dgm:prSet presAssocID="{C09AE47C-D238-4586-AB0A-2B1A7B34F6BA}" presName="hierRoot3" presStyleCnt="0"/>
      <dgm:spPr/>
    </dgm:pt>
    <dgm:pt modelId="{8220E853-1989-4AA7-B11E-3220930F94AF}" type="pres">
      <dgm:prSet presAssocID="{C09AE47C-D238-4586-AB0A-2B1A7B34F6BA}" presName="composite3" presStyleCnt="0"/>
      <dgm:spPr/>
    </dgm:pt>
    <dgm:pt modelId="{EC0C8F49-AB54-4F15-9DBE-1DD7A6EA6822}" type="pres">
      <dgm:prSet presAssocID="{C09AE47C-D238-4586-AB0A-2B1A7B34F6BA}" presName="background3" presStyleLbl="node3" presStyleIdx="2" presStyleCnt="7"/>
      <dgm:spPr/>
    </dgm:pt>
    <dgm:pt modelId="{C8815439-5693-4CE4-A18D-9B8B00C77443}" type="pres">
      <dgm:prSet presAssocID="{C09AE47C-D238-4586-AB0A-2B1A7B34F6BA}" presName="text3" presStyleLbl="fgAcc3" presStyleIdx="2" presStyleCnt="7" custLinFactNeighborX="-51643">
        <dgm:presLayoutVars>
          <dgm:chPref val="3"/>
        </dgm:presLayoutVars>
      </dgm:prSet>
      <dgm:spPr/>
    </dgm:pt>
    <dgm:pt modelId="{5BD8225E-9762-445B-B7E5-D3F4140E4DFB}" type="pres">
      <dgm:prSet presAssocID="{C09AE47C-D238-4586-AB0A-2B1A7B34F6BA}" presName="hierChild4" presStyleCnt="0"/>
      <dgm:spPr/>
    </dgm:pt>
    <dgm:pt modelId="{49209CD7-E5D0-4CD1-AC12-6D4F1C41E5B2}" type="pres">
      <dgm:prSet presAssocID="{C230B7E9-2907-428C-ACC9-098C394FE344}" presName="Name10" presStyleLbl="parChTrans1D2" presStyleIdx="1" presStyleCnt="2"/>
      <dgm:spPr/>
    </dgm:pt>
    <dgm:pt modelId="{A2ECA54F-7357-460C-AA17-8CEFED4BFCA9}" type="pres">
      <dgm:prSet presAssocID="{F40DA8F7-44DA-4C2C-AEEF-657E0E346DEC}" presName="hierRoot2" presStyleCnt="0"/>
      <dgm:spPr/>
    </dgm:pt>
    <dgm:pt modelId="{F86CD4C8-F24D-4946-AECA-252E80AF2C55}" type="pres">
      <dgm:prSet presAssocID="{F40DA8F7-44DA-4C2C-AEEF-657E0E346DEC}" presName="composite2" presStyleCnt="0"/>
      <dgm:spPr/>
    </dgm:pt>
    <dgm:pt modelId="{5E99A3E5-01BD-41CA-9499-75BBDF173A4A}" type="pres">
      <dgm:prSet presAssocID="{F40DA8F7-44DA-4C2C-AEEF-657E0E346DEC}" presName="background2" presStyleLbl="node2" presStyleIdx="1" presStyleCnt="2"/>
      <dgm:spPr/>
    </dgm:pt>
    <dgm:pt modelId="{3F415DF8-9BB4-4009-8D5E-4908B6513540}" type="pres">
      <dgm:prSet presAssocID="{F40DA8F7-44DA-4C2C-AEEF-657E0E346DEC}" presName="text2" presStyleLbl="fgAcc2" presStyleIdx="1" presStyleCnt="2" custScaleX="369757" custLinFactNeighborX="28539" custLinFactNeighborY="4013">
        <dgm:presLayoutVars>
          <dgm:chPref val="3"/>
        </dgm:presLayoutVars>
      </dgm:prSet>
      <dgm:spPr/>
    </dgm:pt>
    <dgm:pt modelId="{FD8CBCC1-9842-498B-9AC2-BE1C762C3863}" type="pres">
      <dgm:prSet presAssocID="{F40DA8F7-44DA-4C2C-AEEF-657E0E346DEC}" presName="hierChild3" presStyleCnt="0"/>
      <dgm:spPr/>
    </dgm:pt>
    <dgm:pt modelId="{D710F71B-5B86-405C-91B5-C9A095F539B7}" type="pres">
      <dgm:prSet presAssocID="{76E28CAC-C737-4844-9354-AECEC29A8DC0}" presName="Name17" presStyleLbl="parChTrans1D3" presStyleIdx="3" presStyleCnt="7"/>
      <dgm:spPr/>
    </dgm:pt>
    <dgm:pt modelId="{FAED700F-5B4D-4535-9EF3-7A38B9BF5658}" type="pres">
      <dgm:prSet presAssocID="{2DF7233A-3ECF-44D0-8412-2FA789E7E33B}" presName="hierRoot3" presStyleCnt="0"/>
      <dgm:spPr/>
    </dgm:pt>
    <dgm:pt modelId="{4A83358E-D7A4-4871-88A4-653044789D90}" type="pres">
      <dgm:prSet presAssocID="{2DF7233A-3ECF-44D0-8412-2FA789E7E33B}" presName="composite3" presStyleCnt="0"/>
      <dgm:spPr/>
    </dgm:pt>
    <dgm:pt modelId="{C8C86BAF-D349-4598-AF9A-48CB99A6D7BE}" type="pres">
      <dgm:prSet presAssocID="{2DF7233A-3ECF-44D0-8412-2FA789E7E33B}" presName="background3" presStyleLbl="node3" presStyleIdx="3" presStyleCnt="7"/>
      <dgm:spPr/>
    </dgm:pt>
    <dgm:pt modelId="{2B5E13F9-1049-4BBC-B7EA-F3B840A979C2}" type="pres">
      <dgm:prSet presAssocID="{2DF7233A-3ECF-44D0-8412-2FA789E7E33B}" presName="text3" presStyleLbl="fgAcc3" presStyleIdx="3" presStyleCnt="7">
        <dgm:presLayoutVars>
          <dgm:chPref val="3"/>
        </dgm:presLayoutVars>
      </dgm:prSet>
      <dgm:spPr/>
    </dgm:pt>
    <dgm:pt modelId="{8BBC94F9-47F3-427F-A49C-E6B48B3BF1C9}" type="pres">
      <dgm:prSet presAssocID="{2DF7233A-3ECF-44D0-8412-2FA789E7E33B}" presName="hierChild4" presStyleCnt="0"/>
      <dgm:spPr/>
    </dgm:pt>
    <dgm:pt modelId="{040C0BA9-7DC9-417A-BE8A-F01AC8772DF6}" type="pres">
      <dgm:prSet presAssocID="{7E3E7A1C-0506-46FC-93E7-63ACF83A400D}" presName="Name17" presStyleLbl="parChTrans1D3" presStyleIdx="4" presStyleCnt="7"/>
      <dgm:spPr/>
    </dgm:pt>
    <dgm:pt modelId="{86D35213-5FF3-4A68-9F07-BC32629186E6}" type="pres">
      <dgm:prSet presAssocID="{1705DE93-E825-4CAD-BB97-1145FA5264BE}" presName="hierRoot3" presStyleCnt="0"/>
      <dgm:spPr/>
    </dgm:pt>
    <dgm:pt modelId="{1B5F283A-020D-419C-A0DF-907A7C4E07B9}" type="pres">
      <dgm:prSet presAssocID="{1705DE93-E825-4CAD-BB97-1145FA5264BE}" presName="composite3" presStyleCnt="0"/>
      <dgm:spPr/>
    </dgm:pt>
    <dgm:pt modelId="{46B1CBF2-EFED-4C20-AC64-6EE8992CEB57}" type="pres">
      <dgm:prSet presAssocID="{1705DE93-E825-4CAD-BB97-1145FA5264BE}" presName="background3" presStyleLbl="node3" presStyleIdx="4" presStyleCnt="7"/>
      <dgm:spPr/>
    </dgm:pt>
    <dgm:pt modelId="{97F6A28F-E540-4EEF-8560-9CEA4609CA6B}" type="pres">
      <dgm:prSet presAssocID="{1705DE93-E825-4CAD-BB97-1145FA5264BE}" presName="text3" presStyleLbl="fgAcc3" presStyleIdx="4" presStyleCnt="7">
        <dgm:presLayoutVars>
          <dgm:chPref val="3"/>
        </dgm:presLayoutVars>
      </dgm:prSet>
      <dgm:spPr/>
    </dgm:pt>
    <dgm:pt modelId="{FB957234-066C-406A-BA4C-DFAFB3DFD3E5}" type="pres">
      <dgm:prSet presAssocID="{1705DE93-E825-4CAD-BB97-1145FA5264BE}" presName="hierChild4" presStyleCnt="0"/>
      <dgm:spPr/>
    </dgm:pt>
    <dgm:pt modelId="{A2C38BC1-24BD-42DE-B5CF-485377019453}" type="pres">
      <dgm:prSet presAssocID="{42662A42-6383-48BF-857A-BEA780346210}" presName="Name23" presStyleLbl="parChTrans1D4" presStyleIdx="3" presStyleCnt="7"/>
      <dgm:spPr/>
    </dgm:pt>
    <dgm:pt modelId="{C75D7568-343E-447E-8310-1E8103FA2FEE}" type="pres">
      <dgm:prSet presAssocID="{AAD0BA24-6A92-434D-9DED-9E6D604ECE91}" presName="hierRoot4" presStyleCnt="0"/>
      <dgm:spPr/>
    </dgm:pt>
    <dgm:pt modelId="{972EA195-D5D8-40A2-81C9-1647756314F1}" type="pres">
      <dgm:prSet presAssocID="{AAD0BA24-6A92-434D-9DED-9E6D604ECE91}" presName="composite4" presStyleCnt="0"/>
      <dgm:spPr/>
    </dgm:pt>
    <dgm:pt modelId="{A9A6DE21-D950-4BAA-85CC-4BCB97FA383F}" type="pres">
      <dgm:prSet presAssocID="{AAD0BA24-6A92-434D-9DED-9E6D604ECE91}" presName="background4" presStyleLbl="node4" presStyleIdx="3" presStyleCnt="7"/>
      <dgm:spPr/>
    </dgm:pt>
    <dgm:pt modelId="{70CACFF3-EED1-42C1-A02E-4E8978D505BD}" type="pres">
      <dgm:prSet presAssocID="{AAD0BA24-6A92-434D-9DED-9E6D604ECE91}" presName="text4" presStyleLbl="fgAcc4" presStyleIdx="3" presStyleCnt="7" custLinFactY="16182" custLinFactNeighborX="-19419" custLinFactNeighborY="100000">
        <dgm:presLayoutVars>
          <dgm:chPref val="3"/>
        </dgm:presLayoutVars>
      </dgm:prSet>
      <dgm:spPr/>
    </dgm:pt>
    <dgm:pt modelId="{F706C3AF-6A84-47CF-990C-77A29CA4B0BE}" type="pres">
      <dgm:prSet presAssocID="{AAD0BA24-6A92-434D-9DED-9E6D604ECE91}" presName="hierChild5" presStyleCnt="0"/>
      <dgm:spPr/>
    </dgm:pt>
    <dgm:pt modelId="{AA556896-4A2C-4987-B1A3-649544F307D8}" type="pres">
      <dgm:prSet presAssocID="{4BA17A75-295B-496A-910A-789A7DB543F2}" presName="Name23" presStyleLbl="parChTrans1D4" presStyleIdx="4" presStyleCnt="7"/>
      <dgm:spPr/>
    </dgm:pt>
    <dgm:pt modelId="{B31F8E2B-C14E-411C-86C4-860C7633B72A}" type="pres">
      <dgm:prSet presAssocID="{0ADE4ABC-EC76-4D4E-8A2C-59A6C262CC03}" presName="hierRoot4" presStyleCnt="0"/>
      <dgm:spPr/>
    </dgm:pt>
    <dgm:pt modelId="{596E86A5-1CEC-47DF-93EA-34697818C3BE}" type="pres">
      <dgm:prSet presAssocID="{0ADE4ABC-EC76-4D4E-8A2C-59A6C262CC03}" presName="composite4" presStyleCnt="0"/>
      <dgm:spPr/>
    </dgm:pt>
    <dgm:pt modelId="{28F74450-E5E0-40F2-AD3C-79D008AC438A}" type="pres">
      <dgm:prSet presAssocID="{0ADE4ABC-EC76-4D4E-8A2C-59A6C262CC03}" presName="background4" presStyleLbl="node4" presStyleIdx="4" presStyleCnt="7"/>
      <dgm:spPr/>
    </dgm:pt>
    <dgm:pt modelId="{E8030721-4C64-48D9-9179-0DCDB7C00FFD}" type="pres">
      <dgm:prSet presAssocID="{0ADE4ABC-EC76-4D4E-8A2C-59A6C262CC03}" presName="text4" presStyleLbl="fgAcc4" presStyleIdx="4" presStyleCnt="7" custLinFactY="16183" custLinFactNeighborX="-14238" custLinFactNeighborY="100000">
        <dgm:presLayoutVars>
          <dgm:chPref val="3"/>
        </dgm:presLayoutVars>
      </dgm:prSet>
      <dgm:spPr/>
    </dgm:pt>
    <dgm:pt modelId="{161570EF-A77F-4EBE-8E54-D33919C2F27C}" type="pres">
      <dgm:prSet presAssocID="{0ADE4ABC-EC76-4D4E-8A2C-59A6C262CC03}" presName="hierChild5" presStyleCnt="0"/>
      <dgm:spPr/>
    </dgm:pt>
    <dgm:pt modelId="{4F4BB971-82CC-4E49-B684-B60E1F8D30B4}" type="pres">
      <dgm:prSet presAssocID="{0CB84CDF-04F9-4C89-84DD-B9F1D726BC52}" presName="Name17" presStyleLbl="parChTrans1D3" presStyleIdx="5" presStyleCnt="7"/>
      <dgm:spPr/>
    </dgm:pt>
    <dgm:pt modelId="{1725A580-4D1B-4029-B5BA-25A01FD4D3EF}" type="pres">
      <dgm:prSet presAssocID="{3ACF2120-CB02-4265-ABEF-436B730F11AC}" presName="hierRoot3" presStyleCnt="0"/>
      <dgm:spPr/>
    </dgm:pt>
    <dgm:pt modelId="{51CB0546-9D62-441D-AEB7-B3BFECF15D25}" type="pres">
      <dgm:prSet presAssocID="{3ACF2120-CB02-4265-ABEF-436B730F11AC}" presName="composite3" presStyleCnt="0"/>
      <dgm:spPr/>
    </dgm:pt>
    <dgm:pt modelId="{88C18764-2019-4B09-9FF1-4941C6CB8121}" type="pres">
      <dgm:prSet presAssocID="{3ACF2120-CB02-4265-ABEF-436B730F11AC}" presName="background3" presStyleLbl="node3" presStyleIdx="5" presStyleCnt="7"/>
      <dgm:spPr/>
    </dgm:pt>
    <dgm:pt modelId="{752DD043-9244-4B60-AF06-8BAC829243DA}" type="pres">
      <dgm:prSet presAssocID="{3ACF2120-CB02-4265-ABEF-436B730F11AC}" presName="text3" presStyleLbl="fgAcc3" presStyleIdx="5" presStyleCnt="7">
        <dgm:presLayoutVars>
          <dgm:chPref val="3"/>
        </dgm:presLayoutVars>
      </dgm:prSet>
      <dgm:spPr/>
    </dgm:pt>
    <dgm:pt modelId="{286BFBBD-7C9E-4309-AA99-6FAD0B3B4C4D}" type="pres">
      <dgm:prSet presAssocID="{3ACF2120-CB02-4265-ABEF-436B730F11AC}" presName="hierChild4" presStyleCnt="0"/>
      <dgm:spPr/>
    </dgm:pt>
    <dgm:pt modelId="{B34D2543-7256-443D-B2E2-3917CDF717E1}" type="pres">
      <dgm:prSet presAssocID="{9E322737-2D7D-4F74-8808-97A671213DF7}" presName="Name17" presStyleLbl="parChTrans1D3" presStyleIdx="6" presStyleCnt="7"/>
      <dgm:spPr/>
    </dgm:pt>
    <dgm:pt modelId="{3F64CD62-7E71-4D6A-969C-58C2B9981FF6}" type="pres">
      <dgm:prSet presAssocID="{FC7FABE3-2DF7-4BF8-A592-ADEC939AD955}" presName="hierRoot3" presStyleCnt="0"/>
      <dgm:spPr/>
    </dgm:pt>
    <dgm:pt modelId="{7CCFB2B2-F926-4E36-9CCB-B2F6B9BA752B}" type="pres">
      <dgm:prSet presAssocID="{FC7FABE3-2DF7-4BF8-A592-ADEC939AD955}" presName="composite3" presStyleCnt="0"/>
      <dgm:spPr/>
    </dgm:pt>
    <dgm:pt modelId="{FB688774-3F64-4AAB-A189-54A9AA882E38}" type="pres">
      <dgm:prSet presAssocID="{FC7FABE3-2DF7-4BF8-A592-ADEC939AD955}" presName="background3" presStyleLbl="node3" presStyleIdx="6" presStyleCnt="7"/>
      <dgm:spPr/>
    </dgm:pt>
    <dgm:pt modelId="{09E896F8-7D39-4088-889C-0EBB6CFE8935}" type="pres">
      <dgm:prSet presAssocID="{FC7FABE3-2DF7-4BF8-A592-ADEC939AD955}" presName="text3" presStyleLbl="fgAcc3" presStyleIdx="6" presStyleCnt="7">
        <dgm:presLayoutVars>
          <dgm:chPref val="3"/>
        </dgm:presLayoutVars>
      </dgm:prSet>
      <dgm:spPr/>
    </dgm:pt>
    <dgm:pt modelId="{09B8303E-D334-454B-B378-3FBCFF585F30}" type="pres">
      <dgm:prSet presAssocID="{FC7FABE3-2DF7-4BF8-A592-ADEC939AD955}" presName="hierChild4" presStyleCnt="0"/>
      <dgm:spPr/>
    </dgm:pt>
    <dgm:pt modelId="{4CD8968E-EA75-4422-BB06-143B9D0608E5}" type="pres">
      <dgm:prSet presAssocID="{039F8EDC-053F-4D72-80E6-5979A6CAE317}" presName="Name23" presStyleLbl="parChTrans1D4" presStyleIdx="5" presStyleCnt="7"/>
      <dgm:spPr/>
    </dgm:pt>
    <dgm:pt modelId="{DE5BC058-BE5D-45CA-A109-207887FCDFB2}" type="pres">
      <dgm:prSet presAssocID="{4E03C22F-D9EC-4486-B590-17BB07C98CA7}" presName="hierRoot4" presStyleCnt="0"/>
      <dgm:spPr/>
    </dgm:pt>
    <dgm:pt modelId="{E0603A4A-23D2-4EED-AEF6-0C1B4E2FE39F}" type="pres">
      <dgm:prSet presAssocID="{4E03C22F-D9EC-4486-B590-17BB07C98CA7}" presName="composite4" presStyleCnt="0"/>
      <dgm:spPr/>
    </dgm:pt>
    <dgm:pt modelId="{F26FABB2-85C4-457A-81BD-5E2CF199ADC3}" type="pres">
      <dgm:prSet presAssocID="{4E03C22F-D9EC-4486-B590-17BB07C98CA7}" presName="background4" presStyleLbl="node4" presStyleIdx="5" presStyleCnt="7"/>
      <dgm:spPr/>
    </dgm:pt>
    <dgm:pt modelId="{8AE4EE18-8A89-4394-9DA8-8F4961726CA1}" type="pres">
      <dgm:prSet presAssocID="{4E03C22F-D9EC-4486-B590-17BB07C98CA7}" presName="text4" presStyleLbl="fgAcc4" presStyleIdx="5" presStyleCnt="7" custLinFactNeighborX="-6470" custLinFactNeighborY="65222">
        <dgm:presLayoutVars>
          <dgm:chPref val="3"/>
        </dgm:presLayoutVars>
      </dgm:prSet>
      <dgm:spPr/>
    </dgm:pt>
    <dgm:pt modelId="{9AC14F64-D4CD-4100-AAC4-E5D62383A9CA}" type="pres">
      <dgm:prSet presAssocID="{4E03C22F-D9EC-4486-B590-17BB07C98CA7}" presName="hierChild5" presStyleCnt="0"/>
      <dgm:spPr/>
    </dgm:pt>
    <dgm:pt modelId="{9F413A9C-06BB-45F2-9185-BA8C07893935}" type="pres">
      <dgm:prSet presAssocID="{E3A80B18-26A5-45CA-AEB8-C3B6CEED63CB}" presName="Name23" presStyleLbl="parChTrans1D4" presStyleIdx="6" presStyleCnt="7"/>
      <dgm:spPr/>
    </dgm:pt>
    <dgm:pt modelId="{9E7581B1-5CB7-448A-9630-17B413894462}" type="pres">
      <dgm:prSet presAssocID="{0D9AC237-73E4-44BA-804D-3841E299EB01}" presName="hierRoot4" presStyleCnt="0"/>
      <dgm:spPr/>
    </dgm:pt>
    <dgm:pt modelId="{0DC49379-BDB9-4D67-820B-E8697CDB303D}" type="pres">
      <dgm:prSet presAssocID="{0D9AC237-73E4-44BA-804D-3841E299EB01}" presName="composite4" presStyleCnt="0"/>
      <dgm:spPr/>
    </dgm:pt>
    <dgm:pt modelId="{B90543F6-E59E-4B1A-A735-B21FF7078E4D}" type="pres">
      <dgm:prSet presAssocID="{0D9AC237-73E4-44BA-804D-3841E299EB01}" presName="background4" presStyleLbl="node4" presStyleIdx="6" presStyleCnt="7"/>
      <dgm:spPr/>
    </dgm:pt>
    <dgm:pt modelId="{502D83AD-8124-4273-98E1-D71833BC6304}" type="pres">
      <dgm:prSet presAssocID="{0D9AC237-73E4-44BA-804D-3841E299EB01}" presName="text4" presStyleLbl="fgAcc4" presStyleIdx="6" presStyleCnt="7" custLinFactNeighborX="-2588" custLinFactNeighborY="65223">
        <dgm:presLayoutVars>
          <dgm:chPref val="3"/>
        </dgm:presLayoutVars>
      </dgm:prSet>
      <dgm:spPr/>
    </dgm:pt>
    <dgm:pt modelId="{85E4A29A-DD72-4DEA-8F3D-8B3402290853}" type="pres">
      <dgm:prSet presAssocID="{0D9AC237-73E4-44BA-804D-3841E299EB01}" presName="hierChild5" presStyleCnt="0"/>
      <dgm:spPr/>
    </dgm:pt>
  </dgm:ptLst>
  <dgm:cxnLst>
    <dgm:cxn modelId="{4F313D06-1373-4864-AC72-B9C398FBBC4F}" type="presOf" srcId="{76F6C13B-CC2B-4169-A0CB-4CA671F6A866}" destId="{8A879A51-A8D3-41AF-934F-2BB3FDB93634}" srcOrd="0" destOrd="0" presId="urn:microsoft.com/office/officeart/2005/8/layout/hierarchy1"/>
    <dgm:cxn modelId="{67FBA80B-389A-4D60-A2B2-A34A63C9127E}" type="presOf" srcId="{F2E01E51-869A-4579-90AA-3406537A52DC}" destId="{B6B4E36B-CDFA-4885-948D-9D4A99015875}" srcOrd="0" destOrd="0" presId="urn:microsoft.com/office/officeart/2005/8/layout/hierarchy1"/>
    <dgm:cxn modelId="{8D777D10-5936-4986-8ED6-989449BEAF85}" type="presOf" srcId="{C230B7E9-2907-428C-ACC9-098C394FE344}" destId="{49209CD7-E5D0-4CD1-AC12-6D4F1C41E5B2}" srcOrd="0" destOrd="0" presId="urn:microsoft.com/office/officeart/2005/8/layout/hierarchy1"/>
    <dgm:cxn modelId="{697A8C17-AB43-4CA4-BCFD-920A0DD311A3}" type="presOf" srcId="{4BA17A75-295B-496A-910A-789A7DB543F2}" destId="{AA556896-4A2C-4987-B1A3-649544F307D8}" srcOrd="0" destOrd="0" presId="urn:microsoft.com/office/officeart/2005/8/layout/hierarchy1"/>
    <dgm:cxn modelId="{010E3E1B-D9AB-4DE8-AD89-866AC4D62CED}" type="presOf" srcId="{7E3E7A1C-0506-46FC-93E7-63ACF83A400D}" destId="{040C0BA9-7DC9-417A-BE8A-F01AC8772DF6}" srcOrd="0" destOrd="0" presId="urn:microsoft.com/office/officeart/2005/8/layout/hierarchy1"/>
    <dgm:cxn modelId="{04A3621C-4EC5-47F7-A822-5FE07099008D}" type="presOf" srcId="{1705DE93-E825-4CAD-BB97-1145FA5264BE}" destId="{97F6A28F-E540-4EEF-8560-9CEA4609CA6B}" srcOrd="0" destOrd="0" presId="urn:microsoft.com/office/officeart/2005/8/layout/hierarchy1"/>
    <dgm:cxn modelId="{4F7B5922-45FA-4709-B245-FEF1F69D372B}" type="presOf" srcId="{70B5AFDF-5070-4F85-AE8B-432A448D0851}" destId="{91AF3E77-4E74-4684-811C-DE90487357F2}" srcOrd="0" destOrd="0" presId="urn:microsoft.com/office/officeart/2005/8/layout/hierarchy1"/>
    <dgm:cxn modelId="{4B611425-54B5-4FA7-89A9-5A123A0FA807}" type="presOf" srcId="{0ADE4ABC-EC76-4D4E-8A2C-59A6C262CC03}" destId="{E8030721-4C64-48D9-9179-0DCDB7C00FFD}" srcOrd="0" destOrd="0" presId="urn:microsoft.com/office/officeart/2005/8/layout/hierarchy1"/>
    <dgm:cxn modelId="{FD386A25-4F9D-4347-94EC-32EB0B2BC219}" type="presOf" srcId="{039F8EDC-053F-4D72-80E6-5979A6CAE317}" destId="{4CD8968E-EA75-4422-BB06-143B9D0608E5}" srcOrd="0" destOrd="0" presId="urn:microsoft.com/office/officeart/2005/8/layout/hierarchy1"/>
    <dgm:cxn modelId="{20259E2F-8AE1-4272-A7DF-F1507EE0E62F}" type="presOf" srcId="{42662A42-6383-48BF-857A-BEA780346210}" destId="{A2C38BC1-24BD-42DE-B5CF-485377019453}" srcOrd="0" destOrd="0" presId="urn:microsoft.com/office/officeart/2005/8/layout/hierarchy1"/>
    <dgm:cxn modelId="{CF5BC930-7599-4533-BD50-97BDC1C11AA3}" srcId="{F40DA8F7-44DA-4C2C-AEEF-657E0E346DEC}" destId="{2DF7233A-3ECF-44D0-8412-2FA789E7E33B}" srcOrd="0" destOrd="0" parTransId="{76E28CAC-C737-4844-9354-AECEC29A8DC0}" sibTransId="{5D814F45-6411-44BA-8A2E-751D48FE7808}"/>
    <dgm:cxn modelId="{6F4AA936-5944-4391-8906-1BA5FCC4F284}" type="presOf" srcId="{4E03C22F-D9EC-4486-B590-17BB07C98CA7}" destId="{8AE4EE18-8A89-4394-9DA8-8F4961726CA1}" srcOrd="0" destOrd="0" presId="urn:microsoft.com/office/officeart/2005/8/layout/hierarchy1"/>
    <dgm:cxn modelId="{B7F01739-4CA5-40F7-AC84-D57A3843EAC0}" type="presOf" srcId="{9E322737-2D7D-4F74-8808-97A671213DF7}" destId="{B34D2543-7256-443D-B2E2-3917CDF717E1}" srcOrd="0" destOrd="0" presId="urn:microsoft.com/office/officeart/2005/8/layout/hierarchy1"/>
    <dgm:cxn modelId="{CEE2973C-EB36-448A-A202-4B7FAF7F06F6}" type="presOf" srcId="{2DF7233A-3ECF-44D0-8412-2FA789E7E33B}" destId="{2B5E13F9-1049-4BBC-B7EA-F3B840A979C2}" srcOrd="0" destOrd="0" presId="urn:microsoft.com/office/officeart/2005/8/layout/hierarchy1"/>
    <dgm:cxn modelId="{7FDDED3C-E63E-4A7F-BF29-1412ADA0A1DE}" type="presOf" srcId="{E3A80B18-26A5-45CA-AEB8-C3B6CEED63CB}" destId="{9F413A9C-06BB-45F2-9185-BA8C07893935}" srcOrd="0" destOrd="0" presId="urn:microsoft.com/office/officeart/2005/8/layout/hierarchy1"/>
    <dgm:cxn modelId="{37B9775C-E95B-45D4-B19A-FBBCB3BFCCA5}" type="presOf" srcId="{57899537-A325-48CF-9932-8FFECE88AD3D}" destId="{FF9E50C0-9221-4B70-8C52-B121CD2A8DB1}" srcOrd="0" destOrd="0" presId="urn:microsoft.com/office/officeart/2005/8/layout/hierarchy1"/>
    <dgm:cxn modelId="{02FC9C5C-FF3A-427E-A20F-33884EDF1166}" type="presOf" srcId="{C09AE47C-D238-4586-AB0A-2B1A7B34F6BA}" destId="{C8815439-5693-4CE4-A18D-9B8B00C77443}" srcOrd="0" destOrd="0" presId="urn:microsoft.com/office/officeart/2005/8/layout/hierarchy1"/>
    <dgm:cxn modelId="{0C5B815E-DAB4-4E96-9CE7-41CC726364BF}" srcId="{70B5AFDF-5070-4F85-AE8B-432A448D0851}" destId="{E14921A5-E3BD-4DEC-B1D9-8B71E5524F6C}" srcOrd="2" destOrd="0" parTransId="{ABDBD563-CF2D-4053-9478-F3E3438A615B}" sibTransId="{78BDD5E0-D5C4-49DA-ACCE-4281D1025C07}"/>
    <dgm:cxn modelId="{EEB4075F-0C47-4BF3-A555-CBD492CB666C}" srcId="{9F29CA31-9804-487D-9BE8-82E1353CB584}" destId="{11866417-3D56-45E9-B946-66B7763EF1B8}" srcOrd="0" destOrd="0" parTransId="{A0746282-1B81-46C8-BE20-9788AC2EBFD8}" sibTransId="{B9855060-9568-4D1F-A66C-AE6009FAF36D}"/>
    <dgm:cxn modelId="{5A190463-3336-4584-A304-6333C6771EEB}" srcId="{11866417-3D56-45E9-B946-66B7763EF1B8}" destId="{70B5AFDF-5070-4F85-AE8B-432A448D0851}" srcOrd="0" destOrd="0" parTransId="{5C69C054-26D2-4964-826C-79F591981BB7}" sibTransId="{E417F069-103E-4037-BCD0-FF5F07E6E718}"/>
    <dgm:cxn modelId="{E9079A67-9966-4872-BEDB-D60D17E83036}" type="presOf" srcId="{9F29CA31-9804-487D-9BE8-82E1353CB584}" destId="{CFA33561-F890-4B0E-809D-C917EAEF3F4F}" srcOrd="0" destOrd="0" presId="urn:microsoft.com/office/officeart/2005/8/layout/hierarchy1"/>
    <dgm:cxn modelId="{CFE8F76C-4EF8-437E-BA6D-2B54174BD525}" type="presOf" srcId="{E14921A5-E3BD-4DEC-B1D9-8B71E5524F6C}" destId="{183FECC1-6DC2-47B7-9114-1ADB2664F3EB}" srcOrd="0" destOrd="0" presId="urn:microsoft.com/office/officeart/2005/8/layout/hierarchy1"/>
    <dgm:cxn modelId="{77116659-5283-4DB4-9F87-36E5611ABF96}" srcId="{70B5AFDF-5070-4F85-AE8B-432A448D0851}" destId="{76F6C13B-CC2B-4169-A0CB-4CA671F6A866}" srcOrd="0" destOrd="0" parTransId="{57899537-A325-48CF-9932-8FFECE88AD3D}" sibTransId="{89AECCDB-D4BE-438C-857A-BF51F2F4DD1D}"/>
    <dgm:cxn modelId="{EE49357A-096D-471D-B030-BDE748A90559}" type="presOf" srcId="{AAD0BA24-6A92-434D-9DED-9E6D604ECE91}" destId="{70CACFF3-EED1-42C1-A02E-4E8978D505BD}" srcOrd="0" destOrd="0" presId="urn:microsoft.com/office/officeart/2005/8/layout/hierarchy1"/>
    <dgm:cxn modelId="{BBDADE7E-8A50-4BCC-9F62-5EEDE7B7EEC2}" srcId="{FC7FABE3-2DF7-4BF8-A592-ADEC939AD955}" destId="{4E03C22F-D9EC-4486-B590-17BB07C98CA7}" srcOrd="0" destOrd="0" parTransId="{039F8EDC-053F-4D72-80E6-5979A6CAE317}" sibTransId="{47FC51BB-B339-4EBB-A5E5-C6B6445217E5}"/>
    <dgm:cxn modelId="{2A7FFA7F-1424-4B63-8A72-64C5E54486DF}" type="presOf" srcId="{F12B97AA-0AB2-4201-ABCA-1AC88513D841}" destId="{1B559957-D934-48EB-9E3D-2BF012B75F36}" srcOrd="0" destOrd="0" presId="urn:microsoft.com/office/officeart/2005/8/layout/hierarchy1"/>
    <dgm:cxn modelId="{B52DBE91-88D4-4F10-A181-8346DDE82160}" type="presOf" srcId="{76E28CAC-C737-4844-9354-AECEC29A8DC0}" destId="{D710F71B-5B86-405C-91B5-C9A095F539B7}" srcOrd="0" destOrd="0" presId="urn:microsoft.com/office/officeart/2005/8/layout/hierarchy1"/>
    <dgm:cxn modelId="{E767599C-D33E-466C-8AD9-EC59CE9C2A15}" srcId="{9F29CA31-9804-487D-9BE8-82E1353CB584}" destId="{F40DA8F7-44DA-4C2C-AEEF-657E0E346DEC}" srcOrd="1" destOrd="0" parTransId="{C230B7E9-2907-428C-ACC9-098C394FE344}" sibTransId="{695A13DF-CFD6-4479-9F0A-5C8121461C10}"/>
    <dgm:cxn modelId="{C4C7BFA1-6DF9-4340-A739-9555273C43CD}" type="presOf" srcId="{3ACF2120-CB02-4265-ABEF-436B730F11AC}" destId="{752DD043-9244-4B60-AF06-8BAC829243DA}" srcOrd="0" destOrd="0" presId="urn:microsoft.com/office/officeart/2005/8/layout/hierarchy1"/>
    <dgm:cxn modelId="{A3E289A2-575A-4BBC-B77A-79FBADDFEA11}" type="presOf" srcId="{158A0FE3-FBF5-4303-81B4-0DD69BC5FB03}" destId="{EC19A992-7282-4E2B-9E02-EA797359E2AE}" srcOrd="0" destOrd="0" presId="urn:microsoft.com/office/officeart/2005/8/layout/hierarchy1"/>
    <dgm:cxn modelId="{DB1A94A3-DA6B-4BC7-A133-8ED5400E2A53}" type="presOf" srcId="{11866417-3D56-45E9-B946-66B7763EF1B8}" destId="{E6F6BA1A-9035-4239-A83B-BF0F7736F8B2}" srcOrd="0" destOrd="0" presId="urn:microsoft.com/office/officeart/2005/8/layout/hierarchy1"/>
    <dgm:cxn modelId="{A8C81DA5-B219-4465-AF79-DD2D3CC7119E}" type="presOf" srcId="{A0746282-1B81-46C8-BE20-9788AC2EBFD8}" destId="{03FB9866-26E0-43D2-8F95-00680112BC4C}" srcOrd="0" destOrd="0" presId="urn:microsoft.com/office/officeart/2005/8/layout/hierarchy1"/>
    <dgm:cxn modelId="{D2CBAAA5-E752-4347-914D-015C8EDD3F48}" srcId="{F40DA8F7-44DA-4C2C-AEEF-657E0E346DEC}" destId="{1705DE93-E825-4CAD-BB97-1145FA5264BE}" srcOrd="1" destOrd="0" parTransId="{7E3E7A1C-0506-46FC-93E7-63ACF83A400D}" sibTransId="{D47F7827-E017-415F-96FB-408064A03E4A}"/>
    <dgm:cxn modelId="{105A46AD-F681-4731-BA36-04BE65AF2D24}" type="presOf" srcId="{FC7FABE3-2DF7-4BF8-A592-ADEC939AD955}" destId="{09E896F8-7D39-4088-889C-0EBB6CFE8935}" srcOrd="0" destOrd="0" presId="urn:microsoft.com/office/officeart/2005/8/layout/hierarchy1"/>
    <dgm:cxn modelId="{487437B3-39E4-4F7A-9F1E-9F513C4326D2}" srcId="{FC7FABE3-2DF7-4BF8-A592-ADEC939AD955}" destId="{0D9AC237-73E4-44BA-804D-3841E299EB01}" srcOrd="1" destOrd="0" parTransId="{E3A80B18-26A5-45CA-AEB8-C3B6CEED63CB}" sibTransId="{410AAFA1-01BB-4F72-BB17-C004385471DF}"/>
    <dgm:cxn modelId="{C8CABCB5-1EA1-42B7-8AB9-1151BF267D47}" type="presOf" srcId="{F40DA8F7-44DA-4C2C-AEEF-657E0E346DEC}" destId="{3F415DF8-9BB4-4009-8D5E-4908B6513540}" srcOrd="0" destOrd="0" presId="urn:microsoft.com/office/officeart/2005/8/layout/hierarchy1"/>
    <dgm:cxn modelId="{271446B9-EF42-4B74-ADBC-D12A7D0FE1A9}" type="presOf" srcId="{FC284D3B-B75E-4114-A52C-4FBEDC9EDF7F}" destId="{274EAB50-1AE3-4E5C-B07A-49D112D03166}" srcOrd="0" destOrd="0" presId="urn:microsoft.com/office/officeart/2005/8/layout/hierarchy1"/>
    <dgm:cxn modelId="{C574A5BD-E545-4F26-AD32-62DF287AE36B}" srcId="{70B5AFDF-5070-4F85-AE8B-432A448D0851}" destId="{2FB931E0-8E07-40FF-A0E9-4EA8C1B18B17}" srcOrd="1" destOrd="0" parTransId="{F12B97AA-0AB2-4201-ABCA-1AC88513D841}" sibTransId="{E4F39F87-103F-4618-957A-1664D085027E}"/>
    <dgm:cxn modelId="{2D833DC0-FB68-4E33-87B9-25B41C67E002}" type="presOf" srcId="{ABDBD563-CF2D-4053-9478-F3E3438A615B}" destId="{AC0DD4C1-7745-4836-B515-0461F0A4968A}" srcOrd="0" destOrd="0" presId="urn:microsoft.com/office/officeart/2005/8/layout/hierarchy1"/>
    <dgm:cxn modelId="{505098C9-BFFE-4173-BCEF-1D3CB719EF8F}" srcId="{11866417-3D56-45E9-B946-66B7763EF1B8}" destId="{158A0FE3-FBF5-4303-81B4-0DD69BC5FB03}" srcOrd="1" destOrd="0" parTransId="{FC284D3B-B75E-4114-A52C-4FBEDC9EDF7F}" sibTransId="{25C4619A-0197-440E-8CD9-BFE693D17CCA}"/>
    <dgm:cxn modelId="{C74C18CD-8624-414A-840F-EE60C16CAE7D}" srcId="{1705DE93-E825-4CAD-BB97-1145FA5264BE}" destId="{AAD0BA24-6A92-434D-9DED-9E6D604ECE91}" srcOrd="0" destOrd="0" parTransId="{42662A42-6383-48BF-857A-BEA780346210}" sibTransId="{C3EAD923-19C1-457F-8B11-023A4C258C5F}"/>
    <dgm:cxn modelId="{6C2517CF-FFE7-43A7-8BC3-B1164F02D954}" srcId="{11866417-3D56-45E9-B946-66B7763EF1B8}" destId="{C09AE47C-D238-4586-AB0A-2B1A7B34F6BA}" srcOrd="2" destOrd="0" parTransId="{F2E01E51-869A-4579-90AA-3406537A52DC}" sibTransId="{3AAB501F-C708-44C2-8DCE-A7C3B7DBE3FF}"/>
    <dgm:cxn modelId="{C69FFAD0-6F02-4853-9E3A-7E4C20EBBEBF}" type="presOf" srcId="{0D9AC237-73E4-44BA-804D-3841E299EB01}" destId="{502D83AD-8124-4273-98E1-D71833BC6304}" srcOrd="0" destOrd="0" presId="urn:microsoft.com/office/officeart/2005/8/layout/hierarchy1"/>
    <dgm:cxn modelId="{597B5DDB-F18F-460D-99D4-4300788BD0DD}" srcId="{F40DA8F7-44DA-4C2C-AEEF-657E0E346DEC}" destId="{FC7FABE3-2DF7-4BF8-A592-ADEC939AD955}" srcOrd="3" destOrd="0" parTransId="{9E322737-2D7D-4F74-8808-97A671213DF7}" sibTransId="{D6347F84-8815-4D64-9575-4EBF383089F7}"/>
    <dgm:cxn modelId="{FDF8A6DB-65BF-4E0C-8460-3B9B0C93893B}" type="presOf" srcId="{5C69C054-26D2-4964-826C-79F591981BB7}" destId="{805E9CF2-5D2E-4E9B-8FC0-C1B1F4F84F12}" srcOrd="0" destOrd="0" presId="urn:microsoft.com/office/officeart/2005/8/layout/hierarchy1"/>
    <dgm:cxn modelId="{3A8309E0-B2FD-46CC-8C8B-43D5462E19F0}" srcId="{AE01A660-505A-4C28-BBC5-457357CECDC6}" destId="{9F29CA31-9804-487D-9BE8-82E1353CB584}" srcOrd="0" destOrd="0" parTransId="{29F14568-603C-4DB3-AC9B-B7FF4D9AC94F}" sibTransId="{28D4B032-D91C-488A-AE28-E3BA16E22DE9}"/>
    <dgm:cxn modelId="{9D2A17E2-3AC7-44AD-ACEE-74084DFF3A9E}" srcId="{F40DA8F7-44DA-4C2C-AEEF-657E0E346DEC}" destId="{3ACF2120-CB02-4265-ABEF-436B730F11AC}" srcOrd="2" destOrd="0" parTransId="{0CB84CDF-04F9-4C89-84DD-B9F1D726BC52}" sibTransId="{9B1E3665-D3A9-4314-8C99-64F9AE411CF0}"/>
    <dgm:cxn modelId="{5FC5BDE4-9C16-49DF-ADE6-7482D5CDBD7F}" type="presOf" srcId="{0CB84CDF-04F9-4C89-84DD-B9F1D726BC52}" destId="{4F4BB971-82CC-4E49-B684-B60E1F8D30B4}" srcOrd="0" destOrd="0" presId="urn:microsoft.com/office/officeart/2005/8/layout/hierarchy1"/>
    <dgm:cxn modelId="{777985ED-0F55-4149-9602-1C90E5E0D493}" srcId="{1705DE93-E825-4CAD-BB97-1145FA5264BE}" destId="{0ADE4ABC-EC76-4D4E-8A2C-59A6C262CC03}" srcOrd="1" destOrd="0" parTransId="{4BA17A75-295B-496A-910A-789A7DB543F2}" sibTransId="{4E43CF51-F400-45D4-957D-7ADCF80F9D70}"/>
    <dgm:cxn modelId="{95AE4BF4-E70A-443C-90C0-C64A07C8513B}" type="presOf" srcId="{AE01A660-505A-4C28-BBC5-457357CECDC6}" destId="{D89851B6-92B0-456A-AFE5-AA894620C9EF}" srcOrd="0" destOrd="0" presId="urn:microsoft.com/office/officeart/2005/8/layout/hierarchy1"/>
    <dgm:cxn modelId="{8C41BDF9-B8F6-4A8F-A6EE-370E1D6E76E9}" type="presOf" srcId="{2FB931E0-8E07-40FF-A0E9-4EA8C1B18B17}" destId="{19C2260A-0E6E-4621-9216-5EE602F4479F}" srcOrd="0" destOrd="0" presId="urn:microsoft.com/office/officeart/2005/8/layout/hierarchy1"/>
    <dgm:cxn modelId="{C61A7640-097E-4D93-AA54-73D837B36763}" type="presParOf" srcId="{D89851B6-92B0-456A-AFE5-AA894620C9EF}" destId="{F7E69CE0-8094-481D-89AD-8D2EDF78D8A0}" srcOrd="0" destOrd="0" presId="urn:microsoft.com/office/officeart/2005/8/layout/hierarchy1"/>
    <dgm:cxn modelId="{3CED81F3-99C2-41F5-A626-374EE810F36E}" type="presParOf" srcId="{F7E69CE0-8094-481D-89AD-8D2EDF78D8A0}" destId="{17B46E5F-3E42-4202-9C1C-F2342F5050C2}" srcOrd="0" destOrd="0" presId="urn:microsoft.com/office/officeart/2005/8/layout/hierarchy1"/>
    <dgm:cxn modelId="{BE71B849-E2AB-41C6-8441-9F05B51CA41A}" type="presParOf" srcId="{17B46E5F-3E42-4202-9C1C-F2342F5050C2}" destId="{09FA75C1-8A5E-4F9B-A191-0718A25A58E9}" srcOrd="0" destOrd="0" presId="urn:microsoft.com/office/officeart/2005/8/layout/hierarchy1"/>
    <dgm:cxn modelId="{E429FDD5-6E56-4584-AE61-3D02A0816CDD}" type="presParOf" srcId="{17B46E5F-3E42-4202-9C1C-F2342F5050C2}" destId="{CFA33561-F890-4B0E-809D-C917EAEF3F4F}" srcOrd="1" destOrd="0" presId="urn:microsoft.com/office/officeart/2005/8/layout/hierarchy1"/>
    <dgm:cxn modelId="{BCB0CD14-A9EA-484F-B853-14F485348B42}" type="presParOf" srcId="{F7E69CE0-8094-481D-89AD-8D2EDF78D8A0}" destId="{02E6E3DB-9495-4BC1-8410-3E222284072A}" srcOrd="1" destOrd="0" presId="urn:microsoft.com/office/officeart/2005/8/layout/hierarchy1"/>
    <dgm:cxn modelId="{BCF67384-244A-4E1D-A125-E710004FCB31}" type="presParOf" srcId="{02E6E3DB-9495-4BC1-8410-3E222284072A}" destId="{03FB9866-26E0-43D2-8F95-00680112BC4C}" srcOrd="0" destOrd="0" presId="urn:microsoft.com/office/officeart/2005/8/layout/hierarchy1"/>
    <dgm:cxn modelId="{45F2B42E-A221-4691-BE4A-6326A5A53D67}" type="presParOf" srcId="{02E6E3DB-9495-4BC1-8410-3E222284072A}" destId="{B1CA16FE-218F-416D-A942-C5C10AD96B6C}" srcOrd="1" destOrd="0" presId="urn:microsoft.com/office/officeart/2005/8/layout/hierarchy1"/>
    <dgm:cxn modelId="{8E041EC8-4E1D-416B-B844-A5ACB6AB9DA7}" type="presParOf" srcId="{B1CA16FE-218F-416D-A942-C5C10AD96B6C}" destId="{266CDB4C-2012-4029-B98E-6ADE6C796B68}" srcOrd="0" destOrd="0" presId="urn:microsoft.com/office/officeart/2005/8/layout/hierarchy1"/>
    <dgm:cxn modelId="{4845CCA5-74C4-4C11-BB9E-5328420AC051}" type="presParOf" srcId="{266CDB4C-2012-4029-B98E-6ADE6C796B68}" destId="{D59A4725-FE33-428A-AAB8-5B5EB327ACFC}" srcOrd="0" destOrd="0" presId="urn:microsoft.com/office/officeart/2005/8/layout/hierarchy1"/>
    <dgm:cxn modelId="{C5F243C7-C060-4ACA-AC2C-5020E97FC977}" type="presParOf" srcId="{266CDB4C-2012-4029-B98E-6ADE6C796B68}" destId="{E6F6BA1A-9035-4239-A83B-BF0F7736F8B2}" srcOrd="1" destOrd="0" presId="urn:microsoft.com/office/officeart/2005/8/layout/hierarchy1"/>
    <dgm:cxn modelId="{2B8FCECB-CBDB-4D18-B50B-D21333EAB868}" type="presParOf" srcId="{B1CA16FE-218F-416D-A942-C5C10AD96B6C}" destId="{93F0B0C2-95EB-46AB-B62E-80583A2A88E7}" srcOrd="1" destOrd="0" presId="urn:microsoft.com/office/officeart/2005/8/layout/hierarchy1"/>
    <dgm:cxn modelId="{FC41432C-3524-4195-B59B-9CF2FE8C56FA}" type="presParOf" srcId="{93F0B0C2-95EB-46AB-B62E-80583A2A88E7}" destId="{805E9CF2-5D2E-4E9B-8FC0-C1B1F4F84F12}" srcOrd="0" destOrd="0" presId="urn:microsoft.com/office/officeart/2005/8/layout/hierarchy1"/>
    <dgm:cxn modelId="{1178CECD-1A0F-40DD-916B-53F3BAC6B8F5}" type="presParOf" srcId="{93F0B0C2-95EB-46AB-B62E-80583A2A88E7}" destId="{13DC532C-203C-438B-B8ED-76612DC4D791}" srcOrd="1" destOrd="0" presId="urn:microsoft.com/office/officeart/2005/8/layout/hierarchy1"/>
    <dgm:cxn modelId="{670831C8-BFE4-4184-86CE-EB2C72BCBB62}" type="presParOf" srcId="{13DC532C-203C-438B-B8ED-76612DC4D791}" destId="{4E77C42C-0949-42C0-8097-E0D1A4574ED1}" srcOrd="0" destOrd="0" presId="urn:microsoft.com/office/officeart/2005/8/layout/hierarchy1"/>
    <dgm:cxn modelId="{34F67167-BC35-4C39-AC01-EB5CAABBE058}" type="presParOf" srcId="{4E77C42C-0949-42C0-8097-E0D1A4574ED1}" destId="{4A6A0BF6-F04A-4288-993F-041C406A33BE}" srcOrd="0" destOrd="0" presId="urn:microsoft.com/office/officeart/2005/8/layout/hierarchy1"/>
    <dgm:cxn modelId="{CD96276F-4C9D-4B18-BDFB-25874F229B4A}" type="presParOf" srcId="{4E77C42C-0949-42C0-8097-E0D1A4574ED1}" destId="{91AF3E77-4E74-4684-811C-DE90487357F2}" srcOrd="1" destOrd="0" presId="urn:microsoft.com/office/officeart/2005/8/layout/hierarchy1"/>
    <dgm:cxn modelId="{C6013450-F24E-45B5-84EE-CBC921EAB9AF}" type="presParOf" srcId="{13DC532C-203C-438B-B8ED-76612DC4D791}" destId="{8528D83D-A255-4258-9D2E-49EB33FD7C23}" srcOrd="1" destOrd="0" presId="urn:microsoft.com/office/officeart/2005/8/layout/hierarchy1"/>
    <dgm:cxn modelId="{259263C7-726B-4950-9135-E1937A1E6971}" type="presParOf" srcId="{8528D83D-A255-4258-9D2E-49EB33FD7C23}" destId="{FF9E50C0-9221-4B70-8C52-B121CD2A8DB1}" srcOrd="0" destOrd="0" presId="urn:microsoft.com/office/officeart/2005/8/layout/hierarchy1"/>
    <dgm:cxn modelId="{4EBFAD6B-68C3-4AEC-A46D-0CBB18067DC5}" type="presParOf" srcId="{8528D83D-A255-4258-9D2E-49EB33FD7C23}" destId="{28D2C35A-27FC-4B30-8282-697C60E4E2ED}" srcOrd="1" destOrd="0" presId="urn:microsoft.com/office/officeart/2005/8/layout/hierarchy1"/>
    <dgm:cxn modelId="{9B7BB312-2AEB-476B-8B3F-1F36F69E4104}" type="presParOf" srcId="{28D2C35A-27FC-4B30-8282-697C60E4E2ED}" destId="{77D519CA-9FBC-49B1-A41C-9BC925A6ACD1}" srcOrd="0" destOrd="0" presId="urn:microsoft.com/office/officeart/2005/8/layout/hierarchy1"/>
    <dgm:cxn modelId="{CD5397AF-C8A1-4FA1-BB0D-C6380E621CC6}" type="presParOf" srcId="{77D519CA-9FBC-49B1-A41C-9BC925A6ACD1}" destId="{EDB42E9D-6BD9-4F76-A6F7-28709B966892}" srcOrd="0" destOrd="0" presId="urn:microsoft.com/office/officeart/2005/8/layout/hierarchy1"/>
    <dgm:cxn modelId="{B6B9120D-FFB9-4A24-A338-12628840DF84}" type="presParOf" srcId="{77D519CA-9FBC-49B1-A41C-9BC925A6ACD1}" destId="{8A879A51-A8D3-41AF-934F-2BB3FDB93634}" srcOrd="1" destOrd="0" presId="urn:microsoft.com/office/officeart/2005/8/layout/hierarchy1"/>
    <dgm:cxn modelId="{D03763E4-90D3-4F60-8337-0149A4DED888}" type="presParOf" srcId="{28D2C35A-27FC-4B30-8282-697C60E4E2ED}" destId="{B0C43070-CA7E-4BAD-9282-3212394C3A7B}" srcOrd="1" destOrd="0" presId="urn:microsoft.com/office/officeart/2005/8/layout/hierarchy1"/>
    <dgm:cxn modelId="{D8C0C4F8-06DB-43E9-8447-BF5DA10E4249}" type="presParOf" srcId="{8528D83D-A255-4258-9D2E-49EB33FD7C23}" destId="{1B559957-D934-48EB-9E3D-2BF012B75F36}" srcOrd="2" destOrd="0" presId="urn:microsoft.com/office/officeart/2005/8/layout/hierarchy1"/>
    <dgm:cxn modelId="{53EC86EE-63AA-40CC-B21B-6D56FC0CAF04}" type="presParOf" srcId="{8528D83D-A255-4258-9D2E-49EB33FD7C23}" destId="{20E9305E-BF75-4916-A9AF-5D69C5FA4D69}" srcOrd="3" destOrd="0" presId="urn:microsoft.com/office/officeart/2005/8/layout/hierarchy1"/>
    <dgm:cxn modelId="{14A210AD-BD36-4E43-9942-5680A035228E}" type="presParOf" srcId="{20E9305E-BF75-4916-A9AF-5D69C5FA4D69}" destId="{B54CF3C1-C37E-4DFD-AB68-524D10BD66A5}" srcOrd="0" destOrd="0" presId="urn:microsoft.com/office/officeart/2005/8/layout/hierarchy1"/>
    <dgm:cxn modelId="{E5770108-435B-472F-A516-705B59464AF7}" type="presParOf" srcId="{B54CF3C1-C37E-4DFD-AB68-524D10BD66A5}" destId="{ED74F4D6-DF15-42DA-B2FC-3936E1A936A6}" srcOrd="0" destOrd="0" presId="urn:microsoft.com/office/officeart/2005/8/layout/hierarchy1"/>
    <dgm:cxn modelId="{0D088C52-F1CE-4D4B-BFD5-8215DABFB82E}" type="presParOf" srcId="{B54CF3C1-C37E-4DFD-AB68-524D10BD66A5}" destId="{19C2260A-0E6E-4621-9216-5EE602F4479F}" srcOrd="1" destOrd="0" presId="urn:microsoft.com/office/officeart/2005/8/layout/hierarchy1"/>
    <dgm:cxn modelId="{2DE2643D-E9DB-4E03-A124-C6E31B1FDEAA}" type="presParOf" srcId="{20E9305E-BF75-4916-A9AF-5D69C5FA4D69}" destId="{16EC1558-8A36-4488-9830-E10F3EE58E92}" srcOrd="1" destOrd="0" presId="urn:microsoft.com/office/officeart/2005/8/layout/hierarchy1"/>
    <dgm:cxn modelId="{F150A4A6-92BD-4C63-8D35-5F078E542FA1}" type="presParOf" srcId="{8528D83D-A255-4258-9D2E-49EB33FD7C23}" destId="{AC0DD4C1-7745-4836-B515-0461F0A4968A}" srcOrd="4" destOrd="0" presId="urn:microsoft.com/office/officeart/2005/8/layout/hierarchy1"/>
    <dgm:cxn modelId="{621F26DD-CB07-4611-BD37-E7FE7947D593}" type="presParOf" srcId="{8528D83D-A255-4258-9D2E-49EB33FD7C23}" destId="{4F91ABE0-C252-49D1-92F4-E065C0C657FA}" srcOrd="5" destOrd="0" presId="urn:microsoft.com/office/officeart/2005/8/layout/hierarchy1"/>
    <dgm:cxn modelId="{EC8DE921-F673-4C11-AC49-F3203A4CEA28}" type="presParOf" srcId="{4F91ABE0-C252-49D1-92F4-E065C0C657FA}" destId="{EAC27450-E645-4EF8-8357-22205065BD40}" srcOrd="0" destOrd="0" presId="urn:microsoft.com/office/officeart/2005/8/layout/hierarchy1"/>
    <dgm:cxn modelId="{E351FDA0-F70B-483C-B295-8306D58E9DFD}" type="presParOf" srcId="{EAC27450-E645-4EF8-8357-22205065BD40}" destId="{B137ECF1-C198-47B2-BE61-17E64E051D93}" srcOrd="0" destOrd="0" presId="urn:microsoft.com/office/officeart/2005/8/layout/hierarchy1"/>
    <dgm:cxn modelId="{53EEACC1-4402-4DA3-A9BE-FA08DBFC5BD7}" type="presParOf" srcId="{EAC27450-E645-4EF8-8357-22205065BD40}" destId="{183FECC1-6DC2-47B7-9114-1ADB2664F3EB}" srcOrd="1" destOrd="0" presId="urn:microsoft.com/office/officeart/2005/8/layout/hierarchy1"/>
    <dgm:cxn modelId="{191EFEA2-E7CF-407E-B11F-D3CC298C876A}" type="presParOf" srcId="{4F91ABE0-C252-49D1-92F4-E065C0C657FA}" destId="{3E1425B1-2798-4D60-AB9B-311B57ED237C}" srcOrd="1" destOrd="0" presId="urn:microsoft.com/office/officeart/2005/8/layout/hierarchy1"/>
    <dgm:cxn modelId="{7226CF80-433A-4E56-AC2B-FF48FA917DE2}" type="presParOf" srcId="{93F0B0C2-95EB-46AB-B62E-80583A2A88E7}" destId="{274EAB50-1AE3-4E5C-B07A-49D112D03166}" srcOrd="2" destOrd="0" presId="urn:microsoft.com/office/officeart/2005/8/layout/hierarchy1"/>
    <dgm:cxn modelId="{A601ACF3-F1C7-4B3E-8324-252ACD8D72E0}" type="presParOf" srcId="{93F0B0C2-95EB-46AB-B62E-80583A2A88E7}" destId="{DE17869F-7264-4B52-971B-85656F70D11E}" srcOrd="3" destOrd="0" presId="urn:microsoft.com/office/officeart/2005/8/layout/hierarchy1"/>
    <dgm:cxn modelId="{181D6E47-311F-4167-B001-2871080A95FE}" type="presParOf" srcId="{DE17869F-7264-4B52-971B-85656F70D11E}" destId="{926CF824-74AC-4196-8A20-4D71073ABCA8}" srcOrd="0" destOrd="0" presId="urn:microsoft.com/office/officeart/2005/8/layout/hierarchy1"/>
    <dgm:cxn modelId="{312C98D5-D36A-4CCE-9A0E-FC8203843A33}" type="presParOf" srcId="{926CF824-74AC-4196-8A20-4D71073ABCA8}" destId="{913A6ECE-9C98-4292-B9AA-A4DD02AC9794}" srcOrd="0" destOrd="0" presId="urn:microsoft.com/office/officeart/2005/8/layout/hierarchy1"/>
    <dgm:cxn modelId="{D192315A-E360-4C0B-974B-EF3F869822ED}" type="presParOf" srcId="{926CF824-74AC-4196-8A20-4D71073ABCA8}" destId="{EC19A992-7282-4E2B-9E02-EA797359E2AE}" srcOrd="1" destOrd="0" presId="urn:microsoft.com/office/officeart/2005/8/layout/hierarchy1"/>
    <dgm:cxn modelId="{55036187-3E71-4332-BDF8-2EEAFCB73E97}" type="presParOf" srcId="{DE17869F-7264-4B52-971B-85656F70D11E}" destId="{F1F6A662-FF5D-4232-B365-965B14046901}" srcOrd="1" destOrd="0" presId="urn:microsoft.com/office/officeart/2005/8/layout/hierarchy1"/>
    <dgm:cxn modelId="{20812587-7795-4793-ACA4-FA4FA0AB820E}" type="presParOf" srcId="{93F0B0C2-95EB-46AB-B62E-80583A2A88E7}" destId="{B6B4E36B-CDFA-4885-948D-9D4A99015875}" srcOrd="4" destOrd="0" presId="urn:microsoft.com/office/officeart/2005/8/layout/hierarchy1"/>
    <dgm:cxn modelId="{972A3058-26C1-4A0C-A7AA-A3B9B61646D5}" type="presParOf" srcId="{93F0B0C2-95EB-46AB-B62E-80583A2A88E7}" destId="{40C8A005-5A7E-4BB7-813C-3C67CFBFE54A}" srcOrd="5" destOrd="0" presId="urn:microsoft.com/office/officeart/2005/8/layout/hierarchy1"/>
    <dgm:cxn modelId="{2B9588B9-A7CD-4427-BE8F-3946948627D4}" type="presParOf" srcId="{40C8A005-5A7E-4BB7-813C-3C67CFBFE54A}" destId="{8220E853-1989-4AA7-B11E-3220930F94AF}" srcOrd="0" destOrd="0" presId="urn:microsoft.com/office/officeart/2005/8/layout/hierarchy1"/>
    <dgm:cxn modelId="{7990C5C7-0C70-43B7-9C26-5A68B7CC4511}" type="presParOf" srcId="{8220E853-1989-4AA7-B11E-3220930F94AF}" destId="{EC0C8F49-AB54-4F15-9DBE-1DD7A6EA6822}" srcOrd="0" destOrd="0" presId="urn:microsoft.com/office/officeart/2005/8/layout/hierarchy1"/>
    <dgm:cxn modelId="{E73486A2-ECE1-4834-B1AA-69959F3FE32F}" type="presParOf" srcId="{8220E853-1989-4AA7-B11E-3220930F94AF}" destId="{C8815439-5693-4CE4-A18D-9B8B00C77443}" srcOrd="1" destOrd="0" presId="urn:microsoft.com/office/officeart/2005/8/layout/hierarchy1"/>
    <dgm:cxn modelId="{D5902D13-9C69-492F-8EEB-CE424379E5E5}" type="presParOf" srcId="{40C8A005-5A7E-4BB7-813C-3C67CFBFE54A}" destId="{5BD8225E-9762-445B-B7E5-D3F4140E4DFB}" srcOrd="1" destOrd="0" presId="urn:microsoft.com/office/officeart/2005/8/layout/hierarchy1"/>
    <dgm:cxn modelId="{EB2303CC-BE5A-4844-9917-5A4632E3F4BF}" type="presParOf" srcId="{02E6E3DB-9495-4BC1-8410-3E222284072A}" destId="{49209CD7-E5D0-4CD1-AC12-6D4F1C41E5B2}" srcOrd="2" destOrd="0" presId="urn:microsoft.com/office/officeart/2005/8/layout/hierarchy1"/>
    <dgm:cxn modelId="{CAA089FD-CA39-4439-86AD-5ED4BBAE3EC2}" type="presParOf" srcId="{02E6E3DB-9495-4BC1-8410-3E222284072A}" destId="{A2ECA54F-7357-460C-AA17-8CEFED4BFCA9}" srcOrd="3" destOrd="0" presId="urn:microsoft.com/office/officeart/2005/8/layout/hierarchy1"/>
    <dgm:cxn modelId="{C79E3279-AE12-4FA3-879E-A4F4796B99CE}" type="presParOf" srcId="{A2ECA54F-7357-460C-AA17-8CEFED4BFCA9}" destId="{F86CD4C8-F24D-4946-AECA-252E80AF2C55}" srcOrd="0" destOrd="0" presId="urn:microsoft.com/office/officeart/2005/8/layout/hierarchy1"/>
    <dgm:cxn modelId="{B7BB0632-738D-41AD-A557-B6FB74017351}" type="presParOf" srcId="{F86CD4C8-F24D-4946-AECA-252E80AF2C55}" destId="{5E99A3E5-01BD-41CA-9499-75BBDF173A4A}" srcOrd="0" destOrd="0" presId="urn:microsoft.com/office/officeart/2005/8/layout/hierarchy1"/>
    <dgm:cxn modelId="{267DFB5F-7100-4AD3-B195-B6AD1A679A1C}" type="presParOf" srcId="{F86CD4C8-F24D-4946-AECA-252E80AF2C55}" destId="{3F415DF8-9BB4-4009-8D5E-4908B6513540}" srcOrd="1" destOrd="0" presId="urn:microsoft.com/office/officeart/2005/8/layout/hierarchy1"/>
    <dgm:cxn modelId="{B38067BB-C82E-488D-B0C7-918D6B558AB8}" type="presParOf" srcId="{A2ECA54F-7357-460C-AA17-8CEFED4BFCA9}" destId="{FD8CBCC1-9842-498B-9AC2-BE1C762C3863}" srcOrd="1" destOrd="0" presId="urn:microsoft.com/office/officeart/2005/8/layout/hierarchy1"/>
    <dgm:cxn modelId="{C8ADAF10-C599-446A-AF4A-466013C20370}" type="presParOf" srcId="{FD8CBCC1-9842-498B-9AC2-BE1C762C3863}" destId="{D710F71B-5B86-405C-91B5-C9A095F539B7}" srcOrd="0" destOrd="0" presId="urn:microsoft.com/office/officeart/2005/8/layout/hierarchy1"/>
    <dgm:cxn modelId="{28BAA0B6-A378-4AD0-92B6-7C97ED304922}" type="presParOf" srcId="{FD8CBCC1-9842-498B-9AC2-BE1C762C3863}" destId="{FAED700F-5B4D-4535-9EF3-7A38B9BF5658}" srcOrd="1" destOrd="0" presId="urn:microsoft.com/office/officeart/2005/8/layout/hierarchy1"/>
    <dgm:cxn modelId="{44C2DABF-50BE-4B05-A533-D679A9F2FB59}" type="presParOf" srcId="{FAED700F-5B4D-4535-9EF3-7A38B9BF5658}" destId="{4A83358E-D7A4-4871-88A4-653044789D90}" srcOrd="0" destOrd="0" presId="urn:microsoft.com/office/officeart/2005/8/layout/hierarchy1"/>
    <dgm:cxn modelId="{A299E8E1-9023-4E2C-853D-98FA88D81AC9}" type="presParOf" srcId="{4A83358E-D7A4-4871-88A4-653044789D90}" destId="{C8C86BAF-D349-4598-AF9A-48CB99A6D7BE}" srcOrd="0" destOrd="0" presId="urn:microsoft.com/office/officeart/2005/8/layout/hierarchy1"/>
    <dgm:cxn modelId="{4C88174E-B431-4434-8515-490B5B03BD5E}" type="presParOf" srcId="{4A83358E-D7A4-4871-88A4-653044789D90}" destId="{2B5E13F9-1049-4BBC-B7EA-F3B840A979C2}" srcOrd="1" destOrd="0" presId="urn:microsoft.com/office/officeart/2005/8/layout/hierarchy1"/>
    <dgm:cxn modelId="{D2D84B9A-B572-4D95-9429-F9B63E240657}" type="presParOf" srcId="{FAED700F-5B4D-4535-9EF3-7A38B9BF5658}" destId="{8BBC94F9-47F3-427F-A49C-E6B48B3BF1C9}" srcOrd="1" destOrd="0" presId="urn:microsoft.com/office/officeart/2005/8/layout/hierarchy1"/>
    <dgm:cxn modelId="{CCA900FD-8CE5-4B99-89EE-E3951379D38A}" type="presParOf" srcId="{FD8CBCC1-9842-498B-9AC2-BE1C762C3863}" destId="{040C0BA9-7DC9-417A-BE8A-F01AC8772DF6}" srcOrd="2" destOrd="0" presId="urn:microsoft.com/office/officeart/2005/8/layout/hierarchy1"/>
    <dgm:cxn modelId="{F58FB566-656B-4CC4-AC9A-A0872472466D}" type="presParOf" srcId="{FD8CBCC1-9842-498B-9AC2-BE1C762C3863}" destId="{86D35213-5FF3-4A68-9F07-BC32629186E6}" srcOrd="3" destOrd="0" presId="urn:microsoft.com/office/officeart/2005/8/layout/hierarchy1"/>
    <dgm:cxn modelId="{4A47172D-08E3-4839-B3D4-4AA110FD7C43}" type="presParOf" srcId="{86D35213-5FF3-4A68-9F07-BC32629186E6}" destId="{1B5F283A-020D-419C-A0DF-907A7C4E07B9}" srcOrd="0" destOrd="0" presId="urn:microsoft.com/office/officeart/2005/8/layout/hierarchy1"/>
    <dgm:cxn modelId="{EBE151CA-A557-4018-AA24-7147E490EE5A}" type="presParOf" srcId="{1B5F283A-020D-419C-A0DF-907A7C4E07B9}" destId="{46B1CBF2-EFED-4C20-AC64-6EE8992CEB57}" srcOrd="0" destOrd="0" presId="urn:microsoft.com/office/officeart/2005/8/layout/hierarchy1"/>
    <dgm:cxn modelId="{3C025C82-E1DB-4F41-AA6A-853376F7A7E0}" type="presParOf" srcId="{1B5F283A-020D-419C-A0DF-907A7C4E07B9}" destId="{97F6A28F-E540-4EEF-8560-9CEA4609CA6B}" srcOrd="1" destOrd="0" presId="urn:microsoft.com/office/officeart/2005/8/layout/hierarchy1"/>
    <dgm:cxn modelId="{65E0768D-E1B1-4F3A-BD40-FD9904A5595F}" type="presParOf" srcId="{86D35213-5FF3-4A68-9F07-BC32629186E6}" destId="{FB957234-066C-406A-BA4C-DFAFB3DFD3E5}" srcOrd="1" destOrd="0" presId="urn:microsoft.com/office/officeart/2005/8/layout/hierarchy1"/>
    <dgm:cxn modelId="{C8F28D27-011E-4DFB-8F42-714723EDEE9F}" type="presParOf" srcId="{FB957234-066C-406A-BA4C-DFAFB3DFD3E5}" destId="{A2C38BC1-24BD-42DE-B5CF-485377019453}" srcOrd="0" destOrd="0" presId="urn:microsoft.com/office/officeart/2005/8/layout/hierarchy1"/>
    <dgm:cxn modelId="{532AE56B-B644-439A-A733-1DC1EBF5E96D}" type="presParOf" srcId="{FB957234-066C-406A-BA4C-DFAFB3DFD3E5}" destId="{C75D7568-343E-447E-8310-1E8103FA2FEE}" srcOrd="1" destOrd="0" presId="urn:microsoft.com/office/officeart/2005/8/layout/hierarchy1"/>
    <dgm:cxn modelId="{EE2089FB-2EFA-43F2-96D3-811E21897F8B}" type="presParOf" srcId="{C75D7568-343E-447E-8310-1E8103FA2FEE}" destId="{972EA195-D5D8-40A2-81C9-1647756314F1}" srcOrd="0" destOrd="0" presId="urn:microsoft.com/office/officeart/2005/8/layout/hierarchy1"/>
    <dgm:cxn modelId="{BC91708A-9E44-4663-A865-9083C45FCF61}" type="presParOf" srcId="{972EA195-D5D8-40A2-81C9-1647756314F1}" destId="{A9A6DE21-D950-4BAA-85CC-4BCB97FA383F}" srcOrd="0" destOrd="0" presId="urn:microsoft.com/office/officeart/2005/8/layout/hierarchy1"/>
    <dgm:cxn modelId="{FFCFD8C7-9484-4FB0-A608-C13C0DFF842E}" type="presParOf" srcId="{972EA195-D5D8-40A2-81C9-1647756314F1}" destId="{70CACFF3-EED1-42C1-A02E-4E8978D505BD}" srcOrd="1" destOrd="0" presId="urn:microsoft.com/office/officeart/2005/8/layout/hierarchy1"/>
    <dgm:cxn modelId="{4545E0D0-B7E5-4299-A0D9-5659F4A4D008}" type="presParOf" srcId="{C75D7568-343E-447E-8310-1E8103FA2FEE}" destId="{F706C3AF-6A84-47CF-990C-77A29CA4B0BE}" srcOrd="1" destOrd="0" presId="urn:microsoft.com/office/officeart/2005/8/layout/hierarchy1"/>
    <dgm:cxn modelId="{B60E33AC-9BAD-48F0-8681-7775BC8A7D20}" type="presParOf" srcId="{FB957234-066C-406A-BA4C-DFAFB3DFD3E5}" destId="{AA556896-4A2C-4987-B1A3-649544F307D8}" srcOrd="2" destOrd="0" presId="urn:microsoft.com/office/officeart/2005/8/layout/hierarchy1"/>
    <dgm:cxn modelId="{98DB8160-0B64-4EAD-8E18-133DC8BFE36C}" type="presParOf" srcId="{FB957234-066C-406A-BA4C-DFAFB3DFD3E5}" destId="{B31F8E2B-C14E-411C-86C4-860C7633B72A}" srcOrd="3" destOrd="0" presId="urn:microsoft.com/office/officeart/2005/8/layout/hierarchy1"/>
    <dgm:cxn modelId="{A20C861A-E448-45B5-A6A6-E0405C32D30B}" type="presParOf" srcId="{B31F8E2B-C14E-411C-86C4-860C7633B72A}" destId="{596E86A5-1CEC-47DF-93EA-34697818C3BE}" srcOrd="0" destOrd="0" presId="urn:microsoft.com/office/officeart/2005/8/layout/hierarchy1"/>
    <dgm:cxn modelId="{A1AC34A4-6F52-4994-B3F2-7C19BD005779}" type="presParOf" srcId="{596E86A5-1CEC-47DF-93EA-34697818C3BE}" destId="{28F74450-E5E0-40F2-AD3C-79D008AC438A}" srcOrd="0" destOrd="0" presId="urn:microsoft.com/office/officeart/2005/8/layout/hierarchy1"/>
    <dgm:cxn modelId="{9952E5A1-6D62-4F50-984A-BA7B3A1E2467}" type="presParOf" srcId="{596E86A5-1CEC-47DF-93EA-34697818C3BE}" destId="{E8030721-4C64-48D9-9179-0DCDB7C00FFD}" srcOrd="1" destOrd="0" presId="urn:microsoft.com/office/officeart/2005/8/layout/hierarchy1"/>
    <dgm:cxn modelId="{94D91E15-941D-42D7-AFE8-E64DA673690E}" type="presParOf" srcId="{B31F8E2B-C14E-411C-86C4-860C7633B72A}" destId="{161570EF-A77F-4EBE-8E54-D33919C2F27C}" srcOrd="1" destOrd="0" presId="urn:microsoft.com/office/officeart/2005/8/layout/hierarchy1"/>
    <dgm:cxn modelId="{C0985913-7786-4CBA-8F7B-CA1342B2B939}" type="presParOf" srcId="{FD8CBCC1-9842-498B-9AC2-BE1C762C3863}" destId="{4F4BB971-82CC-4E49-B684-B60E1F8D30B4}" srcOrd="4" destOrd="0" presId="urn:microsoft.com/office/officeart/2005/8/layout/hierarchy1"/>
    <dgm:cxn modelId="{B4C46A06-D632-4185-A495-781E57433995}" type="presParOf" srcId="{FD8CBCC1-9842-498B-9AC2-BE1C762C3863}" destId="{1725A580-4D1B-4029-B5BA-25A01FD4D3EF}" srcOrd="5" destOrd="0" presId="urn:microsoft.com/office/officeart/2005/8/layout/hierarchy1"/>
    <dgm:cxn modelId="{015BB5CD-85BF-4DF5-AEC7-DF1321DD0294}" type="presParOf" srcId="{1725A580-4D1B-4029-B5BA-25A01FD4D3EF}" destId="{51CB0546-9D62-441D-AEB7-B3BFECF15D25}" srcOrd="0" destOrd="0" presId="urn:microsoft.com/office/officeart/2005/8/layout/hierarchy1"/>
    <dgm:cxn modelId="{60520204-129A-43A4-9E68-538DC3909BD6}" type="presParOf" srcId="{51CB0546-9D62-441D-AEB7-B3BFECF15D25}" destId="{88C18764-2019-4B09-9FF1-4941C6CB8121}" srcOrd="0" destOrd="0" presId="urn:microsoft.com/office/officeart/2005/8/layout/hierarchy1"/>
    <dgm:cxn modelId="{93C8D7FA-E651-45C0-879D-A3D2358B227C}" type="presParOf" srcId="{51CB0546-9D62-441D-AEB7-B3BFECF15D25}" destId="{752DD043-9244-4B60-AF06-8BAC829243DA}" srcOrd="1" destOrd="0" presId="urn:microsoft.com/office/officeart/2005/8/layout/hierarchy1"/>
    <dgm:cxn modelId="{516FDBF9-8DD0-4626-9249-22785BBE887F}" type="presParOf" srcId="{1725A580-4D1B-4029-B5BA-25A01FD4D3EF}" destId="{286BFBBD-7C9E-4309-AA99-6FAD0B3B4C4D}" srcOrd="1" destOrd="0" presId="urn:microsoft.com/office/officeart/2005/8/layout/hierarchy1"/>
    <dgm:cxn modelId="{B5496063-EA56-4614-80D7-093CCD776D9E}" type="presParOf" srcId="{FD8CBCC1-9842-498B-9AC2-BE1C762C3863}" destId="{B34D2543-7256-443D-B2E2-3917CDF717E1}" srcOrd="6" destOrd="0" presId="urn:microsoft.com/office/officeart/2005/8/layout/hierarchy1"/>
    <dgm:cxn modelId="{B805A9DF-BB6A-42A1-BDB1-4E31D8DE1115}" type="presParOf" srcId="{FD8CBCC1-9842-498B-9AC2-BE1C762C3863}" destId="{3F64CD62-7E71-4D6A-969C-58C2B9981FF6}" srcOrd="7" destOrd="0" presId="urn:microsoft.com/office/officeart/2005/8/layout/hierarchy1"/>
    <dgm:cxn modelId="{F2ECBDC1-72F8-4626-A6F8-B1BADDDFCCF1}" type="presParOf" srcId="{3F64CD62-7E71-4D6A-969C-58C2B9981FF6}" destId="{7CCFB2B2-F926-4E36-9CCB-B2F6B9BA752B}" srcOrd="0" destOrd="0" presId="urn:microsoft.com/office/officeart/2005/8/layout/hierarchy1"/>
    <dgm:cxn modelId="{0CB87BAE-B3C5-48E6-B291-50E6CE59CA3E}" type="presParOf" srcId="{7CCFB2B2-F926-4E36-9CCB-B2F6B9BA752B}" destId="{FB688774-3F64-4AAB-A189-54A9AA882E38}" srcOrd="0" destOrd="0" presId="urn:microsoft.com/office/officeart/2005/8/layout/hierarchy1"/>
    <dgm:cxn modelId="{88700D3E-969D-4BDC-A5AE-3F8D89C04C7B}" type="presParOf" srcId="{7CCFB2B2-F926-4E36-9CCB-B2F6B9BA752B}" destId="{09E896F8-7D39-4088-889C-0EBB6CFE8935}" srcOrd="1" destOrd="0" presId="urn:microsoft.com/office/officeart/2005/8/layout/hierarchy1"/>
    <dgm:cxn modelId="{2305D34E-120B-4DF0-A4EE-A698DBA8C6F7}" type="presParOf" srcId="{3F64CD62-7E71-4D6A-969C-58C2B9981FF6}" destId="{09B8303E-D334-454B-B378-3FBCFF585F30}" srcOrd="1" destOrd="0" presId="urn:microsoft.com/office/officeart/2005/8/layout/hierarchy1"/>
    <dgm:cxn modelId="{C28AC968-BA69-4D43-8676-4B58235C042F}" type="presParOf" srcId="{09B8303E-D334-454B-B378-3FBCFF585F30}" destId="{4CD8968E-EA75-4422-BB06-143B9D0608E5}" srcOrd="0" destOrd="0" presId="urn:microsoft.com/office/officeart/2005/8/layout/hierarchy1"/>
    <dgm:cxn modelId="{A3BE4F32-5463-43B0-B668-33AD412413D5}" type="presParOf" srcId="{09B8303E-D334-454B-B378-3FBCFF585F30}" destId="{DE5BC058-BE5D-45CA-A109-207887FCDFB2}" srcOrd="1" destOrd="0" presId="urn:microsoft.com/office/officeart/2005/8/layout/hierarchy1"/>
    <dgm:cxn modelId="{FFBA60DA-C33F-48ED-B633-004DCF5DE90B}" type="presParOf" srcId="{DE5BC058-BE5D-45CA-A109-207887FCDFB2}" destId="{E0603A4A-23D2-4EED-AEF6-0C1B4E2FE39F}" srcOrd="0" destOrd="0" presId="urn:microsoft.com/office/officeart/2005/8/layout/hierarchy1"/>
    <dgm:cxn modelId="{8F874112-41EC-4132-93D1-8863EF1F599E}" type="presParOf" srcId="{E0603A4A-23D2-4EED-AEF6-0C1B4E2FE39F}" destId="{F26FABB2-85C4-457A-81BD-5E2CF199ADC3}" srcOrd="0" destOrd="0" presId="urn:microsoft.com/office/officeart/2005/8/layout/hierarchy1"/>
    <dgm:cxn modelId="{106A3F0B-7558-4F36-96D3-8DCAB03D0905}" type="presParOf" srcId="{E0603A4A-23D2-4EED-AEF6-0C1B4E2FE39F}" destId="{8AE4EE18-8A89-4394-9DA8-8F4961726CA1}" srcOrd="1" destOrd="0" presId="urn:microsoft.com/office/officeart/2005/8/layout/hierarchy1"/>
    <dgm:cxn modelId="{2418A404-B3AE-4328-BF3F-817F5DF92D05}" type="presParOf" srcId="{DE5BC058-BE5D-45CA-A109-207887FCDFB2}" destId="{9AC14F64-D4CD-4100-AAC4-E5D62383A9CA}" srcOrd="1" destOrd="0" presId="urn:microsoft.com/office/officeart/2005/8/layout/hierarchy1"/>
    <dgm:cxn modelId="{7092B63C-87F4-46D5-BBCD-739AA8C90BD6}" type="presParOf" srcId="{09B8303E-D334-454B-B378-3FBCFF585F30}" destId="{9F413A9C-06BB-45F2-9185-BA8C07893935}" srcOrd="2" destOrd="0" presId="urn:microsoft.com/office/officeart/2005/8/layout/hierarchy1"/>
    <dgm:cxn modelId="{1E4F0B8A-680B-4892-83B2-7560F00575F9}" type="presParOf" srcId="{09B8303E-D334-454B-B378-3FBCFF585F30}" destId="{9E7581B1-5CB7-448A-9630-17B413894462}" srcOrd="3" destOrd="0" presId="urn:microsoft.com/office/officeart/2005/8/layout/hierarchy1"/>
    <dgm:cxn modelId="{C3D9E271-160D-4F4A-BD06-3C8FDF1EB9C4}" type="presParOf" srcId="{9E7581B1-5CB7-448A-9630-17B413894462}" destId="{0DC49379-BDB9-4D67-820B-E8697CDB303D}" srcOrd="0" destOrd="0" presId="urn:microsoft.com/office/officeart/2005/8/layout/hierarchy1"/>
    <dgm:cxn modelId="{7C24683D-48E7-4F58-910B-14F80C1825D7}" type="presParOf" srcId="{0DC49379-BDB9-4D67-820B-E8697CDB303D}" destId="{B90543F6-E59E-4B1A-A735-B21FF7078E4D}" srcOrd="0" destOrd="0" presId="urn:microsoft.com/office/officeart/2005/8/layout/hierarchy1"/>
    <dgm:cxn modelId="{99458374-1BDA-47D7-A405-AADC1791A372}" type="presParOf" srcId="{0DC49379-BDB9-4D67-820B-E8697CDB303D}" destId="{502D83AD-8124-4273-98E1-D71833BC6304}" srcOrd="1" destOrd="0" presId="urn:microsoft.com/office/officeart/2005/8/layout/hierarchy1"/>
    <dgm:cxn modelId="{01D74CA5-B275-47B5-8897-DE17E4C71DC8}" type="presParOf" srcId="{9E7581B1-5CB7-448A-9630-17B413894462}" destId="{85E4A29A-DD72-4DEA-8F3D-8B3402290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1A660-505A-4C28-BBC5-457357CEC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29CA31-9804-487D-9BE8-82E1353CB584}">
      <dgm:prSet phldrT="[Text]" custT="1"/>
      <dgm:spPr/>
      <dgm:t>
        <a:bodyPr/>
        <a:lstStyle/>
        <a:p>
          <a:r>
            <a:rPr lang="en-US" sz="3200" b="1" dirty="0">
              <a:solidFill>
                <a:schemeClr val="tx1"/>
              </a:solidFill>
            </a:rPr>
            <a:t>Membrane Transport </a:t>
          </a:r>
        </a:p>
      </dgm:t>
    </dgm:pt>
    <dgm:pt modelId="{29F14568-603C-4DB3-AC9B-B7FF4D9AC94F}" type="parTrans" cxnId="{3A8309E0-B2FD-46CC-8C8B-43D5462E19F0}">
      <dgm:prSet/>
      <dgm:spPr/>
      <dgm:t>
        <a:bodyPr/>
        <a:lstStyle/>
        <a:p>
          <a:endParaRPr lang="en-US" b="1">
            <a:solidFill>
              <a:schemeClr val="tx1"/>
            </a:solidFill>
          </a:endParaRPr>
        </a:p>
      </dgm:t>
    </dgm:pt>
    <dgm:pt modelId="{28D4B032-D91C-488A-AE28-E3BA16E22DE9}" type="sibTrans" cxnId="{3A8309E0-B2FD-46CC-8C8B-43D5462E19F0}">
      <dgm:prSet/>
      <dgm:spPr/>
      <dgm:t>
        <a:bodyPr/>
        <a:lstStyle/>
        <a:p>
          <a:endParaRPr lang="en-US" b="1">
            <a:solidFill>
              <a:schemeClr val="tx1"/>
            </a:solidFill>
          </a:endParaRPr>
        </a:p>
      </dgm:t>
    </dgm:pt>
    <dgm:pt modelId="{11866417-3D56-45E9-B946-66B7763EF1B8}">
      <dgm:prSet phldrT="[Text]" custT="1"/>
      <dgm:spPr/>
      <dgm:t>
        <a:bodyPr/>
        <a:lstStyle/>
        <a:p>
          <a:r>
            <a:rPr lang="en-US" sz="3200" b="1" dirty="0">
              <a:solidFill>
                <a:schemeClr val="tx1"/>
              </a:solidFill>
            </a:rPr>
            <a:t>Passive transport</a:t>
          </a:r>
        </a:p>
      </dgm:t>
    </dgm:pt>
    <dgm:pt modelId="{A0746282-1B81-46C8-BE20-9788AC2EBFD8}" type="parTrans" cxnId="{EEB4075F-0C47-4BF3-A555-CBD492CB666C}">
      <dgm:prSet/>
      <dgm:spPr/>
      <dgm:t>
        <a:bodyPr/>
        <a:lstStyle/>
        <a:p>
          <a:endParaRPr lang="en-US" b="1">
            <a:solidFill>
              <a:schemeClr val="tx1"/>
            </a:solidFill>
          </a:endParaRPr>
        </a:p>
      </dgm:t>
    </dgm:pt>
    <dgm:pt modelId="{B9855060-9568-4D1F-A66C-AE6009FAF36D}" type="sibTrans" cxnId="{EEB4075F-0C47-4BF3-A555-CBD492CB666C}">
      <dgm:prSet/>
      <dgm:spPr/>
      <dgm:t>
        <a:bodyPr/>
        <a:lstStyle/>
        <a:p>
          <a:endParaRPr lang="en-US" b="1">
            <a:solidFill>
              <a:schemeClr val="tx1"/>
            </a:solidFill>
          </a:endParaRPr>
        </a:p>
      </dgm:t>
    </dgm:pt>
    <dgm:pt modelId="{70B5AFDF-5070-4F85-AE8B-432A448D0851}">
      <dgm:prSet phldrT="[Text]"/>
      <dgm:spPr/>
      <dgm:t>
        <a:bodyPr/>
        <a:lstStyle/>
        <a:p>
          <a:r>
            <a:rPr lang="en-US" b="1" dirty="0">
              <a:solidFill>
                <a:schemeClr val="tx1"/>
              </a:solidFill>
            </a:rPr>
            <a:t>Special type of passive transport</a:t>
          </a:r>
        </a:p>
      </dgm:t>
    </dgm:pt>
    <dgm:pt modelId="{5C69C054-26D2-4964-826C-79F591981BB7}" type="parTrans" cxnId="{5A190463-3336-4584-A304-6333C6771EEB}">
      <dgm:prSet/>
      <dgm:spPr/>
      <dgm:t>
        <a:bodyPr/>
        <a:lstStyle/>
        <a:p>
          <a:endParaRPr lang="en-US" b="1">
            <a:solidFill>
              <a:schemeClr val="tx1"/>
            </a:solidFill>
          </a:endParaRPr>
        </a:p>
      </dgm:t>
    </dgm:pt>
    <dgm:pt modelId="{E417F069-103E-4037-BCD0-FF5F07E6E718}" type="sibTrans" cxnId="{5A190463-3336-4584-A304-6333C6771EEB}">
      <dgm:prSet/>
      <dgm:spPr/>
      <dgm:t>
        <a:bodyPr/>
        <a:lstStyle/>
        <a:p>
          <a:endParaRPr lang="en-US" b="1">
            <a:solidFill>
              <a:schemeClr val="tx1"/>
            </a:solidFill>
          </a:endParaRPr>
        </a:p>
      </dgm:t>
    </dgm:pt>
    <dgm:pt modelId="{158A0FE3-FBF5-4303-81B4-0DD69BC5FB03}">
      <dgm:prSet phldrT="[Text]"/>
      <dgm:spPr/>
      <dgm:t>
        <a:bodyPr/>
        <a:lstStyle/>
        <a:p>
          <a:r>
            <a:rPr lang="en-CA" b="1" dirty="0">
              <a:solidFill>
                <a:schemeClr val="tx1"/>
              </a:solidFill>
              <a:effectLst/>
            </a:rPr>
            <a:t>Facilitated diffusion</a:t>
          </a:r>
          <a:endParaRPr lang="en-US" b="1" dirty="0">
            <a:solidFill>
              <a:schemeClr val="tx1"/>
            </a:solidFill>
            <a:effectLst/>
          </a:endParaRPr>
        </a:p>
      </dgm:t>
    </dgm:pt>
    <dgm:pt modelId="{FC284D3B-B75E-4114-A52C-4FBEDC9EDF7F}" type="parTrans" cxnId="{505098C9-BFFE-4173-BCEF-1D3CB719EF8F}">
      <dgm:prSet/>
      <dgm:spPr/>
      <dgm:t>
        <a:bodyPr/>
        <a:lstStyle/>
        <a:p>
          <a:endParaRPr lang="en-US" b="1">
            <a:solidFill>
              <a:schemeClr val="tx1"/>
            </a:solidFill>
          </a:endParaRPr>
        </a:p>
      </dgm:t>
    </dgm:pt>
    <dgm:pt modelId="{25C4619A-0197-440E-8CD9-BFE693D17CCA}" type="sibTrans" cxnId="{505098C9-BFFE-4173-BCEF-1D3CB719EF8F}">
      <dgm:prSet/>
      <dgm:spPr/>
      <dgm:t>
        <a:bodyPr/>
        <a:lstStyle/>
        <a:p>
          <a:endParaRPr lang="en-US" b="1">
            <a:solidFill>
              <a:schemeClr val="tx1"/>
            </a:solidFill>
          </a:endParaRPr>
        </a:p>
      </dgm:t>
    </dgm:pt>
    <dgm:pt modelId="{F40DA8F7-44DA-4C2C-AEEF-657E0E346DEC}">
      <dgm:prSet phldrT="[Text]" custT="1"/>
      <dgm:spPr/>
      <dgm:t>
        <a:bodyPr/>
        <a:lstStyle/>
        <a:p>
          <a:r>
            <a:rPr lang="en-US" sz="3600" b="1" dirty="0">
              <a:solidFill>
                <a:schemeClr val="tx1"/>
              </a:solidFill>
            </a:rPr>
            <a:t>Active transport</a:t>
          </a:r>
        </a:p>
      </dgm:t>
    </dgm:pt>
    <dgm:pt modelId="{C230B7E9-2907-428C-ACC9-098C394FE344}" type="parTrans" cxnId="{E767599C-D33E-466C-8AD9-EC59CE9C2A15}">
      <dgm:prSet/>
      <dgm:spPr/>
      <dgm:t>
        <a:bodyPr/>
        <a:lstStyle/>
        <a:p>
          <a:endParaRPr lang="en-US" b="1">
            <a:solidFill>
              <a:schemeClr val="tx1"/>
            </a:solidFill>
          </a:endParaRPr>
        </a:p>
      </dgm:t>
    </dgm:pt>
    <dgm:pt modelId="{695A13DF-CFD6-4479-9F0A-5C8121461C10}" type="sibTrans" cxnId="{E767599C-D33E-466C-8AD9-EC59CE9C2A15}">
      <dgm:prSet/>
      <dgm:spPr/>
      <dgm:t>
        <a:bodyPr/>
        <a:lstStyle/>
        <a:p>
          <a:endParaRPr lang="en-US" b="1">
            <a:solidFill>
              <a:schemeClr val="tx1"/>
            </a:solidFill>
          </a:endParaRPr>
        </a:p>
      </dgm:t>
    </dgm:pt>
    <dgm:pt modelId="{2DF7233A-3ECF-44D0-8412-2FA789E7E33B}">
      <dgm:prSet phldrT="[Text]"/>
      <dgm:spPr/>
      <dgm:t>
        <a:bodyPr/>
        <a:lstStyle/>
        <a:p>
          <a:r>
            <a:rPr lang="en-US" b="1" dirty="0">
              <a:solidFill>
                <a:schemeClr val="tx1"/>
              </a:solidFill>
            </a:rPr>
            <a:t>Primary</a:t>
          </a:r>
        </a:p>
        <a:p>
          <a:r>
            <a:rPr lang="en-US" b="1" dirty="0">
              <a:solidFill>
                <a:schemeClr val="tx1"/>
              </a:solidFill>
            </a:rPr>
            <a:t>transport</a:t>
          </a:r>
        </a:p>
      </dgm:t>
    </dgm:pt>
    <dgm:pt modelId="{76E28CAC-C737-4844-9354-AECEC29A8DC0}" type="parTrans" cxnId="{CF5BC930-7599-4533-BD50-97BDC1C11AA3}">
      <dgm:prSet/>
      <dgm:spPr/>
      <dgm:t>
        <a:bodyPr/>
        <a:lstStyle/>
        <a:p>
          <a:endParaRPr lang="en-US" b="1">
            <a:solidFill>
              <a:schemeClr val="tx1"/>
            </a:solidFill>
          </a:endParaRPr>
        </a:p>
      </dgm:t>
    </dgm:pt>
    <dgm:pt modelId="{5D814F45-6411-44BA-8A2E-751D48FE7808}" type="sibTrans" cxnId="{CF5BC930-7599-4533-BD50-97BDC1C11AA3}">
      <dgm:prSet/>
      <dgm:spPr/>
      <dgm:t>
        <a:bodyPr/>
        <a:lstStyle/>
        <a:p>
          <a:endParaRPr lang="en-US" b="1">
            <a:solidFill>
              <a:schemeClr val="tx1"/>
            </a:solidFill>
          </a:endParaRPr>
        </a:p>
      </dgm:t>
    </dgm:pt>
    <dgm:pt modelId="{1705DE93-E825-4CAD-BB97-1145FA5264BE}">
      <dgm:prSet/>
      <dgm:spPr/>
      <dgm:t>
        <a:bodyPr/>
        <a:lstStyle/>
        <a:p>
          <a:r>
            <a:rPr lang="en-US" b="1" dirty="0">
              <a:solidFill>
                <a:schemeClr val="tx1"/>
              </a:solidFill>
            </a:rPr>
            <a:t>Secondary</a:t>
          </a:r>
        </a:p>
        <a:p>
          <a:r>
            <a:rPr lang="en-US" b="1" dirty="0">
              <a:solidFill>
                <a:schemeClr val="tx1"/>
              </a:solidFill>
            </a:rPr>
            <a:t>transport</a:t>
          </a:r>
        </a:p>
      </dgm:t>
    </dgm:pt>
    <dgm:pt modelId="{7E3E7A1C-0506-46FC-93E7-63ACF83A400D}" type="parTrans" cxnId="{D2CBAAA5-E752-4347-914D-015C8EDD3F48}">
      <dgm:prSet/>
      <dgm:spPr/>
      <dgm:t>
        <a:bodyPr/>
        <a:lstStyle/>
        <a:p>
          <a:endParaRPr lang="en-US" b="1">
            <a:solidFill>
              <a:schemeClr val="tx1"/>
            </a:solidFill>
          </a:endParaRPr>
        </a:p>
      </dgm:t>
    </dgm:pt>
    <dgm:pt modelId="{D47F7827-E017-415F-96FB-408064A03E4A}" type="sibTrans" cxnId="{D2CBAAA5-E752-4347-914D-015C8EDD3F48}">
      <dgm:prSet/>
      <dgm:spPr/>
      <dgm:t>
        <a:bodyPr/>
        <a:lstStyle/>
        <a:p>
          <a:endParaRPr lang="en-US" b="1">
            <a:solidFill>
              <a:schemeClr val="tx1"/>
            </a:solidFill>
          </a:endParaRPr>
        </a:p>
      </dgm:t>
    </dgm:pt>
    <dgm:pt modelId="{AAD0BA24-6A92-434D-9DED-9E6D604ECE91}">
      <dgm:prSet/>
      <dgm:spPr/>
      <dgm:t>
        <a:bodyPr/>
        <a:lstStyle/>
        <a:p>
          <a:r>
            <a:rPr lang="en-CA" b="1" dirty="0">
              <a:solidFill>
                <a:srgbClr val="002060"/>
              </a:solidFill>
            </a:rPr>
            <a:t>Co-transport (symport)</a:t>
          </a:r>
          <a:endParaRPr lang="en-US" b="1" dirty="0">
            <a:solidFill>
              <a:schemeClr val="tx1"/>
            </a:solidFill>
          </a:endParaRPr>
        </a:p>
      </dgm:t>
    </dgm:pt>
    <dgm:pt modelId="{42662A42-6383-48BF-857A-BEA780346210}" type="parTrans" cxnId="{C74C18CD-8624-414A-840F-EE60C16CAE7D}">
      <dgm:prSet/>
      <dgm:spPr/>
      <dgm:t>
        <a:bodyPr/>
        <a:lstStyle/>
        <a:p>
          <a:endParaRPr lang="en-US" b="1">
            <a:solidFill>
              <a:schemeClr val="tx1"/>
            </a:solidFill>
          </a:endParaRPr>
        </a:p>
      </dgm:t>
    </dgm:pt>
    <dgm:pt modelId="{C3EAD923-19C1-457F-8B11-023A4C258C5F}" type="sibTrans" cxnId="{C74C18CD-8624-414A-840F-EE60C16CAE7D}">
      <dgm:prSet/>
      <dgm:spPr/>
      <dgm:t>
        <a:bodyPr/>
        <a:lstStyle/>
        <a:p>
          <a:endParaRPr lang="en-US" b="1">
            <a:solidFill>
              <a:schemeClr val="tx1"/>
            </a:solidFill>
          </a:endParaRPr>
        </a:p>
      </dgm:t>
    </dgm:pt>
    <dgm:pt modelId="{3ACF2120-CB02-4265-ABEF-436B730F11AC}">
      <dgm:prSet/>
      <dgm:spPr/>
      <dgm:t>
        <a:bodyPr/>
        <a:lstStyle/>
        <a:p>
          <a:r>
            <a:rPr lang="en-CA" b="1" dirty="0">
              <a:solidFill>
                <a:schemeClr val="tx1"/>
              </a:solidFill>
            </a:rPr>
            <a:t>Exocytosis</a:t>
          </a:r>
          <a:endParaRPr lang="en-US" b="1" dirty="0">
            <a:solidFill>
              <a:schemeClr val="tx1"/>
            </a:solidFill>
          </a:endParaRPr>
        </a:p>
      </dgm:t>
    </dgm:pt>
    <dgm:pt modelId="{0CB84CDF-04F9-4C89-84DD-B9F1D726BC52}" type="parTrans" cxnId="{9D2A17E2-3AC7-44AD-ACEE-74084DFF3A9E}">
      <dgm:prSet/>
      <dgm:spPr/>
      <dgm:t>
        <a:bodyPr/>
        <a:lstStyle/>
        <a:p>
          <a:endParaRPr lang="en-US" b="1">
            <a:solidFill>
              <a:schemeClr val="tx1"/>
            </a:solidFill>
          </a:endParaRPr>
        </a:p>
      </dgm:t>
    </dgm:pt>
    <dgm:pt modelId="{9B1E3665-D3A9-4314-8C99-64F9AE411CF0}" type="sibTrans" cxnId="{9D2A17E2-3AC7-44AD-ACEE-74084DFF3A9E}">
      <dgm:prSet/>
      <dgm:spPr/>
      <dgm:t>
        <a:bodyPr/>
        <a:lstStyle/>
        <a:p>
          <a:endParaRPr lang="en-US" b="1">
            <a:solidFill>
              <a:schemeClr val="tx1"/>
            </a:solidFill>
          </a:endParaRPr>
        </a:p>
      </dgm:t>
    </dgm:pt>
    <dgm:pt modelId="{FC7FABE3-2DF7-4BF8-A592-ADEC939AD9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dirty="0">
              <a:solidFill>
                <a:schemeClr val="tx1"/>
              </a:solidFill>
            </a:rPr>
            <a:t>Endocytosis</a:t>
          </a:r>
          <a:endParaRPr lang="en-US" b="1" dirty="0">
            <a:solidFill>
              <a:schemeClr val="tx1"/>
            </a:solidFill>
          </a:endParaRPr>
        </a:p>
      </dgm:t>
    </dgm:pt>
    <dgm:pt modelId="{9E322737-2D7D-4F74-8808-97A671213DF7}" type="parTrans" cxnId="{597B5DDB-F18F-460D-99D4-4300788BD0DD}">
      <dgm:prSet/>
      <dgm:spPr/>
      <dgm:t>
        <a:bodyPr/>
        <a:lstStyle/>
        <a:p>
          <a:endParaRPr lang="en-US" b="1">
            <a:solidFill>
              <a:schemeClr val="tx1"/>
            </a:solidFill>
          </a:endParaRPr>
        </a:p>
      </dgm:t>
    </dgm:pt>
    <dgm:pt modelId="{D6347F84-8815-4D64-9575-4EBF383089F7}" type="sibTrans" cxnId="{597B5DDB-F18F-460D-99D4-4300788BD0DD}">
      <dgm:prSet/>
      <dgm:spPr/>
      <dgm:t>
        <a:bodyPr/>
        <a:lstStyle/>
        <a:p>
          <a:endParaRPr lang="en-US" b="1">
            <a:solidFill>
              <a:schemeClr val="tx1"/>
            </a:solidFill>
          </a:endParaRPr>
        </a:p>
      </dgm:t>
    </dgm:pt>
    <dgm:pt modelId="{C09AE47C-D238-4586-AB0A-2B1A7B34F6BA}">
      <dgm:prSet>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bg1"/>
              </a:solidFill>
            </a:rPr>
            <a:t>Simple diffusion</a:t>
          </a:r>
        </a:p>
        <a:p>
          <a:pPr defTabSz="622300">
            <a:lnSpc>
              <a:spcPct val="90000"/>
            </a:lnSpc>
            <a:spcBef>
              <a:spcPct val="0"/>
            </a:spcBef>
            <a:spcAft>
              <a:spcPct val="35000"/>
            </a:spcAft>
          </a:pPr>
          <a:endParaRPr lang="en-US" dirty="0">
            <a:solidFill>
              <a:schemeClr val="bg1"/>
            </a:solidFill>
          </a:endParaRPr>
        </a:p>
      </dgm:t>
    </dgm:pt>
    <dgm:pt modelId="{F2E01E51-869A-4579-90AA-3406537A52DC}" type="parTrans" cxnId="{6C2517CF-FFE7-43A7-8BC3-B1164F02D954}">
      <dgm:prSet/>
      <dgm:spPr/>
      <dgm:t>
        <a:bodyPr/>
        <a:lstStyle/>
        <a:p>
          <a:endParaRPr lang="en-US"/>
        </a:p>
      </dgm:t>
    </dgm:pt>
    <dgm:pt modelId="{3AAB501F-C708-44C2-8DCE-A7C3B7DBE3FF}" type="sibTrans" cxnId="{6C2517CF-FFE7-43A7-8BC3-B1164F02D954}">
      <dgm:prSet/>
      <dgm:spPr/>
      <dgm:t>
        <a:bodyPr/>
        <a:lstStyle/>
        <a:p>
          <a:endParaRPr lang="en-US"/>
        </a:p>
      </dgm:t>
    </dgm:pt>
    <dgm:pt modelId="{76F6C13B-CC2B-4169-A0CB-4CA671F6A866}">
      <dgm:prSet/>
      <dgm:spPr/>
      <dgm:t>
        <a:bodyPr/>
        <a:lstStyle/>
        <a:p>
          <a:r>
            <a:rPr lang="en-CA" b="1" dirty="0">
              <a:solidFill>
                <a:srgbClr val="002060"/>
              </a:solidFill>
            </a:rPr>
            <a:t>Osmosis</a:t>
          </a:r>
          <a:endParaRPr lang="en-US" dirty="0"/>
        </a:p>
      </dgm:t>
    </dgm:pt>
    <dgm:pt modelId="{57899537-A325-48CF-9932-8FFECE88AD3D}" type="parTrans" cxnId="{77116659-5283-4DB4-9F87-36E5611ABF96}">
      <dgm:prSet/>
      <dgm:spPr/>
      <dgm:t>
        <a:bodyPr/>
        <a:lstStyle/>
        <a:p>
          <a:endParaRPr lang="en-US"/>
        </a:p>
      </dgm:t>
    </dgm:pt>
    <dgm:pt modelId="{89AECCDB-D4BE-438C-857A-BF51F2F4DD1D}" type="sibTrans" cxnId="{77116659-5283-4DB4-9F87-36E5611ABF96}">
      <dgm:prSet/>
      <dgm:spPr/>
      <dgm:t>
        <a:bodyPr/>
        <a:lstStyle/>
        <a:p>
          <a:endParaRPr lang="en-US"/>
        </a:p>
      </dgm:t>
    </dgm:pt>
    <dgm:pt modelId="{2FB931E0-8E07-40FF-A0E9-4EA8C1B18B17}">
      <dgm:prSet/>
      <dgm:spPr/>
      <dgm:t>
        <a:bodyPr/>
        <a:lstStyle/>
        <a:p>
          <a:r>
            <a:rPr lang="en-CA" b="1" dirty="0">
              <a:solidFill>
                <a:srgbClr val="002060"/>
              </a:solidFill>
            </a:rPr>
            <a:t>Filtration (Bulk flow)</a:t>
          </a:r>
          <a:endParaRPr lang="en-US" b="1" dirty="0"/>
        </a:p>
      </dgm:t>
    </dgm:pt>
    <dgm:pt modelId="{F12B97AA-0AB2-4201-ABCA-1AC88513D841}" type="parTrans" cxnId="{C574A5BD-E545-4F26-AD32-62DF287AE36B}">
      <dgm:prSet/>
      <dgm:spPr/>
      <dgm:t>
        <a:bodyPr/>
        <a:lstStyle/>
        <a:p>
          <a:endParaRPr lang="en-US"/>
        </a:p>
      </dgm:t>
    </dgm:pt>
    <dgm:pt modelId="{E4F39F87-103F-4618-957A-1664D085027E}" type="sibTrans" cxnId="{C574A5BD-E545-4F26-AD32-62DF287AE36B}">
      <dgm:prSet/>
      <dgm:spPr/>
      <dgm:t>
        <a:bodyPr/>
        <a:lstStyle/>
        <a:p>
          <a:endParaRPr lang="en-US"/>
        </a:p>
      </dgm:t>
    </dgm:pt>
    <dgm:pt modelId="{E14921A5-E3BD-4DEC-B1D9-8B71E5524F6C}">
      <dgm:prSet/>
      <dgm:spPr/>
      <dgm:t>
        <a:bodyPr/>
        <a:lstStyle/>
        <a:p>
          <a:r>
            <a:rPr lang="en-CA" b="1" dirty="0">
              <a:solidFill>
                <a:srgbClr val="002060"/>
              </a:solidFill>
            </a:rPr>
            <a:t>Solvent drag</a:t>
          </a:r>
          <a:endParaRPr lang="en-US" dirty="0"/>
        </a:p>
      </dgm:t>
    </dgm:pt>
    <dgm:pt modelId="{ABDBD563-CF2D-4053-9478-F3E3438A615B}" type="parTrans" cxnId="{0C5B815E-DAB4-4E96-9CE7-41CC726364BF}">
      <dgm:prSet/>
      <dgm:spPr/>
      <dgm:t>
        <a:bodyPr/>
        <a:lstStyle/>
        <a:p>
          <a:endParaRPr lang="en-US"/>
        </a:p>
      </dgm:t>
    </dgm:pt>
    <dgm:pt modelId="{78BDD5E0-D5C4-49DA-ACCE-4281D1025C07}" type="sibTrans" cxnId="{0C5B815E-DAB4-4E96-9CE7-41CC726364BF}">
      <dgm:prSet/>
      <dgm:spPr/>
      <dgm:t>
        <a:bodyPr/>
        <a:lstStyle/>
        <a:p>
          <a:endParaRPr lang="en-US"/>
        </a:p>
      </dgm:t>
    </dgm:pt>
    <dgm:pt modelId="{0ADE4ABC-EC76-4D4E-8A2C-59A6C262CC03}">
      <dgm:prSet/>
      <dgm:spPr/>
      <dgm:t>
        <a:bodyPr/>
        <a:lstStyle/>
        <a:p>
          <a:r>
            <a:rPr lang="en-CA" b="1" dirty="0">
              <a:solidFill>
                <a:srgbClr val="002060"/>
              </a:solidFill>
            </a:rPr>
            <a:t>Counter transport (Antiport)</a:t>
          </a:r>
          <a:endParaRPr lang="en-US" dirty="0"/>
        </a:p>
      </dgm:t>
    </dgm:pt>
    <dgm:pt modelId="{4BA17A75-295B-496A-910A-789A7DB543F2}" type="parTrans" cxnId="{777985ED-0F55-4149-9602-1C90E5E0D493}">
      <dgm:prSet/>
      <dgm:spPr/>
      <dgm:t>
        <a:bodyPr/>
        <a:lstStyle/>
        <a:p>
          <a:endParaRPr lang="en-US"/>
        </a:p>
      </dgm:t>
    </dgm:pt>
    <dgm:pt modelId="{4E43CF51-F400-45D4-957D-7ADCF80F9D70}" type="sibTrans" cxnId="{777985ED-0F55-4149-9602-1C90E5E0D493}">
      <dgm:prSet/>
      <dgm:spPr/>
      <dgm:t>
        <a:bodyPr/>
        <a:lstStyle/>
        <a:p>
          <a:endParaRPr lang="en-US"/>
        </a:p>
      </dgm:t>
    </dgm:pt>
    <dgm:pt modelId="{4E03C22F-D9EC-4486-B590-17BB07C98CA7}">
      <dgm:prSet/>
      <dgm:spPr/>
      <dgm:t>
        <a:bodyPr/>
        <a:lstStyle/>
        <a:p>
          <a:r>
            <a:rPr lang="en-CA" b="1" dirty="0">
              <a:solidFill>
                <a:srgbClr val="002060"/>
              </a:solidFill>
            </a:rPr>
            <a:t> Phagocytosis </a:t>
          </a:r>
          <a:endParaRPr lang="en-US" dirty="0"/>
        </a:p>
      </dgm:t>
    </dgm:pt>
    <dgm:pt modelId="{039F8EDC-053F-4D72-80E6-5979A6CAE317}" type="parTrans" cxnId="{BBDADE7E-8A50-4BCC-9F62-5EEDE7B7EEC2}">
      <dgm:prSet/>
      <dgm:spPr/>
      <dgm:t>
        <a:bodyPr/>
        <a:lstStyle/>
        <a:p>
          <a:endParaRPr lang="en-US"/>
        </a:p>
      </dgm:t>
    </dgm:pt>
    <dgm:pt modelId="{47FC51BB-B339-4EBB-A5E5-C6B6445217E5}" type="sibTrans" cxnId="{BBDADE7E-8A50-4BCC-9F62-5EEDE7B7EEC2}">
      <dgm:prSet/>
      <dgm:spPr/>
      <dgm:t>
        <a:bodyPr/>
        <a:lstStyle/>
        <a:p>
          <a:endParaRPr lang="en-US"/>
        </a:p>
      </dgm:t>
    </dgm:pt>
    <dgm:pt modelId="{0D9AC237-73E4-44BA-804D-3841E299EB01}">
      <dgm:prSet/>
      <dgm:spPr/>
      <dgm:t>
        <a:bodyPr/>
        <a:lstStyle/>
        <a:p>
          <a:r>
            <a:rPr lang="en-CA" b="1" dirty="0">
              <a:solidFill>
                <a:srgbClr val="002060"/>
              </a:solidFill>
            </a:rPr>
            <a:t>pinocytosis </a:t>
          </a:r>
          <a:endParaRPr lang="en-US" dirty="0"/>
        </a:p>
      </dgm:t>
    </dgm:pt>
    <dgm:pt modelId="{E3A80B18-26A5-45CA-AEB8-C3B6CEED63CB}" type="parTrans" cxnId="{487437B3-39E4-4F7A-9F1E-9F513C4326D2}">
      <dgm:prSet/>
      <dgm:spPr/>
      <dgm:t>
        <a:bodyPr/>
        <a:lstStyle/>
        <a:p>
          <a:endParaRPr lang="en-US"/>
        </a:p>
      </dgm:t>
    </dgm:pt>
    <dgm:pt modelId="{410AAFA1-01BB-4F72-BB17-C004385471DF}" type="sibTrans" cxnId="{487437B3-39E4-4F7A-9F1E-9F513C4326D2}">
      <dgm:prSet/>
      <dgm:spPr/>
      <dgm:t>
        <a:bodyPr/>
        <a:lstStyle/>
        <a:p>
          <a:endParaRPr lang="en-US"/>
        </a:p>
      </dgm:t>
    </dgm:pt>
    <dgm:pt modelId="{D89851B6-92B0-456A-AFE5-AA894620C9EF}" type="pres">
      <dgm:prSet presAssocID="{AE01A660-505A-4C28-BBC5-457357CECDC6}" presName="hierChild1" presStyleCnt="0">
        <dgm:presLayoutVars>
          <dgm:chPref val="1"/>
          <dgm:dir/>
          <dgm:animOne val="branch"/>
          <dgm:animLvl val="lvl"/>
          <dgm:resizeHandles/>
        </dgm:presLayoutVars>
      </dgm:prSet>
      <dgm:spPr/>
    </dgm:pt>
    <dgm:pt modelId="{F7E69CE0-8094-481D-89AD-8D2EDF78D8A0}" type="pres">
      <dgm:prSet presAssocID="{9F29CA31-9804-487D-9BE8-82E1353CB584}" presName="hierRoot1" presStyleCnt="0"/>
      <dgm:spPr/>
    </dgm:pt>
    <dgm:pt modelId="{17B46E5F-3E42-4202-9C1C-F2342F5050C2}" type="pres">
      <dgm:prSet presAssocID="{9F29CA31-9804-487D-9BE8-82E1353CB584}" presName="composite" presStyleCnt="0"/>
      <dgm:spPr/>
    </dgm:pt>
    <dgm:pt modelId="{09FA75C1-8A5E-4F9B-A191-0718A25A58E9}" type="pres">
      <dgm:prSet presAssocID="{9F29CA31-9804-487D-9BE8-82E1353CB584}" presName="background" presStyleLbl="node0" presStyleIdx="0" presStyleCnt="1"/>
      <dgm:spPr/>
    </dgm:pt>
    <dgm:pt modelId="{CFA33561-F890-4B0E-809D-C917EAEF3F4F}" type="pres">
      <dgm:prSet presAssocID="{9F29CA31-9804-487D-9BE8-82E1353CB584}" presName="text" presStyleLbl="fgAcc0" presStyleIdx="0" presStyleCnt="1" custScaleX="393617" custScaleY="100558" custLinFactY="-49814" custLinFactNeighborX="-40771" custLinFactNeighborY="-100000">
        <dgm:presLayoutVars>
          <dgm:chPref val="3"/>
        </dgm:presLayoutVars>
      </dgm:prSet>
      <dgm:spPr/>
    </dgm:pt>
    <dgm:pt modelId="{02E6E3DB-9495-4BC1-8410-3E222284072A}" type="pres">
      <dgm:prSet presAssocID="{9F29CA31-9804-487D-9BE8-82E1353CB584}" presName="hierChild2" presStyleCnt="0"/>
      <dgm:spPr/>
    </dgm:pt>
    <dgm:pt modelId="{03FB9866-26E0-43D2-8F95-00680112BC4C}" type="pres">
      <dgm:prSet presAssocID="{A0746282-1B81-46C8-BE20-9788AC2EBFD8}" presName="Name10" presStyleLbl="parChTrans1D2" presStyleIdx="0" presStyleCnt="2"/>
      <dgm:spPr/>
    </dgm:pt>
    <dgm:pt modelId="{B1CA16FE-218F-416D-A942-C5C10AD96B6C}" type="pres">
      <dgm:prSet presAssocID="{11866417-3D56-45E9-B946-66B7763EF1B8}" presName="hierRoot2" presStyleCnt="0"/>
      <dgm:spPr/>
    </dgm:pt>
    <dgm:pt modelId="{266CDB4C-2012-4029-B98E-6ADE6C796B68}" type="pres">
      <dgm:prSet presAssocID="{11866417-3D56-45E9-B946-66B7763EF1B8}" presName="composite2" presStyleCnt="0"/>
      <dgm:spPr/>
    </dgm:pt>
    <dgm:pt modelId="{D59A4725-FE33-428A-AAB8-5B5EB327ACFC}" type="pres">
      <dgm:prSet presAssocID="{11866417-3D56-45E9-B946-66B7763EF1B8}" presName="background2" presStyleLbl="node2" presStyleIdx="0" presStyleCnt="2"/>
      <dgm:spPr/>
    </dgm:pt>
    <dgm:pt modelId="{E6F6BA1A-9035-4239-A83B-BF0F7736F8B2}" type="pres">
      <dgm:prSet presAssocID="{11866417-3D56-45E9-B946-66B7763EF1B8}" presName="text2" presStyleLbl="fgAcc2" presStyleIdx="0" presStyleCnt="2" custScaleX="342730" custLinFactNeighborX="-72028" custLinFactNeighborY="4292">
        <dgm:presLayoutVars>
          <dgm:chPref val="3"/>
        </dgm:presLayoutVars>
      </dgm:prSet>
      <dgm:spPr/>
    </dgm:pt>
    <dgm:pt modelId="{93F0B0C2-95EB-46AB-B62E-80583A2A88E7}" type="pres">
      <dgm:prSet presAssocID="{11866417-3D56-45E9-B946-66B7763EF1B8}" presName="hierChild3" presStyleCnt="0"/>
      <dgm:spPr/>
    </dgm:pt>
    <dgm:pt modelId="{805E9CF2-5D2E-4E9B-8FC0-C1B1F4F84F12}" type="pres">
      <dgm:prSet presAssocID="{5C69C054-26D2-4964-826C-79F591981BB7}" presName="Name17" presStyleLbl="parChTrans1D3" presStyleIdx="0" presStyleCnt="7"/>
      <dgm:spPr/>
    </dgm:pt>
    <dgm:pt modelId="{13DC532C-203C-438B-B8ED-76612DC4D791}" type="pres">
      <dgm:prSet presAssocID="{70B5AFDF-5070-4F85-AE8B-432A448D0851}" presName="hierRoot3" presStyleCnt="0"/>
      <dgm:spPr/>
    </dgm:pt>
    <dgm:pt modelId="{4E77C42C-0949-42C0-8097-E0D1A4574ED1}" type="pres">
      <dgm:prSet presAssocID="{70B5AFDF-5070-4F85-AE8B-432A448D0851}" presName="composite3" presStyleCnt="0"/>
      <dgm:spPr/>
    </dgm:pt>
    <dgm:pt modelId="{4A6A0BF6-F04A-4288-993F-041C406A33BE}" type="pres">
      <dgm:prSet presAssocID="{70B5AFDF-5070-4F85-AE8B-432A448D0851}" presName="background3" presStyleLbl="node3" presStyleIdx="0" presStyleCnt="7"/>
      <dgm:spPr/>
    </dgm:pt>
    <dgm:pt modelId="{91AF3E77-4E74-4684-811C-DE90487357F2}" type="pres">
      <dgm:prSet presAssocID="{70B5AFDF-5070-4F85-AE8B-432A448D0851}" presName="text3" presStyleLbl="fgAcc3" presStyleIdx="0" presStyleCnt="7" custLinFactX="-3286" custLinFactNeighborX="-100000">
        <dgm:presLayoutVars>
          <dgm:chPref val="3"/>
        </dgm:presLayoutVars>
      </dgm:prSet>
      <dgm:spPr/>
    </dgm:pt>
    <dgm:pt modelId="{8528D83D-A255-4258-9D2E-49EB33FD7C23}" type="pres">
      <dgm:prSet presAssocID="{70B5AFDF-5070-4F85-AE8B-432A448D0851}" presName="hierChild4" presStyleCnt="0"/>
      <dgm:spPr/>
    </dgm:pt>
    <dgm:pt modelId="{FF9E50C0-9221-4B70-8C52-B121CD2A8DB1}" type="pres">
      <dgm:prSet presAssocID="{57899537-A325-48CF-9932-8FFECE88AD3D}" presName="Name23" presStyleLbl="parChTrans1D4" presStyleIdx="0" presStyleCnt="7"/>
      <dgm:spPr/>
    </dgm:pt>
    <dgm:pt modelId="{28D2C35A-27FC-4B30-8282-697C60E4E2ED}" type="pres">
      <dgm:prSet presAssocID="{76F6C13B-CC2B-4169-A0CB-4CA671F6A866}" presName="hierRoot4" presStyleCnt="0"/>
      <dgm:spPr/>
    </dgm:pt>
    <dgm:pt modelId="{77D519CA-9FBC-49B1-A41C-9BC925A6ACD1}" type="pres">
      <dgm:prSet presAssocID="{76F6C13B-CC2B-4169-A0CB-4CA671F6A866}" presName="composite4" presStyleCnt="0"/>
      <dgm:spPr/>
    </dgm:pt>
    <dgm:pt modelId="{EDB42E9D-6BD9-4F76-A6F7-28709B966892}" type="pres">
      <dgm:prSet presAssocID="{76F6C13B-CC2B-4169-A0CB-4CA671F6A866}" presName="background4" presStyleLbl="node4" presStyleIdx="0" presStyleCnt="7"/>
      <dgm:spPr/>
    </dgm:pt>
    <dgm:pt modelId="{8A879A51-A8D3-41AF-934F-2BB3FDB93634}" type="pres">
      <dgm:prSet presAssocID="{76F6C13B-CC2B-4169-A0CB-4CA671F6A866}" presName="text4" presStyleLbl="fgAcc4" presStyleIdx="0" presStyleCnt="7" custLinFactY="8029" custLinFactNeighborX="175" custLinFactNeighborY="100000">
        <dgm:presLayoutVars>
          <dgm:chPref val="3"/>
        </dgm:presLayoutVars>
      </dgm:prSet>
      <dgm:spPr/>
    </dgm:pt>
    <dgm:pt modelId="{B0C43070-CA7E-4BAD-9282-3212394C3A7B}" type="pres">
      <dgm:prSet presAssocID="{76F6C13B-CC2B-4169-A0CB-4CA671F6A866}" presName="hierChild5" presStyleCnt="0"/>
      <dgm:spPr/>
    </dgm:pt>
    <dgm:pt modelId="{1B559957-D934-48EB-9E3D-2BF012B75F36}" type="pres">
      <dgm:prSet presAssocID="{F12B97AA-0AB2-4201-ABCA-1AC88513D841}" presName="Name23" presStyleLbl="parChTrans1D4" presStyleIdx="1" presStyleCnt="7"/>
      <dgm:spPr/>
    </dgm:pt>
    <dgm:pt modelId="{20E9305E-BF75-4916-A9AF-5D69C5FA4D69}" type="pres">
      <dgm:prSet presAssocID="{2FB931E0-8E07-40FF-A0E9-4EA8C1B18B17}" presName="hierRoot4" presStyleCnt="0"/>
      <dgm:spPr/>
    </dgm:pt>
    <dgm:pt modelId="{B54CF3C1-C37E-4DFD-AB68-524D10BD66A5}" type="pres">
      <dgm:prSet presAssocID="{2FB931E0-8E07-40FF-A0E9-4EA8C1B18B17}" presName="composite4" presStyleCnt="0"/>
      <dgm:spPr/>
    </dgm:pt>
    <dgm:pt modelId="{ED74F4D6-DF15-42DA-B2FC-3936E1A936A6}" type="pres">
      <dgm:prSet presAssocID="{2FB931E0-8E07-40FF-A0E9-4EA8C1B18B17}" presName="background4" presStyleLbl="node4" presStyleIdx="1" presStyleCnt="7"/>
      <dgm:spPr/>
    </dgm:pt>
    <dgm:pt modelId="{19C2260A-0E6E-4621-9216-5EE602F4479F}" type="pres">
      <dgm:prSet presAssocID="{2FB931E0-8E07-40FF-A0E9-4EA8C1B18B17}" presName="text4" presStyleLbl="fgAcc4" presStyleIdx="1" presStyleCnt="7" custLinFactY="8029" custLinFactNeighborY="100000">
        <dgm:presLayoutVars>
          <dgm:chPref val="3"/>
        </dgm:presLayoutVars>
      </dgm:prSet>
      <dgm:spPr/>
    </dgm:pt>
    <dgm:pt modelId="{16EC1558-8A36-4488-9830-E10F3EE58E92}" type="pres">
      <dgm:prSet presAssocID="{2FB931E0-8E07-40FF-A0E9-4EA8C1B18B17}" presName="hierChild5" presStyleCnt="0"/>
      <dgm:spPr/>
    </dgm:pt>
    <dgm:pt modelId="{AC0DD4C1-7745-4836-B515-0461F0A4968A}" type="pres">
      <dgm:prSet presAssocID="{ABDBD563-CF2D-4053-9478-F3E3438A615B}" presName="Name23" presStyleLbl="parChTrans1D4" presStyleIdx="2" presStyleCnt="7"/>
      <dgm:spPr/>
    </dgm:pt>
    <dgm:pt modelId="{4F91ABE0-C252-49D1-92F4-E065C0C657FA}" type="pres">
      <dgm:prSet presAssocID="{E14921A5-E3BD-4DEC-B1D9-8B71E5524F6C}" presName="hierRoot4" presStyleCnt="0"/>
      <dgm:spPr/>
    </dgm:pt>
    <dgm:pt modelId="{EAC27450-E645-4EF8-8357-22205065BD40}" type="pres">
      <dgm:prSet presAssocID="{E14921A5-E3BD-4DEC-B1D9-8B71E5524F6C}" presName="composite4" presStyleCnt="0"/>
      <dgm:spPr/>
    </dgm:pt>
    <dgm:pt modelId="{B137ECF1-C198-47B2-BE61-17E64E051D93}" type="pres">
      <dgm:prSet presAssocID="{E14921A5-E3BD-4DEC-B1D9-8B71E5524F6C}" presName="background4" presStyleLbl="node4" presStyleIdx="2" presStyleCnt="7"/>
      <dgm:spPr/>
    </dgm:pt>
    <dgm:pt modelId="{183FECC1-6DC2-47B7-9114-1ADB2664F3EB}" type="pres">
      <dgm:prSet presAssocID="{E14921A5-E3BD-4DEC-B1D9-8B71E5524F6C}" presName="text4" presStyleLbl="fgAcc4" presStyleIdx="2" presStyleCnt="7" custLinFactY="8029" custLinFactNeighborX="12943" custLinFactNeighborY="100000">
        <dgm:presLayoutVars>
          <dgm:chPref val="3"/>
        </dgm:presLayoutVars>
      </dgm:prSet>
      <dgm:spPr/>
    </dgm:pt>
    <dgm:pt modelId="{3E1425B1-2798-4D60-AB9B-311B57ED237C}" type="pres">
      <dgm:prSet presAssocID="{E14921A5-E3BD-4DEC-B1D9-8B71E5524F6C}" presName="hierChild5" presStyleCnt="0"/>
      <dgm:spPr/>
    </dgm:pt>
    <dgm:pt modelId="{274EAB50-1AE3-4E5C-B07A-49D112D03166}" type="pres">
      <dgm:prSet presAssocID="{FC284D3B-B75E-4114-A52C-4FBEDC9EDF7F}" presName="Name17" presStyleLbl="parChTrans1D3" presStyleIdx="1" presStyleCnt="7"/>
      <dgm:spPr/>
    </dgm:pt>
    <dgm:pt modelId="{DE17869F-7264-4B52-971B-85656F70D11E}" type="pres">
      <dgm:prSet presAssocID="{158A0FE3-FBF5-4303-81B4-0DD69BC5FB03}" presName="hierRoot3" presStyleCnt="0"/>
      <dgm:spPr/>
    </dgm:pt>
    <dgm:pt modelId="{926CF824-74AC-4196-8A20-4D71073ABCA8}" type="pres">
      <dgm:prSet presAssocID="{158A0FE3-FBF5-4303-81B4-0DD69BC5FB03}" presName="composite3" presStyleCnt="0"/>
      <dgm:spPr/>
    </dgm:pt>
    <dgm:pt modelId="{913A6ECE-9C98-4292-B9AA-A4DD02AC9794}" type="pres">
      <dgm:prSet presAssocID="{158A0FE3-FBF5-4303-81B4-0DD69BC5FB03}" presName="background3" presStyleLbl="node3" presStyleIdx="1" presStyleCnt="7"/>
      <dgm:spPr/>
    </dgm:pt>
    <dgm:pt modelId="{EC19A992-7282-4E2B-9E02-EA797359E2AE}" type="pres">
      <dgm:prSet presAssocID="{158A0FE3-FBF5-4303-81B4-0DD69BC5FB03}" presName="text3" presStyleLbl="fgAcc3" presStyleIdx="1" presStyleCnt="7" custLinFactNeighborX="-65233">
        <dgm:presLayoutVars>
          <dgm:chPref val="3"/>
        </dgm:presLayoutVars>
      </dgm:prSet>
      <dgm:spPr/>
    </dgm:pt>
    <dgm:pt modelId="{F1F6A662-FF5D-4232-B365-965B14046901}" type="pres">
      <dgm:prSet presAssocID="{158A0FE3-FBF5-4303-81B4-0DD69BC5FB03}" presName="hierChild4" presStyleCnt="0"/>
      <dgm:spPr/>
    </dgm:pt>
    <dgm:pt modelId="{B6B4E36B-CDFA-4885-948D-9D4A99015875}" type="pres">
      <dgm:prSet presAssocID="{F2E01E51-869A-4579-90AA-3406537A52DC}" presName="Name17" presStyleLbl="parChTrans1D3" presStyleIdx="2" presStyleCnt="7"/>
      <dgm:spPr/>
    </dgm:pt>
    <dgm:pt modelId="{40C8A005-5A7E-4BB7-813C-3C67CFBFE54A}" type="pres">
      <dgm:prSet presAssocID="{C09AE47C-D238-4586-AB0A-2B1A7B34F6BA}" presName="hierRoot3" presStyleCnt="0"/>
      <dgm:spPr/>
    </dgm:pt>
    <dgm:pt modelId="{8220E853-1989-4AA7-B11E-3220930F94AF}" type="pres">
      <dgm:prSet presAssocID="{C09AE47C-D238-4586-AB0A-2B1A7B34F6BA}" presName="composite3" presStyleCnt="0"/>
      <dgm:spPr/>
    </dgm:pt>
    <dgm:pt modelId="{EC0C8F49-AB54-4F15-9DBE-1DD7A6EA6822}" type="pres">
      <dgm:prSet presAssocID="{C09AE47C-D238-4586-AB0A-2B1A7B34F6BA}" presName="background3" presStyleLbl="node3" presStyleIdx="2" presStyleCnt="7"/>
      <dgm:spPr/>
    </dgm:pt>
    <dgm:pt modelId="{C8815439-5693-4CE4-A18D-9B8B00C77443}" type="pres">
      <dgm:prSet presAssocID="{C09AE47C-D238-4586-AB0A-2B1A7B34F6BA}" presName="text3" presStyleLbl="fgAcc3" presStyleIdx="2" presStyleCnt="7" custLinFactNeighborX="-51643">
        <dgm:presLayoutVars>
          <dgm:chPref val="3"/>
        </dgm:presLayoutVars>
      </dgm:prSet>
      <dgm:spPr/>
    </dgm:pt>
    <dgm:pt modelId="{5BD8225E-9762-445B-B7E5-D3F4140E4DFB}" type="pres">
      <dgm:prSet presAssocID="{C09AE47C-D238-4586-AB0A-2B1A7B34F6BA}" presName="hierChild4" presStyleCnt="0"/>
      <dgm:spPr/>
    </dgm:pt>
    <dgm:pt modelId="{49209CD7-E5D0-4CD1-AC12-6D4F1C41E5B2}" type="pres">
      <dgm:prSet presAssocID="{C230B7E9-2907-428C-ACC9-098C394FE344}" presName="Name10" presStyleLbl="parChTrans1D2" presStyleIdx="1" presStyleCnt="2"/>
      <dgm:spPr/>
    </dgm:pt>
    <dgm:pt modelId="{A2ECA54F-7357-460C-AA17-8CEFED4BFCA9}" type="pres">
      <dgm:prSet presAssocID="{F40DA8F7-44DA-4C2C-AEEF-657E0E346DEC}" presName="hierRoot2" presStyleCnt="0"/>
      <dgm:spPr/>
    </dgm:pt>
    <dgm:pt modelId="{F86CD4C8-F24D-4946-AECA-252E80AF2C55}" type="pres">
      <dgm:prSet presAssocID="{F40DA8F7-44DA-4C2C-AEEF-657E0E346DEC}" presName="composite2" presStyleCnt="0"/>
      <dgm:spPr/>
    </dgm:pt>
    <dgm:pt modelId="{5E99A3E5-01BD-41CA-9499-75BBDF173A4A}" type="pres">
      <dgm:prSet presAssocID="{F40DA8F7-44DA-4C2C-AEEF-657E0E346DEC}" presName="background2" presStyleLbl="node2" presStyleIdx="1" presStyleCnt="2"/>
      <dgm:spPr/>
    </dgm:pt>
    <dgm:pt modelId="{3F415DF8-9BB4-4009-8D5E-4908B6513540}" type="pres">
      <dgm:prSet presAssocID="{F40DA8F7-44DA-4C2C-AEEF-657E0E346DEC}" presName="text2" presStyleLbl="fgAcc2" presStyleIdx="1" presStyleCnt="2" custScaleX="369757" custLinFactNeighborX="28539" custLinFactNeighborY="4013">
        <dgm:presLayoutVars>
          <dgm:chPref val="3"/>
        </dgm:presLayoutVars>
      </dgm:prSet>
      <dgm:spPr/>
    </dgm:pt>
    <dgm:pt modelId="{FD8CBCC1-9842-498B-9AC2-BE1C762C3863}" type="pres">
      <dgm:prSet presAssocID="{F40DA8F7-44DA-4C2C-AEEF-657E0E346DEC}" presName="hierChild3" presStyleCnt="0"/>
      <dgm:spPr/>
    </dgm:pt>
    <dgm:pt modelId="{D710F71B-5B86-405C-91B5-C9A095F539B7}" type="pres">
      <dgm:prSet presAssocID="{76E28CAC-C737-4844-9354-AECEC29A8DC0}" presName="Name17" presStyleLbl="parChTrans1D3" presStyleIdx="3" presStyleCnt="7"/>
      <dgm:spPr/>
    </dgm:pt>
    <dgm:pt modelId="{FAED700F-5B4D-4535-9EF3-7A38B9BF5658}" type="pres">
      <dgm:prSet presAssocID="{2DF7233A-3ECF-44D0-8412-2FA789E7E33B}" presName="hierRoot3" presStyleCnt="0"/>
      <dgm:spPr/>
    </dgm:pt>
    <dgm:pt modelId="{4A83358E-D7A4-4871-88A4-653044789D90}" type="pres">
      <dgm:prSet presAssocID="{2DF7233A-3ECF-44D0-8412-2FA789E7E33B}" presName="composite3" presStyleCnt="0"/>
      <dgm:spPr/>
    </dgm:pt>
    <dgm:pt modelId="{C8C86BAF-D349-4598-AF9A-48CB99A6D7BE}" type="pres">
      <dgm:prSet presAssocID="{2DF7233A-3ECF-44D0-8412-2FA789E7E33B}" presName="background3" presStyleLbl="node3" presStyleIdx="3" presStyleCnt="7"/>
      <dgm:spPr/>
    </dgm:pt>
    <dgm:pt modelId="{2B5E13F9-1049-4BBC-B7EA-F3B840A979C2}" type="pres">
      <dgm:prSet presAssocID="{2DF7233A-3ECF-44D0-8412-2FA789E7E33B}" presName="text3" presStyleLbl="fgAcc3" presStyleIdx="3" presStyleCnt="7">
        <dgm:presLayoutVars>
          <dgm:chPref val="3"/>
        </dgm:presLayoutVars>
      </dgm:prSet>
      <dgm:spPr/>
    </dgm:pt>
    <dgm:pt modelId="{8BBC94F9-47F3-427F-A49C-E6B48B3BF1C9}" type="pres">
      <dgm:prSet presAssocID="{2DF7233A-3ECF-44D0-8412-2FA789E7E33B}" presName="hierChild4" presStyleCnt="0"/>
      <dgm:spPr/>
    </dgm:pt>
    <dgm:pt modelId="{040C0BA9-7DC9-417A-BE8A-F01AC8772DF6}" type="pres">
      <dgm:prSet presAssocID="{7E3E7A1C-0506-46FC-93E7-63ACF83A400D}" presName="Name17" presStyleLbl="parChTrans1D3" presStyleIdx="4" presStyleCnt="7"/>
      <dgm:spPr/>
    </dgm:pt>
    <dgm:pt modelId="{86D35213-5FF3-4A68-9F07-BC32629186E6}" type="pres">
      <dgm:prSet presAssocID="{1705DE93-E825-4CAD-BB97-1145FA5264BE}" presName="hierRoot3" presStyleCnt="0"/>
      <dgm:spPr/>
    </dgm:pt>
    <dgm:pt modelId="{1B5F283A-020D-419C-A0DF-907A7C4E07B9}" type="pres">
      <dgm:prSet presAssocID="{1705DE93-E825-4CAD-BB97-1145FA5264BE}" presName="composite3" presStyleCnt="0"/>
      <dgm:spPr/>
    </dgm:pt>
    <dgm:pt modelId="{46B1CBF2-EFED-4C20-AC64-6EE8992CEB57}" type="pres">
      <dgm:prSet presAssocID="{1705DE93-E825-4CAD-BB97-1145FA5264BE}" presName="background3" presStyleLbl="node3" presStyleIdx="4" presStyleCnt="7"/>
      <dgm:spPr/>
    </dgm:pt>
    <dgm:pt modelId="{97F6A28F-E540-4EEF-8560-9CEA4609CA6B}" type="pres">
      <dgm:prSet presAssocID="{1705DE93-E825-4CAD-BB97-1145FA5264BE}" presName="text3" presStyleLbl="fgAcc3" presStyleIdx="4" presStyleCnt="7">
        <dgm:presLayoutVars>
          <dgm:chPref val="3"/>
        </dgm:presLayoutVars>
      </dgm:prSet>
      <dgm:spPr/>
    </dgm:pt>
    <dgm:pt modelId="{FB957234-066C-406A-BA4C-DFAFB3DFD3E5}" type="pres">
      <dgm:prSet presAssocID="{1705DE93-E825-4CAD-BB97-1145FA5264BE}" presName="hierChild4" presStyleCnt="0"/>
      <dgm:spPr/>
    </dgm:pt>
    <dgm:pt modelId="{A2C38BC1-24BD-42DE-B5CF-485377019453}" type="pres">
      <dgm:prSet presAssocID="{42662A42-6383-48BF-857A-BEA780346210}" presName="Name23" presStyleLbl="parChTrans1D4" presStyleIdx="3" presStyleCnt="7"/>
      <dgm:spPr/>
    </dgm:pt>
    <dgm:pt modelId="{C75D7568-343E-447E-8310-1E8103FA2FEE}" type="pres">
      <dgm:prSet presAssocID="{AAD0BA24-6A92-434D-9DED-9E6D604ECE91}" presName="hierRoot4" presStyleCnt="0"/>
      <dgm:spPr/>
    </dgm:pt>
    <dgm:pt modelId="{972EA195-D5D8-40A2-81C9-1647756314F1}" type="pres">
      <dgm:prSet presAssocID="{AAD0BA24-6A92-434D-9DED-9E6D604ECE91}" presName="composite4" presStyleCnt="0"/>
      <dgm:spPr/>
    </dgm:pt>
    <dgm:pt modelId="{A9A6DE21-D950-4BAA-85CC-4BCB97FA383F}" type="pres">
      <dgm:prSet presAssocID="{AAD0BA24-6A92-434D-9DED-9E6D604ECE91}" presName="background4" presStyleLbl="node4" presStyleIdx="3" presStyleCnt="7"/>
      <dgm:spPr/>
    </dgm:pt>
    <dgm:pt modelId="{70CACFF3-EED1-42C1-A02E-4E8978D505BD}" type="pres">
      <dgm:prSet presAssocID="{AAD0BA24-6A92-434D-9DED-9E6D604ECE91}" presName="text4" presStyleLbl="fgAcc4" presStyleIdx="3" presStyleCnt="7" custLinFactY="16182" custLinFactNeighborX="-19419" custLinFactNeighborY="100000">
        <dgm:presLayoutVars>
          <dgm:chPref val="3"/>
        </dgm:presLayoutVars>
      </dgm:prSet>
      <dgm:spPr/>
    </dgm:pt>
    <dgm:pt modelId="{F706C3AF-6A84-47CF-990C-77A29CA4B0BE}" type="pres">
      <dgm:prSet presAssocID="{AAD0BA24-6A92-434D-9DED-9E6D604ECE91}" presName="hierChild5" presStyleCnt="0"/>
      <dgm:spPr/>
    </dgm:pt>
    <dgm:pt modelId="{AA556896-4A2C-4987-B1A3-649544F307D8}" type="pres">
      <dgm:prSet presAssocID="{4BA17A75-295B-496A-910A-789A7DB543F2}" presName="Name23" presStyleLbl="parChTrans1D4" presStyleIdx="4" presStyleCnt="7"/>
      <dgm:spPr/>
    </dgm:pt>
    <dgm:pt modelId="{B31F8E2B-C14E-411C-86C4-860C7633B72A}" type="pres">
      <dgm:prSet presAssocID="{0ADE4ABC-EC76-4D4E-8A2C-59A6C262CC03}" presName="hierRoot4" presStyleCnt="0"/>
      <dgm:spPr/>
    </dgm:pt>
    <dgm:pt modelId="{596E86A5-1CEC-47DF-93EA-34697818C3BE}" type="pres">
      <dgm:prSet presAssocID="{0ADE4ABC-EC76-4D4E-8A2C-59A6C262CC03}" presName="composite4" presStyleCnt="0"/>
      <dgm:spPr/>
    </dgm:pt>
    <dgm:pt modelId="{28F74450-E5E0-40F2-AD3C-79D008AC438A}" type="pres">
      <dgm:prSet presAssocID="{0ADE4ABC-EC76-4D4E-8A2C-59A6C262CC03}" presName="background4" presStyleLbl="node4" presStyleIdx="4" presStyleCnt="7"/>
      <dgm:spPr/>
    </dgm:pt>
    <dgm:pt modelId="{E8030721-4C64-48D9-9179-0DCDB7C00FFD}" type="pres">
      <dgm:prSet presAssocID="{0ADE4ABC-EC76-4D4E-8A2C-59A6C262CC03}" presName="text4" presStyleLbl="fgAcc4" presStyleIdx="4" presStyleCnt="7" custLinFactY="16183" custLinFactNeighborX="-14238" custLinFactNeighborY="100000">
        <dgm:presLayoutVars>
          <dgm:chPref val="3"/>
        </dgm:presLayoutVars>
      </dgm:prSet>
      <dgm:spPr/>
    </dgm:pt>
    <dgm:pt modelId="{161570EF-A77F-4EBE-8E54-D33919C2F27C}" type="pres">
      <dgm:prSet presAssocID="{0ADE4ABC-EC76-4D4E-8A2C-59A6C262CC03}" presName="hierChild5" presStyleCnt="0"/>
      <dgm:spPr/>
    </dgm:pt>
    <dgm:pt modelId="{4F4BB971-82CC-4E49-B684-B60E1F8D30B4}" type="pres">
      <dgm:prSet presAssocID="{0CB84CDF-04F9-4C89-84DD-B9F1D726BC52}" presName="Name17" presStyleLbl="parChTrans1D3" presStyleIdx="5" presStyleCnt="7"/>
      <dgm:spPr/>
    </dgm:pt>
    <dgm:pt modelId="{1725A580-4D1B-4029-B5BA-25A01FD4D3EF}" type="pres">
      <dgm:prSet presAssocID="{3ACF2120-CB02-4265-ABEF-436B730F11AC}" presName="hierRoot3" presStyleCnt="0"/>
      <dgm:spPr/>
    </dgm:pt>
    <dgm:pt modelId="{51CB0546-9D62-441D-AEB7-B3BFECF15D25}" type="pres">
      <dgm:prSet presAssocID="{3ACF2120-CB02-4265-ABEF-436B730F11AC}" presName="composite3" presStyleCnt="0"/>
      <dgm:spPr/>
    </dgm:pt>
    <dgm:pt modelId="{88C18764-2019-4B09-9FF1-4941C6CB8121}" type="pres">
      <dgm:prSet presAssocID="{3ACF2120-CB02-4265-ABEF-436B730F11AC}" presName="background3" presStyleLbl="node3" presStyleIdx="5" presStyleCnt="7"/>
      <dgm:spPr/>
    </dgm:pt>
    <dgm:pt modelId="{752DD043-9244-4B60-AF06-8BAC829243DA}" type="pres">
      <dgm:prSet presAssocID="{3ACF2120-CB02-4265-ABEF-436B730F11AC}" presName="text3" presStyleLbl="fgAcc3" presStyleIdx="5" presStyleCnt="7">
        <dgm:presLayoutVars>
          <dgm:chPref val="3"/>
        </dgm:presLayoutVars>
      </dgm:prSet>
      <dgm:spPr/>
    </dgm:pt>
    <dgm:pt modelId="{286BFBBD-7C9E-4309-AA99-6FAD0B3B4C4D}" type="pres">
      <dgm:prSet presAssocID="{3ACF2120-CB02-4265-ABEF-436B730F11AC}" presName="hierChild4" presStyleCnt="0"/>
      <dgm:spPr/>
    </dgm:pt>
    <dgm:pt modelId="{B34D2543-7256-443D-B2E2-3917CDF717E1}" type="pres">
      <dgm:prSet presAssocID="{9E322737-2D7D-4F74-8808-97A671213DF7}" presName="Name17" presStyleLbl="parChTrans1D3" presStyleIdx="6" presStyleCnt="7"/>
      <dgm:spPr/>
    </dgm:pt>
    <dgm:pt modelId="{3F64CD62-7E71-4D6A-969C-58C2B9981FF6}" type="pres">
      <dgm:prSet presAssocID="{FC7FABE3-2DF7-4BF8-A592-ADEC939AD955}" presName="hierRoot3" presStyleCnt="0"/>
      <dgm:spPr/>
    </dgm:pt>
    <dgm:pt modelId="{7CCFB2B2-F926-4E36-9CCB-B2F6B9BA752B}" type="pres">
      <dgm:prSet presAssocID="{FC7FABE3-2DF7-4BF8-A592-ADEC939AD955}" presName="composite3" presStyleCnt="0"/>
      <dgm:spPr/>
    </dgm:pt>
    <dgm:pt modelId="{FB688774-3F64-4AAB-A189-54A9AA882E38}" type="pres">
      <dgm:prSet presAssocID="{FC7FABE3-2DF7-4BF8-A592-ADEC939AD955}" presName="background3" presStyleLbl="node3" presStyleIdx="6" presStyleCnt="7"/>
      <dgm:spPr/>
    </dgm:pt>
    <dgm:pt modelId="{09E896F8-7D39-4088-889C-0EBB6CFE8935}" type="pres">
      <dgm:prSet presAssocID="{FC7FABE3-2DF7-4BF8-A592-ADEC939AD955}" presName="text3" presStyleLbl="fgAcc3" presStyleIdx="6" presStyleCnt="7">
        <dgm:presLayoutVars>
          <dgm:chPref val="3"/>
        </dgm:presLayoutVars>
      </dgm:prSet>
      <dgm:spPr/>
    </dgm:pt>
    <dgm:pt modelId="{09B8303E-D334-454B-B378-3FBCFF585F30}" type="pres">
      <dgm:prSet presAssocID="{FC7FABE3-2DF7-4BF8-A592-ADEC939AD955}" presName="hierChild4" presStyleCnt="0"/>
      <dgm:spPr/>
    </dgm:pt>
    <dgm:pt modelId="{4CD8968E-EA75-4422-BB06-143B9D0608E5}" type="pres">
      <dgm:prSet presAssocID="{039F8EDC-053F-4D72-80E6-5979A6CAE317}" presName="Name23" presStyleLbl="parChTrans1D4" presStyleIdx="5" presStyleCnt="7"/>
      <dgm:spPr/>
    </dgm:pt>
    <dgm:pt modelId="{DE5BC058-BE5D-45CA-A109-207887FCDFB2}" type="pres">
      <dgm:prSet presAssocID="{4E03C22F-D9EC-4486-B590-17BB07C98CA7}" presName="hierRoot4" presStyleCnt="0"/>
      <dgm:spPr/>
    </dgm:pt>
    <dgm:pt modelId="{E0603A4A-23D2-4EED-AEF6-0C1B4E2FE39F}" type="pres">
      <dgm:prSet presAssocID="{4E03C22F-D9EC-4486-B590-17BB07C98CA7}" presName="composite4" presStyleCnt="0"/>
      <dgm:spPr/>
    </dgm:pt>
    <dgm:pt modelId="{F26FABB2-85C4-457A-81BD-5E2CF199ADC3}" type="pres">
      <dgm:prSet presAssocID="{4E03C22F-D9EC-4486-B590-17BB07C98CA7}" presName="background4" presStyleLbl="node4" presStyleIdx="5" presStyleCnt="7"/>
      <dgm:spPr/>
    </dgm:pt>
    <dgm:pt modelId="{8AE4EE18-8A89-4394-9DA8-8F4961726CA1}" type="pres">
      <dgm:prSet presAssocID="{4E03C22F-D9EC-4486-B590-17BB07C98CA7}" presName="text4" presStyleLbl="fgAcc4" presStyleIdx="5" presStyleCnt="7" custLinFactNeighborX="-6470" custLinFactNeighborY="65222">
        <dgm:presLayoutVars>
          <dgm:chPref val="3"/>
        </dgm:presLayoutVars>
      </dgm:prSet>
      <dgm:spPr/>
    </dgm:pt>
    <dgm:pt modelId="{9AC14F64-D4CD-4100-AAC4-E5D62383A9CA}" type="pres">
      <dgm:prSet presAssocID="{4E03C22F-D9EC-4486-B590-17BB07C98CA7}" presName="hierChild5" presStyleCnt="0"/>
      <dgm:spPr/>
    </dgm:pt>
    <dgm:pt modelId="{9F413A9C-06BB-45F2-9185-BA8C07893935}" type="pres">
      <dgm:prSet presAssocID="{E3A80B18-26A5-45CA-AEB8-C3B6CEED63CB}" presName="Name23" presStyleLbl="parChTrans1D4" presStyleIdx="6" presStyleCnt="7"/>
      <dgm:spPr/>
    </dgm:pt>
    <dgm:pt modelId="{9E7581B1-5CB7-448A-9630-17B413894462}" type="pres">
      <dgm:prSet presAssocID="{0D9AC237-73E4-44BA-804D-3841E299EB01}" presName="hierRoot4" presStyleCnt="0"/>
      <dgm:spPr/>
    </dgm:pt>
    <dgm:pt modelId="{0DC49379-BDB9-4D67-820B-E8697CDB303D}" type="pres">
      <dgm:prSet presAssocID="{0D9AC237-73E4-44BA-804D-3841E299EB01}" presName="composite4" presStyleCnt="0"/>
      <dgm:spPr/>
    </dgm:pt>
    <dgm:pt modelId="{B90543F6-E59E-4B1A-A735-B21FF7078E4D}" type="pres">
      <dgm:prSet presAssocID="{0D9AC237-73E4-44BA-804D-3841E299EB01}" presName="background4" presStyleLbl="node4" presStyleIdx="6" presStyleCnt="7"/>
      <dgm:spPr/>
    </dgm:pt>
    <dgm:pt modelId="{502D83AD-8124-4273-98E1-D71833BC6304}" type="pres">
      <dgm:prSet presAssocID="{0D9AC237-73E4-44BA-804D-3841E299EB01}" presName="text4" presStyleLbl="fgAcc4" presStyleIdx="6" presStyleCnt="7" custLinFactNeighborX="-2588" custLinFactNeighborY="65223">
        <dgm:presLayoutVars>
          <dgm:chPref val="3"/>
        </dgm:presLayoutVars>
      </dgm:prSet>
      <dgm:spPr/>
    </dgm:pt>
    <dgm:pt modelId="{85E4A29A-DD72-4DEA-8F3D-8B3402290853}" type="pres">
      <dgm:prSet presAssocID="{0D9AC237-73E4-44BA-804D-3841E299EB01}" presName="hierChild5" presStyleCnt="0"/>
      <dgm:spPr/>
    </dgm:pt>
  </dgm:ptLst>
  <dgm:cxnLst>
    <dgm:cxn modelId="{4F313D06-1373-4864-AC72-B9C398FBBC4F}" type="presOf" srcId="{76F6C13B-CC2B-4169-A0CB-4CA671F6A866}" destId="{8A879A51-A8D3-41AF-934F-2BB3FDB93634}" srcOrd="0" destOrd="0" presId="urn:microsoft.com/office/officeart/2005/8/layout/hierarchy1"/>
    <dgm:cxn modelId="{67FBA80B-389A-4D60-A2B2-A34A63C9127E}" type="presOf" srcId="{F2E01E51-869A-4579-90AA-3406537A52DC}" destId="{B6B4E36B-CDFA-4885-948D-9D4A99015875}" srcOrd="0" destOrd="0" presId="urn:microsoft.com/office/officeart/2005/8/layout/hierarchy1"/>
    <dgm:cxn modelId="{8D777D10-5936-4986-8ED6-989449BEAF85}" type="presOf" srcId="{C230B7E9-2907-428C-ACC9-098C394FE344}" destId="{49209CD7-E5D0-4CD1-AC12-6D4F1C41E5B2}" srcOrd="0" destOrd="0" presId="urn:microsoft.com/office/officeart/2005/8/layout/hierarchy1"/>
    <dgm:cxn modelId="{697A8C17-AB43-4CA4-BCFD-920A0DD311A3}" type="presOf" srcId="{4BA17A75-295B-496A-910A-789A7DB543F2}" destId="{AA556896-4A2C-4987-B1A3-649544F307D8}" srcOrd="0" destOrd="0" presId="urn:microsoft.com/office/officeart/2005/8/layout/hierarchy1"/>
    <dgm:cxn modelId="{010E3E1B-D9AB-4DE8-AD89-866AC4D62CED}" type="presOf" srcId="{7E3E7A1C-0506-46FC-93E7-63ACF83A400D}" destId="{040C0BA9-7DC9-417A-BE8A-F01AC8772DF6}" srcOrd="0" destOrd="0" presId="urn:microsoft.com/office/officeart/2005/8/layout/hierarchy1"/>
    <dgm:cxn modelId="{04A3621C-4EC5-47F7-A822-5FE07099008D}" type="presOf" srcId="{1705DE93-E825-4CAD-BB97-1145FA5264BE}" destId="{97F6A28F-E540-4EEF-8560-9CEA4609CA6B}" srcOrd="0" destOrd="0" presId="urn:microsoft.com/office/officeart/2005/8/layout/hierarchy1"/>
    <dgm:cxn modelId="{4F7B5922-45FA-4709-B245-FEF1F69D372B}" type="presOf" srcId="{70B5AFDF-5070-4F85-AE8B-432A448D0851}" destId="{91AF3E77-4E74-4684-811C-DE90487357F2}" srcOrd="0" destOrd="0" presId="urn:microsoft.com/office/officeart/2005/8/layout/hierarchy1"/>
    <dgm:cxn modelId="{4B611425-54B5-4FA7-89A9-5A123A0FA807}" type="presOf" srcId="{0ADE4ABC-EC76-4D4E-8A2C-59A6C262CC03}" destId="{E8030721-4C64-48D9-9179-0DCDB7C00FFD}" srcOrd="0" destOrd="0" presId="urn:microsoft.com/office/officeart/2005/8/layout/hierarchy1"/>
    <dgm:cxn modelId="{FD386A25-4F9D-4347-94EC-32EB0B2BC219}" type="presOf" srcId="{039F8EDC-053F-4D72-80E6-5979A6CAE317}" destId="{4CD8968E-EA75-4422-BB06-143B9D0608E5}" srcOrd="0" destOrd="0" presId="urn:microsoft.com/office/officeart/2005/8/layout/hierarchy1"/>
    <dgm:cxn modelId="{20259E2F-8AE1-4272-A7DF-F1507EE0E62F}" type="presOf" srcId="{42662A42-6383-48BF-857A-BEA780346210}" destId="{A2C38BC1-24BD-42DE-B5CF-485377019453}" srcOrd="0" destOrd="0" presId="urn:microsoft.com/office/officeart/2005/8/layout/hierarchy1"/>
    <dgm:cxn modelId="{CF5BC930-7599-4533-BD50-97BDC1C11AA3}" srcId="{F40DA8F7-44DA-4C2C-AEEF-657E0E346DEC}" destId="{2DF7233A-3ECF-44D0-8412-2FA789E7E33B}" srcOrd="0" destOrd="0" parTransId="{76E28CAC-C737-4844-9354-AECEC29A8DC0}" sibTransId="{5D814F45-6411-44BA-8A2E-751D48FE7808}"/>
    <dgm:cxn modelId="{6F4AA936-5944-4391-8906-1BA5FCC4F284}" type="presOf" srcId="{4E03C22F-D9EC-4486-B590-17BB07C98CA7}" destId="{8AE4EE18-8A89-4394-9DA8-8F4961726CA1}" srcOrd="0" destOrd="0" presId="urn:microsoft.com/office/officeart/2005/8/layout/hierarchy1"/>
    <dgm:cxn modelId="{B7F01739-4CA5-40F7-AC84-D57A3843EAC0}" type="presOf" srcId="{9E322737-2D7D-4F74-8808-97A671213DF7}" destId="{B34D2543-7256-443D-B2E2-3917CDF717E1}" srcOrd="0" destOrd="0" presId="urn:microsoft.com/office/officeart/2005/8/layout/hierarchy1"/>
    <dgm:cxn modelId="{CEE2973C-EB36-448A-A202-4B7FAF7F06F6}" type="presOf" srcId="{2DF7233A-3ECF-44D0-8412-2FA789E7E33B}" destId="{2B5E13F9-1049-4BBC-B7EA-F3B840A979C2}" srcOrd="0" destOrd="0" presId="urn:microsoft.com/office/officeart/2005/8/layout/hierarchy1"/>
    <dgm:cxn modelId="{7FDDED3C-E63E-4A7F-BF29-1412ADA0A1DE}" type="presOf" srcId="{E3A80B18-26A5-45CA-AEB8-C3B6CEED63CB}" destId="{9F413A9C-06BB-45F2-9185-BA8C07893935}" srcOrd="0" destOrd="0" presId="urn:microsoft.com/office/officeart/2005/8/layout/hierarchy1"/>
    <dgm:cxn modelId="{37B9775C-E95B-45D4-B19A-FBBCB3BFCCA5}" type="presOf" srcId="{57899537-A325-48CF-9932-8FFECE88AD3D}" destId="{FF9E50C0-9221-4B70-8C52-B121CD2A8DB1}" srcOrd="0" destOrd="0" presId="urn:microsoft.com/office/officeart/2005/8/layout/hierarchy1"/>
    <dgm:cxn modelId="{02FC9C5C-FF3A-427E-A20F-33884EDF1166}" type="presOf" srcId="{C09AE47C-D238-4586-AB0A-2B1A7B34F6BA}" destId="{C8815439-5693-4CE4-A18D-9B8B00C77443}" srcOrd="0" destOrd="0" presId="urn:microsoft.com/office/officeart/2005/8/layout/hierarchy1"/>
    <dgm:cxn modelId="{0C5B815E-DAB4-4E96-9CE7-41CC726364BF}" srcId="{70B5AFDF-5070-4F85-AE8B-432A448D0851}" destId="{E14921A5-E3BD-4DEC-B1D9-8B71E5524F6C}" srcOrd="2" destOrd="0" parTransId="{ABDBD563-CF2D-4053-9478-F3E3438A615B}" sibTransId="{78BDD5E0-D5C4-49DA-ACCE-4281D1025C07}"/>
    <dgm:cxn modelId="{EEB4075F-0C47-4BF3-A555-CBD492CB666C}" srcId="{9F29CA31-9804-487D-9BE8-82E1353CB584}" destId="{11866417-3D56-45E9-B946-66B7763EF1B8}" srcOrd="0" destOrd="0" parTransId="{A0746282-1B81-46C8-BE20-9788AC2EBFD8}" sibTransId="{B9855060-9568-4D1F-A66C-AE6009FAF36D}"/>
    <dgm:cxn modelId="{5A190463-3336-4584-A304-6333C6771EEB}" srcId="{11866417-3D56-45E9-B946-66B7763EF1B8}" destId="{70B5AFDF-5070-4F85-AE8B-432A448D0851}" srcOrd="0" destOrd="0" parTransId="{5C69C054-26D2-4964-826C-79F591981BB7}" sibTransId="{E417F069-103E-4037-BCD0-FF5F07E6E718}"/>
    <dgm:cxn modelId="{E9079A67-9966-4872-BEDB-D60D17E83036}" type="presOf" srcId="{9F29CA31-9804-487D-9BE8-82E1353CB584}" destId="{CFA33561-F890-4B0E-809D-C917EAEF3F4F}" srcOrd="0" destOrd="0" presId="urn:microsoft.com/office/officeart/2005/8/layout/hierarchy1"/>
    <dgm:cxn modelId="{CFE8F76C-4EF8-437E-BA6D-2B54174BD525}" type="presOf" srcId="{E14921A5-E3BD-4DEC-B1D9-8B71E5524F6C}" destId="{183FECC1-6DC2-47B7-9114-1ADB2664F3EB}" srcOrd="0" destOrd="0" presId="urn:microsoft.com/office/officeart/2005/8/layout/hierarchy1"/>
    <dgm:cxn modelId="{77116659-5283-4DB4-9F87-36E5611ABF96}" srcId="{70B5AFDF-5070-4F85-AE8B-432A448D0851}" destId="{76F6C13B-CC2B-4169-A0CB-4CA671F6A866}" srcOrd="0" destOrd="0" parTransId="{57899537-A325-48CF-9932-8FFECE88AD3D}" sibTransId="{89AECCDB-D4BE-438C-857A-BF51F2F4DD1D}"/>
    <dgm:cxn modelId="{EE49357A-096D-471D-B030-BDE748A90559}" type="presOf" srcId="{AAD0BA24-6A92-434D-9DED-9E6D604ECE91}" destId="{70CACFF3-EED1-42C1-A02E-4E8978D505BD}" srcOrd="0" destOrd="0" presId="urn:microsoft.com/office/officeart/2005/8/layout/hierarchy1"/>
    <dgm:cxn modelId="{BBDADE7E-8A50-4BCC-9F62-5EEDE7B7EEC2}" srcId="{FC7FABE3-2DF7-4BF8-A592-ADEC939AD955}" destId="{4E03C22F-D9EC-4486-B590-17BB07C98CA7}" srcOrd="0" destOrd="0" parTransId="{039F8EDC-053F-4D72-80E6-5979A6CAE317}" sibTransId="{47FC51BB-B339-4EBB-A5E5-C6B6445217E5}"/>
    <dgm:cxn modelId="{2A7FFA7F-1424-4B63-8A72-64C5E54486DF}" type="presOf" srcId="{F12B97AA-0AB2-4201-ABCA-1AC88513D841}" destId="{1B559957-D934-48EB-9E3D-2BF012B75F36}" srcOrd="0" destOrd="0" presId="urn:microsoft.com/office/officeart/2005/8/layout/hierarchy1"/>
    <dgm:cxn modelId="{B52DBE91-88D4-4F10-A181-8346DDE82160}" type="presOf" srcId="{76E28CAC-C737-4844-9354-AECEC29A8DC0}" destId="{D710F71B-5B86-405C-91B5-C9A095F539B7}" srcOrd="0" destOrd="0" presId="urn:microsoft.com/office/officeart/2005/8/layout/hierarchy1"/>
    <dgm:cxn modelId="{E767599C-D33E-466C-8AD9-EC59CE9C2A15}" srcId="{9F29CA31-9804-487D-9BE8-82E1353CB584}" destId="{F40DA8F7-44DA-4C2C-AEEF-657E0E346DEC}" srcOrd="1" destOrd="0" parTransId="{C230B7E9-2907-428C-ACC9-098C394FE344}" sibTransId="{695A13DF-CFD6-4479-9F0A-5C8121461C10}"/>
    <dgm:cxn modelId="{C4C7BFA1-6DF9-4340-A739-9555273C43CD}" type="presOf" srcId="{3ACF2120-CB02-4265-ABEF-436B730F11AC}" destId="{752DD043-9244-4B60-AF06-8BAC829243DA}" srcOrd="0" destOrd="0" presId="urn:microsoft.com/office/officeart/2005/8/layout/hierarchy1"/>
    <dgm:cxn modelId="{A3E289A2-575A-4BBC-B77A-79FBADDFEA11}" type="presOf" srcId="{158A0FE3-FBF5-4303-81B4-0DD69BC5FB03}" destId="{EC19A992-7282-4E2B-9E02-EA797359E2AE}" srcOrd="0" destOrd="0" presId="urn:microsoft.com/office/officeart/2005/8/layout/hierarchy1"/>
    <dgm:cxn modelId="{DB1A94A3-DA6B-4BC7-A133-8ED5400E2A53}" type="presOf" srcId="{11866417-3D56-45E9-B946-66B7763EF1B8}" destId="{E6F6BA1A-9035-4239-A83B-BF0F7736F8B2}" srcOrd="0" destOrd="0" presId="urn:microsoft.com/office/officeart/2005/8/layout/hierarchy1"/>
    <dgm:cxn modelId="{A8C81DA5-B219-4465-AF79-DD2D3CC7119E}" type="presOf" srcId="{A0746282-1B81-46C8-BE20-9788AC2EBFD8}" destId="{03FB9866-26E0-43D2-8F95-00680112BC4C}" srcOrd="0" destOrd="0" presId="urn:microsoft.com/office/officeart/2005/8/layout/hierarchy1"/>
    <dgm:cxn modelId="{D2CBAAA5-E752-4347-914D-015C8EDD3F48}" srcId="{F40DA8F7-44DA-4C2C-AEEF-657E0E346DEC}" destId="{1705DE93-E825-4CAD-BB97-1145FA5264BE}" srcOrd="1" destOrd="0" parTransId="{7E3E7A1C-0506-46FC-93E7-63ACF83A400D}" sibTransId="{D47F7827-E017-415F-96FB-408064A03E4A}"/>
    <dgm:cxn modelId="{105A46AD-F681-4731-BA36-04BE65AF2D24}" type="presOf" srcId="{FC7FABE3-2DF7-4BF8-A592-ADEC939AD955}" destId="{09E896F8-7D39-4088-889C-0EBB6CFE8935}" srcOrd="0" destOrd="0" presId="urn:microsoft.com/office/officeart/2005/8/layout/hierarchy1"/>
    <dgm:cxn modelId="{487437B3-39E4-4F7A-9F1E-9F513C4326D2}" srcId="{FC7FABE3-2DF7-4BF8-A592-ADEC939AD955}" destId="{0D9AC237-73E4-44BA-804D-3841E299EB01}" srcOrd="1" destOrd="0" parTransId="{E3A80B18-26A5-45CA-AEB8-C3B6CEED63CB}" sibTransId="{410AAFA1-01BB-4F72-BB17-C004385471DF}"/>
    <dgm:cxn modelId="{C8CABCB5-1EA1-42B7-8AB9-1151BF267D47}" type="presOf" srcId="{F40DA8F7-44DA-4C2C-AEEF-657E0E346DEC}" destId="{3F415DF8-9BB4-4009-8D5E-4908B6513540}" srcOrd="0" destOrd="0" presId="urn:microsoft.com/office/officeart/2005/8/layout/hierarchy1"/>
    <dgm:cxn modelId="{271446B9-EF42-4B74-ADBC-D12A7D0FE1A9}" type="presOf" srcId="{FC284D3B-B75E-4114-A52C-4FBEDC9EDF7F}" destId="{274EAB50-1AE3-4E5C-B07A-49D112D03166}" srcOrd="0" destOrd="0" presId="urn:microsoft.com/office/officeart/2005/8/layout/hierarchy1"/>
    <dgm:cxn modelId="{C574A5BD-E545-4F26-AD32-62DF287AE36B}" srcId="{70B5AFDF-5070-4F85-AE8B-432A448D0851}" destId="{2FB931E0-8E07-40FF-A0E9-4EA8C1B18B17}" srcOrd="1" destOrd="0" parTransId="{F12B97AA-0AB2-4201-ABCA-1AC88513D841}" sibTransId="{E4F39F87-103F-4618-957A-1664D085027E}"/>
    <dgm:cxn modelId="{2D833DC0-FB68-4E33-87B9-25B41C67E002}" type="presOf" srcId="{ABDBD563-CF2D-4053-9478-F3E3438A615B}" destId="{AC0DD4C1-7745-4836-B515-0461F0A4968A}" srcOrd="0" destOrd="0" presId="urn:microsoft.com/office/officeart/2005/8/layout/hierarchy1"/>
    <dgm:cxn modelId="{505098C9-BFFE-4173-BCEF-1D3CB719EF8F}" srcId="{11866417-3D56-45E9-B946-66B7763EF1B8}" destId="{158A0FE3-FBF5-4303-81B4-0DD69BC5FB03}" srcOrd="1" destOrd="0" parTransId="{FC284D3B-B75E-4114-A52C-4FBEDC9EDF7F}" sibTransId="{25C4619A-0197-440E-8CD9-BFE693D17CCA}"/>
    <dgm:cxn modelId="{C74C18CD-8624-414A-840F-EE60C16CAE7D}" srcId="{1705DE93-E825-4CAD-BB97-1145FA5264BE}" destId="{AAD0BA24-6A92-434D-9DED-9E6D604ECE91}" srcOrd="0" destOrd="0" parTransId="{42662A42-6383-48BF-857A-BEA780346210}" sibTransId="{C3EAD923-19C1-457F-8B11-023A4C258C5F}"/>
    <dgm:cxn modelId="{6C2517CF-FFE7-43A7-8BC3-B1164F02D954}" srcId="{11866417-3D56-45E9-B946-66B7763EF1B8}" destId="{C09AE47C-D238-4586-AB0A-2B1A7B34F6BA}" srcOrd="2" destOrd="0" parTransId="{F2E01E51-869A-4579-90AA-3406537A52DC}" sibTransId="{3AAB501F-C708-44C2-8DCE-A7C3B7DBE3FF}"/>
    <dgm:cxn modelId="{C69FFAD0-6F02-4853-9E3A-7E4C20EBBEBF}" type="presOf" srcId="{0D9AC237-73E4-44BA-804D-3841E299EB01}" destId="{502D83AD-8124-4273-98E1-D71833BC6304}" srcOrd="0" destOrd="0" presId="urn:microsoft.com/office/officeart/2005/8/layout/hierarchy1"/>
    <dgm:cxn modelId="{597B5DDB-F18F-460D-99D4-4300788BD0DD}" srcId="{F40DA8F7-44DA-4C2C-AEEF-657E0E346DEC}" destId="{FC7FABE3-2DF7-4BF8-A592-ADEC939AD955}" srcOrd="3" destOrd="0" parTransId="{9E322737-2D7D-4F74-8808-97A671213DF7}" sibTransId="{D6347F84-8815-4D64-9575-4EBF383089F7}"/>
    <dgm:cxn modelId="{FDF8A6DB-65BF-4E0C-8460-3B9B0C93893B}" type="presOf" srcId="{5C69C054-26D2-4964-826C-79F591981BB7}" destId="{805E9CF2-5D2E-4E9B-8FC0-C1B1F4F84F12}" srcOrd="0" destOrd="0" presId="urn:microsoft.com/office/officeart/2005/8/layout/hierarchy1"/>
    <dgm:cxn modelId="{3A8309E0-B2FD-46CC-8C8B-43D5462E19F0}" srcId="{AE01A660-505A-4C28-BBC5-457357CECDC6}" destId="{9F29CA31-9804-487D-9BE8-82E1353CB584}" srcOrd="0" destOrd="0" parTransId="{29F14568-603C-4DB3-AC9B-B7FF4D9AC94F}" sibTransId="{28D4B032-D91C-488A-AE28-E3BA16E22DE9}"/>
    <dgm:cxn modelId="{9D2A17E2-3AC7-44AD-ACEE-74084DFF3A9E}" srcId="{F40DA8F7-44DA-4C2C-AEEF-657E0E346DEC}" destId="{3ACF2120-CB02-4265-ABEF-436B730F11AC}" srcOrd="2" destOrd="0" parTransId="{0CB84CDF-04F9-4C89-84DD-B9F1D726BC52}" sibTransId="{9B1E3665-D3A9-4314-8C99-64F9AE411CF0}"/>
    <dgm:cxn modelId="{5FC5BDE4-9C16-49DF-ADE6-7482D5CDBD7F}" type="presOf" srcId="{0CB84CDF-04F9-4C89-84DD-B9F1D726BC52}" destId="{4F4BB971-82CC-4E49-B684-B60E1F8D30B4}" srcOrd="0" destOrd="0" presId="urn:microsoft.com/office/officeart/2005/8/layout/hierarchy1"/>
    <dgm:cxn modelId="{777985ED-0F55-4149-9602-1C90E5E0D493}" srcId="{1705DE93-E825-4CAD-BB97-1145FA5264BE}" destId="{0ADE4ABC-EC76-4D4E-8A2C-59A6C262CC03}" srcOrd="1" destOrd="0" parTransId="{4BA17A75-295B-496A-910A-789A7DB543F2}" sibTransId="{4E43CF51-F400-45D4-957D-7ADCF80F9D70}"/>
    <dgm:cxn modelId="{95AE4BF4-E70A-443C-90C0-C64A07C8513B}" type="presOf" srcId="{AE01A660-505A-4C28-BBC5-457357CECDC6}" destId="{D89851B6-92B0-456A-AFE5-AA894620C9EF}" srcOrd="0" destOrd="0" presId="urn:microsoft.com/office/officeart/2005/8/layout/hierarchy1"/>
    <dgm:cxn modelId="{8C41BDF9-B8F6-4A8F-A6EE-370E1D6E76E9}" type="presOf" srcId="{2FB931E0-8E07-40FF-A0E9-4EA8C1B18B17}" destId="{19C2260A-0E6E-4621-9216-5EE602F4479F}" srcOrd="0" destOrd="0" presId="urn:microsoft.com/office/officeart/2005/8/layout/hierarchy1"/>
    <dgm:cxn modelId="{C61A7640-097E-4D93-AA54-73D837B36763}" type="presParOf" srcId="{D89851B6-92B0-456A-AFE5-AA894620C9EF}" destId="{F7E69CE0-8094-481D-89AD-8D2EDF78D8A0}" srcOrd="0" destOrd="0" presId="urn:microsoft.com/office/officeart/2005/8/layout/hierarchy1"/>
    <dgm:cxn modelId="{3CED81F3-99C2-41F5-A626-374EE810F36E}" type="presParOf" srcId="{F7E69CE0-8094-481D-89AD-8D2EDF78D8A0}" destId="{17B46E5F-3E42-4202-9C1C-F2342F5050C2}" srcOrd="0" destOrd="0" presId="urn:microsoft.com/office/officeart/2005/8/layout/hierarchy1"/>
    <dgm:cxn modelId="{BE71B849-E2AB-41C6-8441-9F05B51CA41A}" type="presParOf" srcId="{17B46E5F-3E42-4202-9C1C-F2342F5050C2}" destId="{09FA75C1-8A5E-4F9B-A191-0718A25A58E9}" srcOrd="0" destOrd="0" presId="urn:microsoft.com/office/officeart/2005/8/layout/hierarchy1"/>
    <dgm:cxn modelId="{E429FDD5-6E56-4584-AE61-3D02A0816CDD}" type="presParOf" srcId="{17B46E5F-3E42-4202-9C1C-F2342F5050C2}" destId="{CFA33561-F890-4B0E-809D-C917EAEF3F4F}" srcOrd="1" destOrd="0" presId="urn:microsoft.com/office/officeart/2005/8/layout/hierarchy1"/>
    <dgm:cxn modelId="{BCB0CD14-A9EA-484F-B853-14F485348B42}" type="presParOf" srcId="{F7E69CE0-8094-481D-89AD-8D2EDF78D8A0}" destId="{02E6E3DB-9495-4BC1-8410-3E222284072A}" srcOrd="1" destOrd="0" presId="urn:microsoft.com/office/officeart/2005/8/layout/hierarchy1"/>
    <dgm:cxn modelId="{BCF67384-244A-4E1D-A125-E710004FCB31}" type="presParOf" srcId="{02E6E3DB-9495-4BC1-8410-3E222284072A}" destId="{03FB9866-26E0-43D2-8F95-00680112BC4C}" srcOrd="0" destOrd="0" presId="urn:microsoft.com/office/officeart/2005/8/layout/hierarchy1"/>
    <dgm:cxn modelId="{45F2B42E-A221-4691-BE4A-6326A5A53D67}" type="presParOf" srcId="{02E6E3DB-9495-4BC1-8410-3E222284072A}" destId="{B1CA16FE-218F-416D-A942-C5C10AD96B6C}" srcOrd="1" destOrd="0" presId="urn:microsoft.com/office/officeart/2005/8/layout/hierarchy1"/>
    <dgm:cxn modelId="{8E041EC8-4E1D-416B-B844-A5ACB6AB9DA7}" type="presParOf" srcId="{B1CA16FE-218F-416D-A942-C5C10AD96B6C}" destId="{266CDB4C-2012-4029-B98E-6ADE6C796B68}" srcOrd="0" destOrd="0" presId="urn:microsoft.com/office/officeart/2005/8/layout/hierarchy1"/>
    <dgm:cxn modelId="{4845CCA5-74C4-4C11-BB9E-5328420AC051}" type="presParOf" srcId="{266CDB4C-2012-4029-B98E-6ADE6C796B68}" destId="{D59A4725-FE33-428A-AAB8-5B5EB327ACFC}" srcOrd="0" destOrd="0" presId="urn:microsoft.com/office/officeart/2005/8/layout/hierarchy1"/>
    <dgm:cxn modelId="{C5F243C7-C060-4ACA-AC2C-5020E97FC977}" type="presParOf" srcId="{266CDB4C-2012-4029-B98E-6ADE6C796B68}" destId="{E6F6BA1A-9035-4239-A83B-BF0F7736F8B2}" srcOrd="1" destOrd="0" presId="urn:microsoft.com/office/officeart/2005/8/layout/hierarchy1"/>
    <dgm:cxn modelId="{2B8FCECB-CBDB-4D18-B50B-D21333EAB868}" type="presParOf" srcId="{B1CA16FE-218F-416D-A942-C5C10AD96B6C}" destId="{93F0B0C2-95EB-46AB-B62E-80583A2A88E7}" srcOrd="1" destOrd="0" presId="urn:microsoft.com/office/officeart/2005/8/layout/hierarchy1"/>
    <dgm:cxn modelId="{FC41432C-3524-4195-B59B-9CF2FE8C56FA}" type="presParOf" srcId="{93F0B0C2-95EB-46AB-B62E-80583A2A88E7}" destId="{805E9CF2-5D2E-4E9B-8FC0-C1B1F4F84F12}" srcOrd="0" destOrd="0" presId="urn:microsoft.com/office/officeart/2005/8/layout/hierarchy1"/>
    <dgm:cxn modelId="{1178CECD-1A0F-40DD-916B-53F3BAC6B8F5}" type="presParOf" srcId="{93F0B0C2-95EB-46AB-B62E-80583A2A88E7}" destId="{13DC532C-203C-438B-B8ED-76612DC4D791}" srcOrd="1" destOrd="0" presId="urn:microsoft.com/office/officeart/2005/8/layout/hierarchy1"/>
    <dgm:cxn modelId="{670831C8-BFE4-4184-86CE-EB2C72BCBB62}" type="presParOf" srcId="{13DC532C-203C-438B-B8ED-76612DC4D791}" destId="{4E77C42C-0949-42C0-8097-E0D1A4574ED1}" srcOrd="0" destOrd="0" presId="urn:microsoft.com/office/officeart/2005/8/layout/hierarchy1"/>
    <dgm:cxn modelId="{34F67167-BC35-4C39-AC01-EB5CAABBE058}" type="presParOf" srcId="{4E77C42C-0949-42C0-8097-E0D1A4574ED1}" destId="{4A6A0BF6-F04A-4288-993F-041C406A33BE}" srcOrd="0" destOrd="0" presId="urn:microsoft.com/office/officeart/2005/8/layout/hierarchy1"/>
    <dgm:cxn modelId="{CD96276F-4C9D-4B18-BDFB-25874F229B4A}" type="presParOf" srcId="{4E77C42C-0949-42C0-8097-E0D1A4574ED1}" destId="{91AF3E77-4E74-4684-811C-DE90487357F2}" srcOrd="1" destOrd="0" presId="urn:microsoft.com/office/officeart/2005/8/layout/hierarchy1"/>
    <dgm:cxn modelId="{C6013450-F24E-45B5-84EE-CBC921EAB9AF}" type="presParOf" srcId="{13DC532C-203C-438B-B8ED-76612DC4D791}" destId="{8528D83D-A255-4258-9D2E-49EB33FD7C23}" srcOrd="1" destOrd="0" presId="urn:microsoft.com/office/officeart/2005/8/layout/hierarchy1"/>
    <dgm:cxn modelId="{259263C7-726B-4950-9135-E1937A1E6971}" type="presParOf" srcId="{8528D83D-A255-4258-9D2E-49EB33FD7C23}" destId="{FF9E50C0-9221-4B70-8C52-B121CD2A8DB1}" srcOrd="0" destOrd="0" presId="urn:microsoft.com/office/officeart/2005/8/layout/hierarchy1"/>
    <dgm:cxn modelId="{4EBFAD6B-68C3-4AEC-A46D-0CBB18067DC5}" type="presParOf" srcId="{8528D83D-A255-4258-9D2E-49EB33FD7C23}" destId="{28D2C35A-27FC-4B30-8282-697C60E4E2ED}" srcOrd="1" destOrd="0" presId="urn:microsoft.com/office/officeart/2005/8/layout/hierarchy1"/>
    <dgm:cxn modelId="{9B7BB312-2AEB-476B-8B3F-1F36F69E4104}" type="presParOf" srcId="{28D2C35A-27FC-4B30-8282-697C60E4E2ED}" destId="{77D519CA-9FBC-49B1-A41C-9BC925A6ACD1}" srcOrd="0" destOrd="0" presId="urn:microsoft.com/office/officeart/2005/8/layout/hierarchy1"/>
    <dgm:cxn modelId="{CD5397AF-C8A1-4FA1-BB0D-C6380E621CC6}" type="presParOf" srcId="{77D519CA-9FBC-49B1-A41C-9BC925A6ACD1}" destId="{EDB42E9D-6BD9-4F76-A6F7-28709B966892}" srcOrd="0" destOrd="0" presId="urn:microsoft.com/office/officeart/2005/8/layout/hierarchy1"/>
    <dgm:cxn modelId="{B6B9120D-FFB9-4A24-A338-12628840DF84}" type="presParOf" srcId="{77D519CA-9FBC-49B1-A41C-9BC925A6ACD1}" destId="{8A879A51-A8D3-41AF-934F-2BB3FDB93634}" srcOrd="1" destOrd="0" presId="urn:microsoft.com/office/officeart/2005/8/layout/hierarchy1"/>
    <dgm:cxn modelId="{D03763E4-90D3-4F60-8337-0149A4DED888}" type="presParOf" srcId="{28D2C35A-27FC-4B30-8282-697C60E4E2ED}" destId="{B0C43070-CA7E-4BAD-9282-3212394C3A7B}" srcOrd="1" destOrd="0" presId="urn:microsoft.com/office/officeart/2005/8/layout/hierarchy1"/>
    <dgm:cxn modelId="{D8C0C4F8-06DB-43E9-8447-BF5DA10E4249}" type="presParOf" srcId="{8528D83D-A255-4258-9D2E-49EB33FD7C23}" destId="{1B559957-D934-48EB-9E3D-2BF012B75F36}" srcOrd="2" destOrd="0" presId="urn:microsoft.com/office/officeart/2005/8/layout/hierarchy1"/>
    <dgm:cxn modelId="{53EC86EE-63AA-40CC-B21B-6D56FC0CAF04}" type="presParOf" srcId="{8528D83D-A255-4258-9D2E-49EB33FD7C23}" destId="{20E9305E-BF75-4916-A9AF-5D69C5FA4D69}" srcOrd="3" destOrd="0" presId="urn:microsoft.com/office/officeart/2005/8/layout/hierarchy1"/>
    <dgm:cxn modelId="{14A210AD-BD36-4E43-9942-5680A035228E}" type="presParOf" srcId="{20E9305E-BF75-4916-A9AF-5D69C5FA4D69}" destId="{B54CF3C1-C37E-4DFD-AB68-524D10BD66A5}" srcOrd="0" destOrd="0" presId="urn:microsoft.com/office/officeart/2005/8/layout/hierarchy1"/>
    <dgm:cxn modelId="{E5770108-435B-472F-A516-705B59464AF7}" type="presParOf" srcId="{B54CF3C1-C37E-4DFD-AB68-524D10BD66A5}" destId="{ED74F4D6-DF15-42DA-B2FC-3936E1A936A6}" srcOrd="0" destOrd="0" presId="urn:microsoft.com/office/officeart/2005/8/layout/hierarchy1"/>
    <dgm:cxn modelId="{0D088C52-F1CE-4D4B-BFD5-8215DABFB82E}" type="presParOf" srcId="{B54CF3C1-C37E-4DFD-AB68-524D10BD66A5}" destId="{19C2260A-0E6E-4621-9216-5EE602F4479F}" srcOrd="1" destOrd="0" presId="urn:microsoft.com/office/officeart/2005/8/layout/hierarchy1"/>
    <dgm:cxn modelId="{2DE2643D-E9DB-4E03-A124-C6E31B1FDEAA}" type="presParOf" srcId="{20E9305E-BF75-4916-A9AF-5D69C5FA4D69}" destId="{16EC1558-8A36-4488-9830-E10F3EE58E92}" srcOrd="1" destOrd="0" presId="urn:microsoft.com/office/officeart/2005/8/layout/hierarchy1"/>
    <dgm:cxn modelId="{F150A4A6-92BD-4C63-8D35-5F078E542FA1}" type="presParOf" srcId="{8528D83D-A255-4258-9D2E-49EB33FD7C23}" destId="{AC0DD4C1-7745-4836-B515-0461F0A4968A}" srcOrd="4" destOrd="0" presId="urn:microsoft.com/office/officeart/2005/8/layout/hierarchy1"/>
    <dgm:cxn modelId="{621F26DD-CB07-4611-BD37-E7FE7947D593}" type="presParOf" srcId="{8528D83D-A255-4258-9D2E-49EB33FD7C23}" destId="{4F91ABE0-C252-49D1-92F4-E065C0C657FA}" srcOrd="5" destOrd="0" presId="urn:microsoft.com/office/officeart/2005/8/layout/hierarchy1"/>
    <dgm:cxn modelId="{EC8DE921-F673-4C11-AC49-F3203A4CEA28}" type="presParOf" srcId="{4F91ABE0-C252-49D1-92F4-E065C0C657FA}" destId="{EAC27450-E645-4EF8-8357-22205065BD40}" srcOrd="0" destOrd="0" presId="urn:microsoft.com/office/officeart/2005/8/layout/hierarchy1"/>
    <dgm:cxn modelId="{E351FDA0-F70B-483C-B295-8306D58E9DFD}" type="presParOf" srcId="{EAC27450-E645-4EF8-8357-22205065BD40}" destId="{B137ECF1-C198-47B2-BE61-17E64E051D93}" srcOrd="0" destOrd="0" presId="urn:microsoft.com/office/officeart/2005/8/layout/hierarchy1"/>
    <dgm:cxn modelId="{53EEACC1-4402-4DA3-A9BE-FA08DBFC5BD7}" type="presParOf" srcId="{EAC27450-E645-4EF8-8357-22205065BD40}" destId="{183FECC1-6DC2-47B7-9114-1ADB2664F3EB}" srcOrd="1" destOrd="0" presId="urn:microsoft.com/office/officeart/2005/8/layout/hierarchy1"/>
    <dgm:cxn modelId="{191EFEA2-E7CF-407E-B11F-D3CC298C876A}" type="presParOf" srcId="{4F91ABE0-C252-49D1-92F4-E065C0C657FA}" destId="{3E1425B1-2798-4D60-AB9B-311B57ED237C}" srcOrd="1" destOrd="0" presId="urn:microsoft.com/office/officeart/2005/8/layout/hierarchy1"/>
    <dgm:cxn modelId="{7226CF80-433A-4E56-AC2B-FF48FA917DE2}" type="presParOf" srcId="{93F0B0C2-95EB-46AB-B62E-80583A2A88E7}" destId="{274EAB50-1AE3-4E5C-B07A-49D112D03166}" srcOrd="2" destOrd="0" presId="urn:microsoft.com/office/officeart/2005/8/layout/hierarchy1"/>
    <dgm:cxn modelId="{A601ACF3-F1C7-4B3E-8324-252ACD8D72E0}" type="presParOf" srcId="{93F0B0C2-95EB-46AB-B62E-80583A2A88E7}" destId="{DE17869F-7264-4B52-971B-85656F70D11E}" srcOrd="3" destOrd="0" presId="urn:microsoft.com/office/officeart/2005/8/layout/hierarchy1"/>
    <dgm:cxn modelId="{181D6E47-311F-4167-B001-2871080A95FE}" type="presParOf" srcId="{DE17869F-7264-4B52-971B-85656F70D11E}" destId="{926CF824-74AC-4196-8A20-4D71073ABCA8}" srcOrd="0" destOrd="0" presId="urn:microsoft.com/office/officeart/2005/8/layout/hierarchy1"/>
    <dgm:cxn modelId="{312C98D5-D36A-4CCE-9A0E-FC8203843A33}" type="presParOf" srcId="{926CF824-74AC-4196-8A20-4D71073ABCA8}" destId="{913A6ECE-9C98-4292-B9AA-A4DD02AC9794}" srcOrd="0" destOrd="0" presId="urn:microsoft.com/office/officeart/2005/8/layout/hierarchy1"/>
    <dgm:cxn modelId="{D192315A-E360-4C0B-974B-EF3F869822ED}" type="presParOf" srcId="{926CF824-74AC-4196-8A20-4D71073ABCA8}" destId="{EC19A992-7282-4E2B-9E02-EA797359E2AE}" srcOrd="1" destOrd="0" presId="urn:microsoft.com/office/officeart/2005/8/layout/hierarchy1"/>
    <dgm:cxn modelId="{55036187-3E71-4332-BDF8-2EEAFCB73E97}" type="presParOf" srcId="{DE17869F-7264-4B52-971B-85656F70D11E}" destId="{F1F6A662-FF5D-4232-B365-965B14046901}" srcOrd="1" destOrd="0" presId="urn:microsoft.com/office/officeart/2005/8/layout/hierarchy1"/>
    <dgm:cxn modelId="{20812587-7795-4793-ACA4-FA4FA0AB820E}" type="presParOf" srcId="{93F0B0C2-95EB-46AB-B62E-80583A2A88E7}" destId="{B6B4E36B-CDFA-4885-948D-9D4A99015875}" srcOrd="4" destOrd="0" presId="urn:microsoft.com/office/officeart/2005/8/layout/hierarchy1"/>
    <dgm:cxn modelId="{972A3058-26C1-4A0C-A7AA-A3B9B61646D5}" type="presParOf" srcId="{93F0B0C2-95EB-46AB-B62E-80583A2A88E7}" destId="{40C8A005-5A7E-4BB7-813C-3C67CFBFE54A}" srcOrd="5" destOrd="0" presId="urn:microsoft.com/office/officeart/2005/8/layout/hierarchy1"/>
    <dgm:cxn modelId="{2B9588B9-A7CD-4427-BE8F-3946948627D4}" type="presParOf" srcId="{40C8A005-5A7E-4BB7-813C-3C67CFBFE54A}" destId="{8220E853-1989-4AA7-B11E-3220930F94AF}" srcOrd="0" destOrd="0" presId="urn:microsoft.com/office/officeart/2005/8/layout/hierarchy1"/>
    <dgm:cxn modelId="{7990C5C7-0C70-43B7-9C26-5A68B7CC4511}" type="presParOf" srcId="{8220E853-1989-4AA7-B11E-3220930F94AF}" destId="{EC0C8F49-AB54-4F15-9DBE-1DD7A6EA6822}" srcOrd="0" destOrd="0" presId="urn:microsoft.com/office/officeart/2005/8/layout/hierarchy1"/>
    <dgm:cxn modelId="{E73486A2-ECE1-4834-B1AA-69959F3FE32F}" type="presParOf" srcId="{8220E853-1989-4AA7-B11E-3220930F94AF}" destId="{C8815439-5693-4CE4-A18D-9B8B00C77443}" srcOrd="1" destOrd="0" presId="urn:microsoft.com/office/officeart/2005/8/layout/hierarchy1"/>
    <dgm:cxn modelId="{D5902D13-9C69-492F-8EEB-CE424379E5E5}" type="presParOf" srcId="{40C8A005-5A7E-4BB7-813C-3C67CFBFE54A}" destId="{5BD8225E-9762-445B-B7E5-D3F4140E4DFB}" srcOrd="1" destOrd="0" presId="urn:microsoft.com/office/officeart/2005/8/layout/hierarchy1"/>
    <dgm:cxn modelId="{EB2303CC-BE5A-4844-9917-5A4632E3F4BF}" type="presParOf" srcId="{02E6E3DB-9495-4BC1-8410-3E222284072A}" destId="{49209CD7-E5D0-4CD1-AC12-6D4F1C41E5B2}" srcOrd="2" destOrd="0" presId="urn:microsoft.com/office/officeart/2005/8/layout/hierarchy1"/>
    <dgm:cxn modelId="{CAA089FD-CA39-4439-86AD-5ED4BBAE3EC2}" type="presParOf" srcId="{02E6E3DB-9495-4BC1-8410-3E222284072A}" destId="{A2ECA54F-7357-460C-AA17-8CEFED4BFCA9}" srcOrd="3" destOrd="0" presId="urn:microsoft.com/office/officeart/2005/8/layout/hierarchy1"/>
    <dgm:cxn modelId="{C79E3279-AE12-4FA3-879E-A4F4796B99CE}" type="presParOf" srcId="{A2ECA54F-7357-460C-AA17-8CEFED4BFCA9}" destId="{F86CD4C8-F24D-4946-AECA-252E80AF2C55}" srcOrd="0" destOrd="0" presId="urn:microsoft.com/office/officeart/2005/8/layout/hierarchy1"/>
    <dgm:cxn modelId="{B7BB0632-738D-41AD-A557-B6FB74017351}" type="presParOf" srcId="{F86CD4C8-F24D-4946-AECA-252E80AF2C55}" destId="{5E99A3E5-01BD-41CA-9499-75BBDF173A4A}" srcOrd="0" destOrd="0" presId="urn:microsoft.com/office/officeart/2005/8/layout/hierarchy1"/>
    <dgm:cxn modelId="{267DFB5F-7100-4AD3-B195-B6AD1A679A1C}" type="presParOf" srcId="{F86CD4C8-F24D-4946-AECA-252E80AF2C55}" destId="{3F415DF8-9BB4-4009-8D5E-4908B6513540}" srcOrd="1" destOrd="0" presId="urn:microsoft.com/office/officeart/2005/8/layout/hierarchy1"/>
    <dgm:cxn modelId="{B38067BB-C82E-488D-B0C7-918D6B558AB8}" type="presParOf" srcId="{A2ECA54F-7357-460C-AA17-8CEFED4BFCA9}" destId="{FD8CBCC1-9842-498B-9AC2-BE1C762C3863}" srcOrd="1" destOrd="0" presId="urn:microsoft.com/office/officeart/2005/8/layout/hierarchy1"/>
    <dgm:cxn modelId="{C8ADAF10-C599-446A-AF4A-466013C20370}" type="presParOf" srcId="{FD8CBCC1-9842-498B-9AC2-BE1C762C3863}" destId="{D710F71B-5B86-405C-91B5-C9A095F539B7}" srcOrd="0" destOrd="0" presId="urn:microsoft.com/office/officeart/2005/8/layout/hierarchy1"/>
    <dgm:cxn modelId="{28BAA0B6-A378-4AD0-92B6-7C97ED304922}" type="presParOf" srcId="{FD8CBCC1-9842-498B-9AC2-BE1C762C3863}" destId="{FAED700F-5B4D-4535-9EF3-7A38B9BF5658}" srcOrd="1" destOrd="0" presId="urn:microsoft.com/office/officeart/2005/8/layout/hierarchy1"/>
    <dgm:cxn modelId="{44C2DABF-50BE-4B05-A533-D679A9F2FB59}" type="presParOf" srcId="{FAED700F-5B4D-4535-9EF3-7A38B9BF5658}" destId="{4A83358E-D7A4-4871-88A4-653044789D90}" srcOrd="0" destOrd="0" presId="urn:microsoft.com/office/officeart/2005/8/layout/hierarchy1"/>
    <dgm:cxn modelId="{A299E8E1-9023-4E2C-853D-98FA88D81AC9}" type="presParOf" srcId="{4A83358E-D7A4-4871-88A4-653044789D90}" destId="{C8C86BAF-D349-4598-AF9A-48CB99A6D7BE}" srcOrd="0" destOrd="0" presId="urn:microsoft.com/office/officeart/2005/8/layout/hierarchy1"/>
    <dgm:cxn modelId="{4C88174E-B431-4434-8515-490B5B03BD5E}" type="presParOf" srcId="{4A83358E-D7A4-4871-88A4-653044789D90}" destId="{2B5E13F9-1049-4BBC-B7EA-F3B840A979C2}" srcOrd="1" destOrd="0" presId="urn:microsoft.com/office/officeart/2005/8/layout/hierarchy1"/>
    <dgm:cxn modelId="{D2D84B9A-B572-4D95-9429-F9B63E240657}" type="presParOf" srcId="{FAED700F-5B4D-4535-9EF3-7A38B9BF5658}" destId="{8BBC94F9-47F3-427F-A49C-E6B48B3BF1C9}" srcOrd="1" destOrd="0" presId="urn:microsoft.com/office/officeart/2005/8/layout/hierarchy1"/>
    <dgm:cxn modelId="{CCA900FD-8CE5-4B99-89EE-E3951379D38A}" type="presParOf" srcId="{FD8CBCC1-9842-498B-9AC2-BE1C762C3863}" destId="{040C0BA9-7DC9-417A-BE8A-F01AC8772DF6}" srcOrd="2" destOrd="0" presId="urn:microsoft.com/office/officeart/2005/8/layout/hierarchy1"/>
    <dgm:cxn modelId="{F58FB566-656B-4CC4-AC9A-A0872472466D}" type="presParOf" srcId="{FD8CBCC1-9842-498B-9AC2-BE1C762C3863}" destId="{86D35213-5FF3-4A68-9F07-BC32629186E6}" srcOrd="3" destOrd="0" presId="urn:microsoft.com/office/officeart/2005/8/layout/hierarchy1"/>
    <dgm:cxn modelId="{4A47172D-08E3-4839-B3D4-4AA110FD7C43}" type="presParOf" srcId="{86D35213-5FF3-4A68-9F07-BC32629186E6}" destId="{1B5F283A-020D-419C-A0DF-907A7C4E07B9}" srcOrd="0" destOrd="0" presId="urn:microsoft.com/office/officeart/2005/8/layout/hierarchy1"/>
    <dgm:cxn modelId="{EBE151CA-A557-4018-AA24-7147E490EE5A}" type="presParOf" srcId="{1B5F283A-020D-419C-A0DF-907A7C4E07B9}" destId="{46B1CBF2-EFED-4C20-AC64-6EE8992CEB57}" srcOrd="0" destOrd="0" presId="urn:microsoft.com/office/officeart/2005/8/layout/hierarchy1"/>
    <dgm:cxn modelId="{3C025C82-E1DB-4F41-AA6A-853376F7A7E0}" type="presParOf" srcId="{1B5F283A-020D-419C-A0DF-907A7C4E07B9}" destId="{97F6A28F-E540-4EEF-8560-9CEA4609CA6B}" srcOrd="1" destOrd="0" presId="urn:microsoft.com/office/officeart/2005/8/layout/hierarchy1"/>
    <dgm:cxn modelId="{65E0768D-E1B1-4F3A-BD40-FD9904A5595F}" type="presParOf" srcId="{86D35213-5FF3-4A68-9F07-BC32629186E6}" destId="{FB957234-066C-406A-BA4C-DFAFB3DFD3E5}" srcOrd="1" destOrd="0" presId="urn:microsoft.com/office/officeart/2005/8/layout/hierarchy1"/>
    <dgm:cxn modelId="{C8F28D27-011E-4DFB-8F42-714723EDEE9F}" type="presParOf" srcId="{FB957234-066C-406A-BA4C-DFAFB3DFD3E5}" destId="{A2C38BC1-24BD-42DE-B5CF-485377019453}" srcOrd="0" destOrd="0" presId="urn:microsoft.com/office/officeart/2005/8/layout/hierarchy1"/>
    <dgm:cxn modelId="{532AE56B-B644-439A-A733-1DC1EBF5E96D}" type="presParOf" srcId="{FB957234-066C-406A-BA4C-DFAFB3DFD3E5}" destId="{C75D7568-343E-447E-8310-1E8103FA2FEE}" srcOrd="1" destOrd="0" presId="urn:microsoft.com/office/officeart/2005/8/layout/hierarchy1"/>
    <dgm:cxn modelId="{EE2089FB-2EFA-43F2-96D3-811E21897F8B}" type="presParOf" srcId="{C75D7568-343E-447E-8310-1E8103FA2FEE}" destId="{972EA195-D5D8-40A2-81C9-1647756314F1}" srcOrd="0" destOrd="0" presId="urn:microsoft.com/office/officeart/2005/8/layout/hierarchy1"/>
    <dgm:cxn modelId="{BC91708A-9E44-4663-A865-9083C45FCF61}" type="presParOf" srcId="{972EA195-D5D8-40A2-81C9-1647756314F1}" destId="{A9A6DE21-D950-4BAA-85CC-4BCB97FA383F}" srcOrd="0" destOrd="0" presId="urn:microsoft.com/office/officeart/2005/8/layout/hierarchy1"/>
    <dgm:cxn modelId="{FFCFD8C7-9484-4FB0-A608-C13C0DFF842E}" type="presParOf" srcId="{972EA195-D5D8-40A2-81C9-1647756314F1}" destId="{70CACFF3-EED1-42C1-A02E-4E8978D505BD}" srcOrd="1" destOrd="0" presId="urn:microsoft.com/office/officeart/2005/8/layout/hierarchy1"/>
    <dgm:cxn modelId="{4545E0D0-B7E5-4299-A0D9-5659F4A4D008}" type="presParOf" srcId="{C75D7568-343E-447E-8310-1E8103FA2FEE}" destId="{F706C3AF-6A84-47CF-990C-77A29CA4B0BE}" srcOrd="1" destOrd="0" presId="urn:microsoft.com/office/officeart/2005/8/layout/hierarchy1"/>
    <dgm:cxn modelId="{B60E33AC-9BAD-48F0-8681-7775BC8A7D20}" type="presParOf" srcId="{FB957234-066C-406A-BA4C-DFAFB3DFD3E5}" destId="{AA556896-4A2C-4987-B1A3-649544F307D8}" srcOrd="2" destOrd="0" presId="urn:microsoft.com/office/officeart/2005/8/layout/hierarchy1"/>
    <dgm:cxn modelId="{98DB8160-0B64-4EAD-8E18-133DC8BFE36C}" type="presParOf" srcId="{FB957234-066C-406A-BA4C-DFAFB3DFD3E5}" destId="{B31F8E2B-C14E-411C-86C4-860C7633B72A}" srcOrd="3" destOrd="0" presId="urn:microsoft.com/office/officeart/2005/8/layout/hierarchy1"/>
    <dgm:cxn modelId="{A20C861A-E448-45B5-A6A6-E0405C32D30B}" type="presParOf" srcId="{B31F8E2B-C14E-411C-86C4-860C7633B72A}" destId="{596E86A5-1CEC-47DF-93EA-34697818C3BE}" srcOrd="0" destOrd="0" presId="urn:microsoft.com/office/officeart/2005/8/layout/hierarchy1"/>
    <dgm:cxn modelId="{A1AC34A4-6F52-4994-B3F2-7C19BD005779}" type="presParOf" srcId="{596E86A5-1CEC-47DF-93EA-34697818C3BE}" destId="{28F74450-E5E0-40F2-AD3C-79D008AC438A}" srcOrd="0" destOrd="0" presId="urn:microsoft.com/office/officeart/2005/8/layout/hierarchy1"/>
    <dgm:cxn modelId="{9952E5A1-6D62-4F50-984A-BA7B3A1E2467}" type="presParOf" srcId="{596E86A5-1CEC-47DF-93EA-34697818C3BE}" destId="{E8030721-4C64-48D9-9179-0DCDB7C00FFD}" srcOrd="1" destOrd="0" presId="urn:microsoft.com/office/officeart/2005/8/layout/hierarchy1"/>
    <dgm:cxn modelId="{94D91E15-941D-42D7-AFE8-E64DA673690E}" type="presParOf" srcId="{B31F8E2B-C14E-411C-86C4-860C7633B72A}" destId="{161570EF-A77F-4EBE-8E54-D33919C2F27C}" srcOrd="1" destOrd="0" presId="urn:microsoft.com/office/officeart/2005/8/layout/hierarchy1"/>
    <dgm:cxn modelId="{C0985913-7786-4CBA-8F7B-CA1342B2B939}" type="presParOf" srcId="{FD8CBCC1-9842-498B-9AC2-BE1C762C3863}" destId="{4F4BB971-82CC-4E49-B684-B60E1F8D30B4}" srcOrd="4" destOrd="0" presId="urn:microsoft.com/office/officeart/2005/8/layout/hierarchy1"/>
    <dgm:cxn modelId="{B4C46A06-D632-4185-A495-781E57433995}" type="presParOf" srcId="{FD8CBCC1-9842-498B-9AC2-BE1C762C3863}" destId="{1725A580-4D1B-4029-B5BA-25A01FD4D3EF}" srcOrd="5" destOrd="0" presId="urn:microsoft.com/office/officeart/2005/8/layout/hierarchy1"/>
    <dgm:cxn modelId="{015BB5CD-85BF-4DF5-AEC7-DF1321DD0294}" type="presParOf" srcId="{1725A580-4D1B-4029-B5BA-25A01FD4D3EF}" destId="{51CB0546-9D62-441D-AEB7-B3BFECF15D25}" srcOrd="0" destOrd="0" presId="urn:microsoft.com/office/officeart/2005/8/layout/hierarchy1"/>
    <dgm:cxn modelId="{60520204-129A-43A4-9E68-538DC3909BD6}" type="presParOf" srcId="{51CB0546-9D62-441D-AEB7-B3BFECF15D25}" destId="{88C18764-2019-4B09-9FF1-4941C6CB8121}" srcOrd="0" destOrd="0" presId="urn:microsoft.com/office/officeart/2005/8/layout/hierarchy1"/>
    <dgm:cxn modelId="{93C8D7FA-E651-45C0-879D-A3D2358B227C}" type="presParOf" srcId="{51CB0546-9D62-441D-AEB7-B3BFECF15D25}" destId="{752DD043-9244-4B60-AF06-8BAC829243DA}" srcOrd="1" destOrd="0" presId="urn:microsoft.com/office/officeart/2005/8/layout/hierarchy1"/>
    <dgm:cxn modelId="{516FDBF9-8DD0-4626-9249-22785BBE887F}" type="presParOf" srcId="{1725A580-4D1B-4029-B5BA-25A01FD4D3EF}" destId="{286BFBBD-7C9E-4309-AA99-6FAD0B3B4C4D}" srcOrd="1" destOrd="0" presId="urn:microsoft.com/office/officeart/2005/8/layout/hierarchy1"/>
    <dgm:cxn modelId="{B5496063-EA56-4614-80D7-093CCD776D9E}" type="presParOf" srcId="{FD8CBCC1-9842-498B-9AC2-BE1C762C3863}" destId="{B34D2543-7256-443D-B2E2-3917CDF717E1}" srcOrd="6" destOrd="0" presId="urn:microsoft.com/office/officeart/2005/8/layout/hierarchy1"/>
    <dgm:cxn modelId="{B805A9DF-BB6A-42A1-BDB1-4E31D8DE1115}" type="presParOf" srcId="{FD8CBCC1-9842-498B-9AC2-BE1C762C3863}" destId="{3F64CD62-7E71-4D6A-969C-58C2B9981FF6}" srcOrd="7" destOrd="0" presId="urn:microsoft.com/office/officeart/2005/8/layout/hierarchy1"/>
    <dgm:cxn modelId="{F2ECBDC1-72F8-4626-A6F8-B1BADDDFCCF1}" type="presParOf" srcId="{3F64CD62-7E71-4D6A-969C-58C2B9981FF6}" destId="{7CCFB2B2-F926-4E36-9CCB-B2F6B9BA752B}" srcOrd="0" destOrd="0" presId="urn:microsoft.com/office/officeart/2005/8/layout/hierarchy1"/>
    <dgm:cxn modelId="{0CB87BAE-B3C5-48E6-B291-50E6CE59CA3E}" type="presParOf" srcId="{7CCFB2B2-F926-4E36-9CCB-B2F6B9BA752B}" destId="{FB688774-3F64-4AAB-A189-54A9AA882E38}" srcOrd="0" destOrd="0" presId="urn:microsoft.com/office/officeart/2005/8/layout/hierarchy1"/>
    <dgm:cxn modelId="{88700D3E-969D-4BDC-A5AE-3F8D89C04C7B}" type="presParOf" srcId="{7CCFB2B2-F926-4E36-9CCB-B2F6B9BA752B}" destId="{09E896F8-7D39-4088-889C-0EBB6CFE8935}" srcOrd="1" destOrd="0" presId="urn:microsoft.com/office/officeart/2005/8/layout/hierarchy1"/>
    <dgm:cxn modelId="{2305D34E-120B-4DF0-A4EE-A698DBA8C6F7}" type="presParOf" srcId="{3F64CD62-7E71-4D6A-969C-58C2B9981FF6}" destId="{09B8303E-D334-454B-B378-3FBCFF585F30}" srcOrd="1" destOrd="0" presId="urn:microsoft.com/office/officeart/2005/8/layout/hierarchy1"/>
    <dgm:cxn modelId="{C28AC968-BA69-4D43-8676-4B58235C042F}" type="presParOf" srcId="{09B8303E-D334-454B-B378-3FBCFF585F30}" destId="{4CD8968E-EA75-4422-BB06-143B9D0608E5}" srcOrd="0" destOrd="0" presId="urn:microsoft.com/office/officeart/2005/8/layout/hierarchy1"/>
    <dgm:cxn modelId="{A3BE4F32-5463-43B0-B668-33AD412413D5}" type="presParOf" srcId="{09B8303E-D334-454B-B378-3FBCFF585F30}" destId="{DE5BC058-BE5D-45CA-A109-207887FCDFB2}" srcOrd="1" destOrd="0" presId="urn:microsoft.com/office/officeart/2005/8/layout/hierarchy1"/>
    <dgm:cxn modelId="{FFBA60DA-C33F-48ED-B633-004DCF5DE90B}" type="presParOf" srcId="{DE5BC058-BE5D-45CA-A109-207887FCDFB2}" destId="{E0603A4A-23D2-4EED-AEF6-0C1B4E2FE39F}" srcOrd="0" destOrd="0" presId="urn:microsoft.com/office/officeart/2005/8/layout/hierarchy1"/>
    <dgm:cxn modelId="{8F874112-41EC-4132-93D1-8863EF1F599E}" type="presParOf" srcId="{E0603A4A-23D2-4EED-AEF6-0C1B4E2FE39F}" destId="{F26FABB2-85C4-457A-81BD-5E2CF199ADC3}" srcOrd="0" destOrd="0" presId="urn:microsoft.com/office/officeart/2005/8/layout/hierarchy1"/>
    <dgm:cxn modelId="{106A3F0B-7558-4F36-96D3-8DCAB03D0905}" type="presParOf" srcId="{E0603A4A-23D2-4EED-AEF6-0C1B4E2FE39F}" destId="{8AE4EE18-8A89-4394-9DA8-8F4961726CA1}" srcOrd="1" destOrd="0" presId="urn:microsoft.com/office/officeart/2005/8/layout/hierarchy1"/>
    <dgm:cxn modelId="{2418A404-B3AE-4328-BF3F-817F5DF92D05}" type="presParOf" srcId="{DE5BC058-BE5D-45CA-A109-207887FCDFB2}" destId="{9AC14F64-D4CD-4100-AAC4-E5D62383A9CA}" srcOrd="1" destOrd="0" presId="urn:microsoft.com/office/officeart/2005/8/layout/hierarchy1"/>
    <dgm:cxn modelId="{7092B63C-87F4-46D5-BBCD-739AA8C90BD6}" type="presParOf" srcId="{09B8303E-D334-454B-B378-3FBCFF585F30}" destId="{9F413A9C-06BB-45F2-9185-BA8C07893935}" srcOrd="2" destOrd="0" presId="urn:microsoft.com/office/officeart/2005/8/layout/hierarchy1"/>
    <dgm:cxn modelId="{1E4F0B8A-680B-4892-83B2-7560F00575F9}" type="presParOf" srcId="{09B8303E-D334-454B-B378-3FBCFF585F30}" destId="{9E7581B1-5CB7-448A-9630-17B413894462}" srcOrd="3" destOrd="0" presId="urn:microsoft.com/office/officeart/2005/8/layout/hierarchy1"/>
    <dgm:cxn modelId="{C3D9E271-160D-4F4A-BD06-3C8FDF1EB9C4}" type="presParOf" srcId="{9E7581B1-5CB7-448A-9630-17B413894462}" destId="{0DC49379-BDB9-4D67-820B-E8697CDB303D}" srcOrd="0" destOrd="0" presId="urn:microsoft.com/office/officeart/2005/8/layout/hierarchy1"/>
    <dgm:cxn modelId="{7C24683D-48E7-4F58-910B-14F80C1825D7}" type="presParOf" srcId="{0DC49379-BDB9-4D67-820B-E8697CDB303D}" destId="{B90543F6-E59E-4B1A-A735-B21FF7078E4D}" srcOrd="0" destOrd="0" presId="urn:microsoft.com/office/officeart/2005/8/layout/hierarchy1"/>
    <dgm:cxn modelId="{99458374-1BDA-47D7-A405-AADC1791A372}" type="presParOf" srcId="{0DC49379-BDB9-4D67-820B-E8697CDB303D}" destId="{502D83AD-8124-4273-98E1-D71833BC6304}" srcOrd="1" destOrd="0" presId="urn:microsoft.com/office/officeart/2005/8/layout/hierarchy1"/>
    <dgm:cxn modelId="{01D74CA5-B275-47B5-8897-DE17E4C71DC8}" type="presParOf" srcId="{9E7581B1-5CB7-448A-9630-17B413894462}" destId="{85E4A29A-DD72-4DEA-8F3D-8B3402290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1A660-505A-4C28-BBC5-457357CEC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29CA31-9804-487D-9BE8-82E1353CB584}">
      <dgm:prSet phldrT="[Text]" custT="1"/>
      <dgm:spPr/>
      <dgm:t>
        <a:bodyPr/>
        <a:lstStyle/>
        <a:p>
          <a:r>
            <a:rPr lang="en-US" sz="3200" b="1" dirty="0">
              <a:solidFill>
                <a:schemeClr val="tx1"/>
              </a:solidFill>
            </a:rPr>
            <a:t>Membrane Transport </a:t>
          </a:r>
        </a:p>
      </dgm:t>
    </dgm:pt>
    <dgm:pt modelId="{29F14568-603C-4DB3-AC9B-B7FF4D9AC94F}" type="parTrans" cxnId="{3A8309E0-B2FD-46CC-8C8B-43D5462E19F0}">
      <dgm:prSet/>
      <dgm:spPr/>
      <dgm:t>
        <a:bodyPr/>
        <a:lstStyle/>
        <a:p>
          <a:endParaRPr lang="en-US" b="1">
            <a:solidFill>
              <a:schemeClr val="tx1"/>
            </a:solidFill>
          </a:endParaRPr>
        </a:p>
      </dgm:t>
    </dgm:pt>
    <dgm:pt modelId="{28D4B032-D91C-488A-AE28-E3BA16E22DE9}" type="sibTrans" cxnId="{3A8309E0-B2FD-46CC-8C8B-43D5462E19F0}">
      <dgm:prSet/>
      <dgm:spPr/>
      <dgm:t>
        <a:bodyPr/>
        <a:lstStyle/>
        <a:p>
          <a:endParaRPr lang="en-US" b="1">
            <a:solidFill>
              <a:schemeClr val="tx1"/>
            </a:solidFill>
          </a:endParaRPr>
        </a:p>
      </dgm:t>
    </dgm:pt>
    <dgm:pt modelId="{11866417-3D56-45E9-B946-66B7763EF1B8}">
      <dgm:prSet phldrT="[Text]" custT="1"/>
      <dgm:spPr/>
      <dgm:t>
        <a:bodyPr/>
        <a:lstStyle/>
        <a:p>
          <a:r>
            <a:rPr lang="en-US" sz="3200" b="1" dirty="0">
              <a:solidFill>
                <a:schemeClr val="tx1"/>
              </a:solidFill>
            </a:rPr>
            <a:t>Passive transport</a:t>
          </a:r>
        </a:p>
      </dgm:t>
    </dgm:pt>
    <dgm:pt modelId="{A0746282-1B81-46C8-BE20-9788AC2EBFD8}" type="parTrans" cxnId="{EEB4075F-0C47-4BF3-A555-CBD492CB666C}">
      <dgm:prSet/>
      <dgm:spPr/>
      <dgm:t>
        <a:bodyPr/>
        <a:lstStyle/>
        <a:p>
          <a:endParaRPr lang="en-US" b="1">
            <a:solidFill>
              <a:schemeClr val="tx1"/>
            </a:solidFill>
          </a:endParaRPr>
        </a:p>
      </dgm:t>
    </dgm:pt>
    <dgm:pt modelId="{B9855060-9568-4D1F-A66C-AE6009FAF36D}" type="sibTrans" cxnId="{EEB4075F-0C47-4BF3-A555-CBD492CB666C}">
      <dgm:prSet/>
      <dgm:spPr/>
      <dgm:t>
        <a:bodyPr/>
        <a:lstStyle/>
        <a:p>
          <a:endParaRPr lang="en-US" b="1">
            <a:solidFill>
              <a:schemeClr val="tx1"/>
            </a:solidFill>
          </a:endParaRPr>
        </a:p>
      </dgm:t>
    </dgm:pt>
    <dgm:pt modelId="{70B5AFDF-5070-4F85-AE8B-432A448D0851}">
      <dgm:prSet phldrT="[Text]"/>
      <dgm:spPr/>
      <dgm:t>
        <a:bodyPr/>
        <a:lstStyle/>
        <a:p>
          <a:r>
            <a:rPr lang="en-US" b="1" dirty="0">
              <a:solidFill>
                <a:schemeClr val="tx1"/>
              </a:solidFill>
            </a:rPr>
            <a:t>Special type of passive transport</a:t>
          </a:r>
        </a:p>
      </dgm:t>
    </dgm:pt>
    <dgm:pt modelId="{5C69C054-26D2-4964-826C-79F591981BB7}" type="parTrans" cxnId="{5A190463-3336-4584-A304-6333C6771EEB}">
      <dgm:prSet/>
      <dgm:spPr/>
      <dgm:t>
        <a:bodyPr/>
        <a:lstStyle/>
        <a:p>
          <a:endParaRPr lang="en-US" b="1">
            <a:solidFill>
              <a:schemeClr val="tx1"/>
            </a:solidFill>
          </a:endParaRPr>
        </a:p>
      </dgm:t>
    </dgm:pt>
    <dgm:pt modelId="{E417F069-103E-4037-BCD0-FF5F07E6E718}" type="sibTrans" cxnId="{5A190463-3336-4584-A304-6333C6771EEB}">
      <dgm:prSet/>
      <dgm:spPr/>
      <dgm:t>
        <a:bodyPr/>
        <a:lstStyle/>
        <a:p>
          <a:endParaRPr lang="en-US" b="1">
            <a:solidFill>
              <a:schemeClr val="tx1"/>
            </a:solidFill>
          </a:endParaRPr>
        </a:p>
      </dgm:t>
    </dgm:pt>
    <dgm:pt modelId="{158A0FE3-FBF5-4303-81B4-0DD69BC5FB03}">
      <dgm:prSet phldrT="[Text]">
        <dgm:style>
          <a:lnRef idx="3">
            <a:schemeClr val="lt1"/>
          </a:lnRef>
          <a:fillRef idx="1">
            <a:schemeClr val="accent2"/>
          </a:fillRef>
          <a:effectRef idx="1">
            <a:schemeClr val="accent2"/>
          </a:effectRef>
          <a:fontRef idx="minor">
            <a:schemeClr val="lt1"/>
          </a:fontRef>
        </dgm:style>
      </dgm:prSet>
      <dgm:spPr/>
      <dgm:t>
        <a:bodyPr/>
        <a:lstStyle/>
        <a:p>
          <a:r>
            <a:rPr lang="en-CA" b="1" dirty="0">
              <a:solidFill>
                <a:schemeClr val="bg1"/>
              </a:solidFill>
              <a:effectLst/>
            </a:rPr>
            <a:t>Facilitated diffusion</a:t>
          </a:r>
          <a:endParaRPr lang="en-US" b="1" dirty="0">
            <a:solidFill>
              <a:schemeClr val="bg1"/>
            </a:solidFill>
            <a:effectLst/>
          </a:endParaRPr>
        </a:p>
      </dgm:t>
    </dgm:pt>
    <dgm:pt modelId="{FC284D3B-B75E-4114-A52C-4FBEDC9EDF7F}" type="parTrans" cxnId="{505098C9-BFFE-4173-BCEF-1D3CB719EF8F}">
      <dgm:prSet/>
      <dgm:spPr/>
      <dgm:t>
        <a:bodyPr/>
        <a:lstStyle/>
        <a:p>
          <a:endParaRPr lang="en-US" b="1">
            <a:solidFill>
              <a:schemeClr val="tx1"/>
            </a:solidFill>
          </a:endParaRPr>
        </a:p>
      </dgm:t>
    </dgm:pt>
    <dgm:pt modelId="{25C4619A-0197-440E-8CD9-BFE693D17CCA}" type="sibTrans" cxnId="{505098C9-BFFE-4173-BCEF-1D3CB719EF8F}">
      <dgm:prSet/>
      <dgm:spPr/>
      <dgm:t>
        <a:bodyPr/>
        <a:lstStyle/>
        <a:p>
          <a:endParaRPr lang="en-US" b="1">
            <a:solidFill>
              <a:schemeClr val="tx1"/>
            </a:solidFill>
          </a:endParaRPr>
        </a:p>
      </dgm:t>
    </dgm:pt>
    <dgm:pt modelId="{F40DA8F7-44DA-4C2C-AEEF-657E0E346DEC}">
      <dgm:prSet phldrT="[Text]" custT="1"/>
      <dgm:spPr/>
      <dgm:t>
        <a:bodyPr/>
        <a:lstStyle/>
        <a:p>
          <a:r>
            <a:rPr lang="en-US" sz="3600" b="1" dirty="0">
              <a:solidFill>
                <a:schemeClr val="tx1"/>
              </a:solidFill>
            </a:rPr>
            <a:t>Active transport</a:t>
          </a:r>
        </a:p>
      </dgm:t>
    </dgm:pt>
    <dgm:pt modelId="{C230B7E9-2907-428C-ACC9-098C394FE344}" type="parTrans" cxnId="{E767599C-D33E-466C-8AD9-EC59CE9C2A15}">
      <dgm:prSet/>
      <dgm:spPr/>
      <dgm:t>
        <a:bodyPr/>
        <a:lstStyle/>
        <a:p>
          <a:endParaRPr lang="en-US" b="1">
            <a:solidFill>
              <a:schemeClr val="tx1"/>
            </a:solidFill>
          </a:endParaRPr>
        </a:p>
      </dgm:t>
    </dgm:pt>
    <dgm:pt modelId="{695A13DF-CFD6-4479-9F0A-5C8121461C10}" type="sibTrans" cxnId="{E767599C-D33E-466C-8AD9-EC59CE9C2A15}">
      <dgm:prSet/>
      <dgm:spPr/>
      <dgm:t>
        <a:bodyPr/>
        <a:lstStyle/>
        <a:p>
          <a:endParaRPr lang="en-US" b="1">
            <a:solidFill>
              <a:schemeClr val="tx1"/>
            </a:solidFill>
          </a:endParaRPr>
        </a:p>
      </dgm:t>
    </dgm:pt>
    <dgm:pt modelId="{2DF7233A-3ECF-44D0-8412-2FA789E7E33B}">
      <dgm:prSet phldrT="[Text]"/>
      <dgm:spPr/>
      <dgm:t>
        <a:bodyPr/>
        <a:lstStyle/>
        <a:p>
          <a:r>
            <a:rPr lang="en-US" b="1" dirty="0">
              <a:solidFill>
                <a:schemeClr val="tx1"/>
              </a:solidFill>
            </a:rPr>
            <a:t>Primary</a:t>
          </a:r>
        </a:p>
        <a:p>
          <a:r>
            <a:rPr lang="en-US" b="1" dirty="0">
              <a:solidFill>
                <a:schemeClr val="tx1"/>
              </a:solidFill>
            </a:rPr>
            <a:t>transport</a:t>
          </a:r>
        </a:p>
      </dgm:t>
    </dgm:pt>
    <dgm:pt modelId="{76E28CAC-C737-4844-9354-AECEC29A8DC0}" type="parTrans" cxnId="{CF5BC930-7599-4533-BD50-97BDC1C11AA3}">
      <dgm:prSet/>
      <dgm:spPr/>
      <dgm:t>
        <a:bodyPr/>
        <a:lstStyle/>
        <a:p>
          <a:endParaRPr lang="en-US" b="1">
            <a:solidFill>
              <a:schemeClr val="tx1"/>
            </a:solidFill>
          </a:endParaRPr>
        </a:p>
      </dgm:t>
    </dgm:pt>
    <dgm:pt modelId="{5D814F45-6411-44BA-8A2E-751D48FE7808}" type="sibTrans" cxnId="{CF5BC930-7599-4533-BD50-97BDC1C11AA3}">
      <dgm:prSet/>
      <dgm:spPr/>
      <dgm:t>
        <a:bodyPr/>
        <a:lstStyle/>
        <a:p>
          <a:endParaRPr lang="en-US" b="1">
            <a:solidFill>
              <a:schemeClr val="tx1"/>
            </a:solidFill>
          </a:endParaRPr>
        </a:p>
      </dgm:t>
    </dgm:pt>
    <dgm:pt modelId="{1705DE93-E825-4CAD-BB97-1145FA5264BE}">
      <dgm:prSet/>
      <dgm:spPr/>
      <dgm:t>
        <a:bodyPr/>
        <a:lstStyle/>
        <a:p>
          <a:r>
            <a:rPr lang="en-US" b="1" dirty="0">
              <a:solidFill>
                <a:schemeClr val="tx1"/>
              </a:solidFill>
            </a:rPr>
            <a:t>Secondary</a:t>
          </a:r>
        </a:p>
        <a:p>
          <a:r>
            <a:rPr lang="en-US" b="1" dirty="0">
              <a:solidFill>
                <a:schemeClr val="tx1"/>
              </a:solidFill>
            </a:rPr>
            <a:t>transport</a:t>
          </a:r>
        </a:p>
      </dgm:t>
    </dgm:pt>
    <dgm:pt modelId="{7E3E7A1C-0506-46FC-93E7-63ACF83A400D}" type="parTrans" cxnId="{D2CBAAA5-E752-4347-914D-015C8EDD3F48}">
      <dgm:prSet/>
      <dgm:spPr/>
      <dgm:t>
        <a:bodyPr/>
        <a:lstStyle/>
        <a:p>
          <a:endParaRPr lang="en-US" b="1">
            <a:solidFill>
              <a:schemeClr val="tx1"/>
            </a:solidFill>
          </a:endParaRPr>
        </a:p>
      </dgm:t>
    </dgm:pt>
    <dgm:pt modelId="{D47F7827-E017-415F-96FB-408064A03E4A}" type="sibTrans" cxnId="{D2CBAAA5-E752-4347-914D-015C8EDD3F48}">
      <dgm:prSet/>
      <dgm:spPr/>
      <dgm:t>
        <a:bodyPr/>
        <a:lstStyle/>
        <a:p>
          <a:endParaRPr lang="en-US" b="1">
            <a:solidFill>
              <a:schemeClr val="tx1"/>
            </a:solidFill>
          </a:endParaRPr>
        </a:p>
      </dgm:t>
    </dgm:pt>
    <dgm:pt modelId="{AAD0BA24-6A92-434D-9DED-9E6D604ECE91}">
      <dgm:prSet/>
      <dgm:spPr/>
      <dgm:t>
        <a:bodyPr/>
        <a:lstStyle/>
        <a:p>
          <a:r>
            <a:rPr lang="en-CA" b="1" dirty="0">
              <a:solidFill>
                <a:srgbClr val="002060"/>
              </a:solidFill>
            </a:rPr>
            <a:t>Co-transport (symport)</a:t>
          </a:r>
          <a:endParaRPr lang="en-US" b="1" dirty="0">
            <a:solidFill>
              <a:schemeClr val="tx1"/>
            </a:solidFill>
          </a:endParaRPr>
        </a:p>
      </dgm:t>
    </dgm:pt>
    <dgm:pt modelId="{42662A42-6383-48BF-857A-BEA780346210}" type="parTrans" cxnId="{C74C18CD-8624-414A-840F-EE60C16CAE7D}">
      <dgm:prSet/>
      <dgm:spPr/>
      <dgm:t>
        <a:bodyPr/>
        <a:lstStyle/>
        <a:p>
          <a:endParaRPr lang="en-US" b="1">
            <a:solidFill>
              <a:schemeClr val="tx1"/>
            </a:solidFill>
          </a:endParaRPr>
        </a:p>
      </dgm:t>
    </dgm:pt>
    <dgm:pt modelId="{C3EAD923-19C1-457F-8B11-023A4C258C5F}" type="sibTrans" cxnId="{C74C18CD-8624-414A-840F-EE60C16CAE7D}">
      <dgm:prSet/>
      <dgm:spPr/>
      <dgm:t>
        <a:bodyPr/>
        <a:lstStyle/>
        <a:p>
          <a:endParaRPr lang="en-US" b="1">
            <a:solidFill>
              <a:schemeClr val="tx1"/>
            </a:solidFill>
          </a:endParaRPr>
        </a:p>
      </dgm:t>
    </dgm:pt>
    <dgm:pt modelId="{3ACF2120-CB02-4265-ABEF-436B730F11AC}">
      <dgm:prSet/>
      <dgm:spPr/>
      <dgm:t>
        <a:bodyPr/>
        <a:lstStyle/>
        <a:p>
          <a:r>
            <a:rPr lang="en-CA" b="1" dirty="0">
              <a:solidFill>
                <a:schemeClr val="tx1"/>
              </a:solidFill>
            </a:rPr>
            <a:t>Exocytosis</a:t>
          </a:r>
          <a:endParaRPr lang="en-US" b="1" dirty="0">
            <a:solidFill>
              <a:schemeClr val="tx1"/>
            </a:solidFill>
          </a:endParaRPr>
        </a:p>
      </dgm:t>
    </dgm:pt>
    <dgm:pt modelId="{0CB84CDF-04F9-4C89-84DD-B9F1D726BC52}" type="parTrans" cxnId="{9D2A17E2-3AC7-44AD-ACEE-74084DFF3A9E}">
      <dgm:prSet/>
      <dgm:spPr/>
      <dgm:t>
        <a:bodyPr/>
        <a:lstStyle/>
        <a:p>
          <a:endParaRPr lang="en-US" b="1">
            <a:solidFill>
              <a:schemeClr val="tx1"/>
            </a:solidFill>
          </a:endParaRPr>
        </a:p>
      </dgm:t>
    </dgm:pt>
    <dgm:pt modelId="{9B1E3665-D3A9-4314-8C99-64F9AE411CF0}" type="sibTrans" cxnId="{9D2A17E2-3AC7-44AD-ACEE-74084DFF3A9E}">
      <dgm:prSet/>
      <dgm:spPr/>
      <dgm:t>
        <a:bodyPr/>
        <a:lstStyle/>
        <a:p>
          <a:endParaRPr lang="en-US" b="1">
            <a:solidFill>
              <a:schemeClr val="tx1"/>
            </a:solidFill>
          </a:endParaRPr>
        </a:p>
      </dgm:t>
    </dgm:pt>
    <dgm:pt modelId="{FC7FABE3-2DF7-4BF8-A592-ADEC939AD9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dirty="0">
              <a:solidFill>
                <a:schemeClr val="tx1"/>
              </a:solidFill>
            </a:rPr>
            <a:t>Endocytosis</a:t>
          </a:r>
          <a:endParaRPr lang="en-US" b="1" dirty="0">
            <a:solidFill>
              <a:schemeClr val="tx1"/>
            </a:solidFill>
          </a:endParaRPr>
        </a:p>
      </dgm:t>
    </dgm:pt>
    <dgm:pt modelId="{9E322737-2D7D-4F74-8808-97A671213DF7}" type="parTrans" cxnId="{597B5DDB-F18F-460D-99D4-4300788BD0DD}">
      <dgm:prSet/>
      <dgm:spPr/>
      <dgm:t>
        <a:bodyPr/>
        <a:lstStyle/>
        <a:p>
          <a:endParaRPr lang="en-US" b="1">
            <a:solidFill>
              <a:schemeClr val="tx1"/>
            </a:solidFill>
          </a:endParaRPr>
        </a:p>
      </dgm:t>
    </dgm:pt>
    <dgm:pt modelId="{D6347F84-8815-4D64-9575-4EBF383089F7}" type="sibTrans" cxnId="{597B5DDB-F18F-460D-99D4-4300788BD0DD}">
      <dgm:prSet/>
      <dgm:spPr/>
      <dgm:t>
        <a:bodyPr/>
        <a:lstStyle/>
        <a:p>
          <a:endParaRPr lang="en-US" b="1">
            <a:solidFill>
              <a:schemeClr val="tx1"/>
            </a:solidFill>
          </a:endParaRPr>
        </a:p>
      </dgm:t>
    </dgm:pt>
    <dgm:pt modelId="{C09AE47C-D238-4586-AB0A-2B1A7B34F6B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tx1"/>
              </a:solidFill>
            </a:rPr>
            <a:t>Simple diffusion</a:t>
          </a:r>
        </a:p>
        <a:p>
          <a:pPr defTabSz="622300">
            <a:lnSpc>
              <a:spcPct val="90000"/>
            </a:lnSpc>
            <a:spcBef>
              <a:spcPct val="0"/>
            </a:spcBef>
            <a:spcAft>
              <a:spcPct val="35000"/>
            </a:spcAft>
          </a:pPr>
          <a:endParaRPr lang="en-US" dirty="0"/>
        </a:p>
      </dgm:t>
    </dgm:pt>
    <dgm:pt modelId="{F2E01E51-869A-4579-90AA-3406537A52DC}" type="parTrans" cxnId="{6C2517CF-FFE7-43A7-8BC3-B1164F02D954}">
      <dgm:prSet/>
      <dgm:spPr/>
      <dgm:t>
        <a:bodyPr/>
        <a:lstStyle/>
        <a:p>
          <a:endParaRPr lang="en-US"/>
        </a:p>
      </dgm:t>
    </dgm:pt>
    <dgm:pt modelId="{3AAB501F-C708-44C2-8DCE-A7C3B7DBE3FF}" type="sibTrans" cxnId="{6C2517CF-FFE7-43A7-8BC3-B1164F02D954}">
      <dgm:prSet/>
      <dgm:spPr/>
      <dgm:t>
        <a:bodyPr/>
        <a:lstStyle/>
        <a:p>
          <a:endParaRPr lang="en-US"/>
        </a:p>
      </dgm:t>
    </dgm:pt>
    <dgm:pt modelId="{76F6C13B-CC2B-4169-A0CB-4CA671F6A866}">
      <dgm:prSet/>
      <dgm:spPr/>
      <dgm:t>
        <a:bodyPr/>
        <a:lstStyle/>
        <a:p>
          <a:r>
            <a:rPr lang="en-CA" b="1" dirty="0">
              <a:solidFill>
                <a:srgbClr val="002060"/>
              </a:solidFill>
            </a:rPr>
            <a:t>Osmosis</a:t>
          </a:r>
          <a:endParaRPr lang="en-US" dirty="0"/>
        </a:p>
      </dgm:t>
    </dgm:pt>
    <dgm:pt modelId="{57899537-A325-48CF-9932-8FFECE88AD3D}" type="parTrans" cxnId="{77116659-5283-4DB4-9F87-36E5611ABF96}">
      <dgm:prSet/>
      <dgm:spPr/>
      <dgm:t>
        <a:bodyPr/>
        <a:lstStyle/>
        <a:p>
          <a:endParaRPr lang="en-US"/>
        </a:p>
      </dgm:t>
    </dgm:pt>
    <dgm:pt modelId="{89AECCDB-D4BE-438C-857A-BF51F2F4DD1D}" type="sibTrans" cxnId="{77116659-5283-4DB4-9F87-36E5611ABF96}">
      <dgm:prSet/>
      <dgm:spPr/>
      <dgm:t>
        <a:bodyPr/>
        <a:lstStyle/>
        <a:p>
          <a:endParaRPr lang="en-US"/>
        </a:p>
      </dgm:t>
    </dgm:pt>
    <dgm:pt modelId="{2FB931E0-8E07-40FF-A0E9-4EA8C1B18B17}">
      <dgm:prSet/>
      <dgm:spPr/>
      <dgm:t>
        <a:bodyPr/>
        <a:lstStyle/>
        <a:p>
          <a:r>
            <a:rPr lang="en-CA" b="1" dirty="0">
              <a:solidFill>
                <a:srgbClr val="002060"/>
              </a:solidFill>
            </a:rPr>
            <a:t>Filtration (Bulk flow)</a:t>
          </a:r>
          <a:endParaRPr lang="en-US" b="1" dirty="0"/>
        </a:p>
      </dgm:t>
    </dgm:pt>
    <dgm:pt modelId="{F12B97AA-0AB2-4201-ABCA-1AC88513D841}" type="parTrans" cxnId="{C574A5BD-E545-4F26-AD32-62DF287AE36B}">
      <dgm:prSet/>
      <dgm:spPr/>
      <dgm:t>
        <a:bodyPr/>
        <a:lstStyle/>
        <a:p>
          <a:endParaRPr lang="en-US"/>
        </a:p>
      </dgm:t>
    </dgm:pt>
    <dgm:pt modelId="{E4F39F87-103F-4618-957A-1664D085027E}" type="sibTrans" cxnId="{C574A5BD-E545-4F26-AD32-62DF287AE36B}">
      <dgm:prSet/>
      <dgm:spPr/>
      <dgm:t>
        <a:bodyPr/>
        <a:lstStyle/>
        <a:p>
          <a:endParaRPr lang="en-US"/>
        </a:p>
      </dgm:t>
    </dgm:pt>
    <dgm:pt modelId="{E14921A5-E3BD-4DEC-B1D9-8B71E5524F6C}">
      <dgm:prSet/>
      <dgm:spPr/>
      <dgm:t>
        <a:bodyPr/>
        <a:lstStyle/>
        <a:p>
          <a:r>
            <a:rPr lang="en-CA" b="1" dirty="0">
              <a:solidFill>
                <a:srgbClr val="002060"/>
              </a:solidFill>
            </a:rPr>
            <a:t>Solvent drag</a:t>
          </a:r>
          <a:endParaRPr lang="en-US" dirty="0"/>
        </a:p>
      </dgm:t>
    </dgm:pt>
    <dgm:pt modelId="{ABDBD563-CF2D-4053-9478-F3E3438A615B}" type="parTrans" cxnId="{0C5B815E-DAB4-4E96-9CE7-41CC726364BF}">
      <dgm:prSet/>
      <dgm:spPr/>
      <dgm:t>
        <a:bodyPr/>
        <a:lstStyle/>
        <a:p>
          <a:endParaRPr lang="en-US"/>
        </a:p>
      </dgm:t>
    </dgm:pt>
    <dgm:pt modelId="{78BDD5E0-D5C4-49DA-ACCE-4281D1025C07}" type="sibTrans" cxnId="{0C5B815E-DAB4-4E96-9CE7-41CC726364BF}">
      <dgm:prSet/>
      <dgm:spPr/>
      <dgm:t>
        <a:bodyPr/>
        <a:lstStyle/>
        <a:p>
          <a:endParaRPr lang="en-US"/>
        </a:p>
      </dgm:t>
    </dgm:pt>
    <dgm:pt modelId="{0ADE4ABC-EC76-4D4E-8A2C-59A6C262CC03}">
      <dgm:prSet/>
      <dgm:spPr/>
      <dgm:t>
        <a:bodyPr/>
        <a:lstStyle/>
        <a:p>
          <a:r>
            <a:rPr lang="en-CA" b="1" dirty="0">
              <a:solidFill>
                <a:srgbClr val="002060"/>
              </a:solidFill>
            </a:rPr>
            <a:t>Counter transport (Antiport)</a:t>
          </a:r>
          <a:endParaRPr lang="en-US" dirty="0"/>
        </a:p>
      </dgm:t>
    </dgm:pt>
    <dgm:pt modelId="{4BA17A75-295B-496A-910A-789A7DB543F2}" type="parTrans" cxnId="{777985ED-0F55-4149-9602-1C90E5E0D493}">
      <dgm:prSet/>
      <dgm:spPr/>
      <dgm:t>
        <a:bodyPr/>
        <a:lstStyle/>
        <a:p>
          <a:endParaRPr lang="en-US"/>
        </a:p>
      </dgm:t>
    </dgm:pt>
    <dgm:pt modelId="{4E43CF51-F400-45D4-957D-7ADCF80F9D70}" type="sibTrans" cxnId="{777985ED-0F55-4149-9602-1C90E5E0D493}">
      <dgm:prSet/>
      <dgm:spPr/>
      <dgm:t>
        <a:bodyPr/>
        <a:lstStyle/>
        <a:p>
          <a:endParaRPr lang="en-US"/>
        </a:p>
      </dgm:t>
    </dgm:pt>
    <dgm:pt modelId="{4E03C22F-D9EC-4486-B590-17BB07C98CA7}">
      <dgm:prSet/>
      <dgm:spPr/>
      <dgm:t>
        <a:bodyPr/>
        <a:lstStyle/>
        <a:p>
          <a:r>
            <a:rPr lang="en-CA" b="1" dirty="0">
              <a:solidFill>
                <a:srgbClr val="002060"/>
              </a:solidFill>
            </a:rPr>
            <a:t> Phagocytosis </a:t>
          </a:r>
          <a:endParaRPr lang="en-US" dirty="0"/>
        </a:p>
      </dgm:t>
    </dgm:pt>
    <dgm:pt modelId="{039F8EDC-053F-4D72-80E6-5979A6CAE317}" type="parTrans" cxnId="{BBDADE7E-8A50-4BCC-9F62-5EEDE7B7EEC2}">
      <dgm:prSet/>
      <dgm:spPr/>
      <dgm:t>
        <a:bodyPr/>
        <a:lstStyle/>
        <a:p>
          <a:endParaRPr lang="en-US"/>
        </a:p>
      </dgm:t>
    </dgm:pt>
    <dgm:pt modelId="{47FC51BB-B339-4EBB-A5E5-C6B6445217E5}" type="sibTrans" cxnId="{BBDADE7E-8A50-4BCC-9F62-5EEDE7B7EEC2}">
      <dgm:prSet/>
      <dgm:spPr/>
      <dgm:t>
        <a:bodyPr/>
        <a:lstStyle/>
        <a:p>
          <a:endParaRPr lang="en-US"/>
        </a:p>
      </dgm:t>
    </dgm:pt>
    <dgm:pt modelId="{0D9AC237-73E4-44BA-804D-3841E299EB01}">
      <dgm:prSet/>
      <dgm:spPr/>
      <dgm:t>
        <a:bodyPr/>
        <a:lstStyle/>
        <a:p>
          <a:r>
            <a:rPr lang="en-CA" b="1" dirty="0">
              <a:solidFill>
                <a:srgbClr val="002060"/>
              </a:solidFill>
            </a:rPr>
            <a:t>pinocytosis </a:t>
          </a:r>
          <a:endParaRPr lang="en-US" dirty="0"/>
        </a:p>
      </dgm:t>
    </dgm:pt>
    <dgm:pt modelId="{E3A80B18-26A5-45CA-AEB8-C3B6CEED63CB}" type="parTrans" cxnId="{487437B3-39E4-4F7A-9F1E-9F513C4326D2}">
      <dgm:prSet/>
      <dgm:spPr/>
      <dgm:t>
        <a:bodyPr/>
        <a:lstStyle/>
        <a:p>
          <a:endParaRPr lang="en-US"/>
        </a:p>
      </dgm:t>
    </dgm:pt>
    <dgm:pt modelId="{410AAFA1-01BB-4F72-BB17-C004385471DF}" type="sibTrans" cxnId="{487437B3-39E4-4F7A-9F1E-9F513C4326D2}">
      <dgm:prSet/>
      <dgm:spPr/>
      <dgm:t>
        <a:bodyPr/>
        <a:lstStyle/>
        <a:p>
          <a:endParaRPr lang="en-US"/>
        </a:p>
      </dgm:t>
    </dgm:pt>
    <dgm:pt modelId="{D89851B6-92B0-456A-AFE5-AA894620C9EF}" type="pres">
      <dgm:prSet presAssocID="{AE01A660-505A-4C28-BBC5-457357CECDC6}" presName="hierChild1" presStyleCnt="0">
        <dgm:presLayoutVars>
          <dgm:chPref val="1"/>
          <dgm:dir/>
          <dgm:animOne val="branch"/>
          <dgm:animLvl val="lvl"/>
          <dgm:resizeHandles/>
        </dgm:presLayoutVars>
      </dgm:prSet>
      <dgm:spPr/>
    </dgm:pt>
    <dgm:pt modelId="{F7E69CE0-8094-481D-89AD-8D2EDF78D8A0}" type="pres">
      <dgm:prSet presAssocID="{9F29CA31-9804-487D-9BE8-82E1353CB584}" presName="hierRoot1" presStyleCnt="0"/>
      <dgm:spPr/>
    </dgm:pt>
    <dgm:pt modelId="{17B46E5F-3E42-4202-9C1C-F2342F5050C2}" type="pres">
      <dgm:prSet presAssocID="{9F29CA31-9804-487D-9BE8-82E1353CB584}" presName="composite" presStyleCnt="0"/>
      <dgm:spPr/>
    </dgm:pt>
    <dgm:pt modelId="{09FA75C1-8A5E-4F9B-A191-0718A25A58E9}" type="pres">
      <dgm:prSet presAssocID="{9F29CA31-9804-487D-9BE8-82E1353CB584}" presName="background" presStyleLbl="node0" presStyleIdx="0" presStyleCnt="1"/>
      <dgm:spPr/>
    </dgm:pt>
    <dgm:pt modelId="{CFA33561-F890-4B0E-809D-C917EAEF3F4F}" type="pres">
      <dgm:prSet presAssocID="{9F29CA31-9804-487D-9BE8-82E1353CB584}" presName="text" presStyleLbl="fgAcc0" presStyleIdx="0" presStyleCnt="1" custScaleX="393617" custScaleY="100558" custLinFactY="-49814" custLinFactNeighborX="-40771" custLinFactNeighborY="-100000">
        <dgm:presLayoutVars>
          <dgm:chPref val="3"/>
        </dgm:presLayoutVars>
      </dgm:prSet>
      <dgm:spPr/>
    </dgm:pt>
    <dgm:pt modelId="{02E6E3DB-9495-4BC1-8410-3E222284072A}" type="pres">
      <dgm:prSet presAssocID="{9F29CA31-9804-487D-9BE8-82E1353CB584}" presName="hierChild2" presStyleCnt="0"/>
      <dgm:spPr/>
    </dgm:pt>
    <dgm:pt modelId="{03FB9866-26E0-43D2-8F95-00680112BC4C}" type="pres">
      <dgm:prSet presAssocID="{A0746282-1B81-46C8-BE20-9788AC2EBFD8}" presName="Name10" presStyleLbl="parChTrans1D2" presStyleIdx="0" presStyleCnt="2"/>
      <dgm:spPr/>
    </dgm:pt>
    <dgm:pt modelId="{B1CA16FE-218F-416D-A942-C5C10AD96B6C}" type="pres">
      <dgm:prSet presAssocID="{11866417-3D56-45E9-B946-66B7763EF1B8}" presName="hierRoot2" presStyleCnt="0"/>
      <dgm:spPr/>
    </dgm:pt>
    <dgm:pt modelId="{266CDB4C-2012-4029-B98E-6ADE6C796B68}" type="pres">
      <dgm:prSet presAssocID="{11866417-3D56-45E9-B946-66B7763EF1B8}" presName="composite2" presStyleCnt="0"/>
      <dgm:spPr/>
    </dgm:pt>
    <dgm:pt modelId="{D59A4725-FE33-428A-AAB8-5B5EB327ACFC}" type="pres">
      <dgm:prSet presAssocID="{11866417-3D56-45E9-B946-66B7763EF1B8}" presName="background2" presStyleLbl="node2" presStyleIdx="0" presStyleCnt="2"/>
      <dgm:spPr/>
    </dgm:pt>
    <dgm:pt modelId="{E6F6BA1A-9035-4239-A83B-BF0F7736F8B2}" type="pres">
      <dgm:prSet presAssocID="{11866417-3D56-45E9-B946-66B7763EF1B8}" presName="text2" presStyleLbl="fgAcc2" presStyleIdx="0" presStyleCnt="2" custScaleX="342730" custLinFactNeighborX="-72028" custLinFactNeighborY="4292">
        <dgm:presLayoutVars>
          <dgm:chPref val="3"/>
        </dgm:presLayoutVars>
      </dgm:prSet>
      <dgm:spPr/>
    </dgm:pt>
    <dgm:pt modelId="{93F0B0C2-95EB-46AB-B62E-80583A2A88E7}" type="pres">
      <dgm:prSet presAssocID="{11866417-3D56-45E9-B946-66B7763EF1B8}" presName="hierChild3" presStyleCnt="0"/>
      <dgm:spPr/>
    </dgm:pt>
    <dgm:pt modelId="{805E9CF2-5D2E-4E9B-8FC0-C1B1F4F84F12}" type="pres">
      <dgm:prSet presAssocID="{5C69C054-26D2-4964-826C-79F591981BB7}" presName="Name17" presStyleLbl="parChTrans1D3" presStyleIdx="0" presStyleCnt="7"/>
      <dgm:spPr/>
    </dgm:pt>
    <dgm:pt modelId="{13DC532C-203C-438B-B8ED-76612DC4D791}" type="pres">
      <dgm:prSet presAssocID="{70B5AFDF-5070-4F85-AE8B-432A448D0851}" presName="hierRoot3" presStyleCnt="0"/>
      <dgm:spPr/>
    </dgm:pt>
    <dgm:pt modelId="{4E77C42C-0949-42C0-8097-E0D1A4574ED1}" type="pres">
      <dgm:prSet presAssocID="{70B5AFDF-5070-4F85-AE8B-432A448D0851}" presName="composite3" presStyleCnt="0"/>
      <dgm:spPr/>
    </dgm:pt>
    <dgm:pt modelId="{4A6A0BF6-F04A-4288-993F-041C406A33BE}" type="pres">
      <dgm:prSet presAssocID="{70B5AFDF-5070-4F85-AE8B-432A448D0851}" presName="background3" presStyleLbl="node3" presStyleIdx="0" presStyleCnt="7"/>
      <dgm:spPr/>
    </dgm:pt>
    <dgm:pt modelId="{91AF3E77-4E74-4684-811C-DE90487357F2}" type="pres">
      <dgm:prSet presAssocID="{70B5AFDF-5070-4F85-AE8B-432A448D0851}" presName="text3" presStyleLbl="fgAcc3" presStyleIdx="0" presStyleCnt="7" custLinFactX="-3286" custLinFactNeighborX="-100000">
        <dgm:presLayoutVars>
          <dgm:chPref val="3"/>
        </dgm:presLayoutVars>
      </dgm:prSet>
      <dgm:spPr/>
    </dgm:pt>
    <dgm:pt modelId="{8528D83D-A255-4258-9D2E-49EB33FD7C23}" type="pres">
      <dgm:prSet presAssocID="{70B5AFDF-5070-4F85-AE8B-432A448D0851}" presName="hierChild4" presStyleCnt="0"/>
      <dgm:spPr/>
    </dgm:pt>
    <dgm:pt modelId="{FF9E50C0-9221-4B70-8C52-B121CD2A8DB1}" type="pres">
      <dgm:prSet presAssocID="{57899537-A325-48CF-9932-8FFECE88AD3D}" presName="Name23" presStyleLbl="parChTrans1D4" presStyleIdx="0" presStyleCnt="7"/>
      <dgm:spPr/>
    </dgm:pt>
    <dgm:pt modelId="{28D2C35A-27FC-4B30-8282-697C60E4E2ED}" type="pres">
      <dgm:prSet presAssocID="{76F6C13B-CC2B-4169-A0CB-4CA671F6A866}" presName="hierRoot4" presStyleCnt="0"/>
      <dgm:spPr/>
    </dgm:pt>
    <dgm:pt modelId="{77D519CA-9FBC-49B1-A41C-9BC925A6ACD1}" type="pres">
      <dgm:prSet presAssocID="{76F6C13B-CC2B-4169-A0CB-4CA671F6A866}" presName="composite4" presStyleCnt="0"/>
      <dgm:spPr/>
    </dgm:pt>
    <dgm:pt modelId="{EDB42E9D-6BD9-4F76-A6F7-28709B966892}" type="pres">
      <dgm:prSet presAssocID="{76F6C13B-CC2B-4169-A0CB-4CA671F6A866}" presName="background4" presStyleLbl="node4" presStyleIdx="0" presStyleCnt="7"/>
      <dgm:spPr/>
    </dgm:pt>
    <dgm:pt modelId="{8A879A51-A8D3-41AF-934F-2BB3FDB93634}" type="pres">
      <dgm:prSet presAssocID="{76F6C13B-CC2B-4169-A0CB-4CA671F6A866}" presName="text4" presStyleLbl="fgAcc4" presStyleIdx="0" presStyleCnt="7" custLinFactY="8029" custLinFactNeighborX="175" custLinFactNeighborY="100000">
        <dgm:presLayoutVars>
          <dgm:chPref val="3"/>
        </dgm:presLayoutVars>
      </dgm:prSet>
      <dgm:spPr/>
    </dgm:pt>
    <dgm:pt modelId="{B0C43070-CA7E-4BAD-9282-3212394C3A7B}" type="pres">
      <dgm:prSet presAssocID="{76F6C13B-CC2B-4169-A0CB-4CA671F6A866}" presName="hierChild5" presStyleCnt="0"/>
      <dgm:spPr/>
    </dgm:pt>
    <dgm:pt modelId="{1B559957-D934-48EB-9E3D-2BF012B75F36}" type="pres">
      <dgm:prSet presAssocID="{F12B97AA-0AB2-4201-ABCA-1AC88513D841}" presName="Name23" presStyleLbl="parChTrans1D4" presStyleIdx="1" presStyleCnt="7"/>
      <dgm:spPr/>
    </dgm:pt>
    <dgm:pt modelId="{20E9305E-BF75-4916-A9AF-5D69C5FA4D69}" type="pres">
      <dgm:prSet presAssocID="{2FB931E0-8E07-40FF-A0E9-4EA8C1B18B17}" presName="hierRoot4" presStyleCnt="0"/>
      <dgm:spPr/>
    </dgm:pt>
    <dgm:pt modelId="{B54CF3C1-C37E-4DFD-AB68-524D10BD66A5}" type="pres">
      <dgm:prSet presAssocID="{2FB931E0-8E07-40FF-A0E9-4EA8C1B18B17}" presName="composite4" presStyleCnt="0"/>
      <dgm:spPr/>
    </dgm:pt>
    <dgm:pt modelId="{ED74F4D6-DF15-42DA-B2FC-3936E1A936A6}" type="pres">
      <dgm:prSet presAssocID="{2FB931E0-8E07-40FF-A0E9-4EA8C1B18B17}" presName="background4" presStyleLbl="node4" presStyleIdx="1" presStyleCnt="7"/>
      <dgm:spPr/>
    </dgm:pt>
    <dgm:pt modelId="{19C2260A-0E6E-4621-9216-5EE602F4479F}" type="pres">
      <dgm:prSet presAssocID="{2FB931E0-8E07-40FF-A0E9-4EA8C1B18B17}" presName="text4" presStyleLbl="fgAcc4" presStyleIdx="1" presStyleCnt="7" custLinFactY="8029" custLinFactNeighborY="100000">
        <dgm:presLayoutVars>
          <dgm:chPref val="3"/>
        </dgm:presLayoutVars>
      </dgm:prSet>
      <dgm:spPr/>
    </dgm:pt>
    <dgm:pt modelId="{16EC1558-8A36-4488-9830-E10F3EE58E92}" type="pres">
      <dgm:prSet presAssocID="{2FB931E0-8E07-40FF-A0E9-4EA8C1B18B17}" presName="hierChild5" presStyleCnt="0"/>
      <dgm:spPr/>
    </dgm:pt>
    <dgm:pt modelId="{AC0DD4C1-7745-4836-B515-0461F0A4968A}" type="pres">
      <dgm:prSet presAssocID="{ABDBD563-CF2D-4053-9478-F3E3438A615B}" presName="Name23" presStyleLbl="parChTrans1D4" presStyleIdx="2" presStyleCnt="7"/>
      <dgm:spPr/>
    </dgm:pt>
    <dgm:pt modelId="{4F91ABE0-C252-49D1-92F4-E065C0C657FA}" type="pres">
      <dgm:prSet presAssocID="{E14921A5-E3BD-4DEC-B1D9-8B71E5524F6C}" presName="hierRoot4" presStyleCnt="0"/>
      <dgm:spPr/>
    </dgm:pt>
    <dgm:pt modelId="{EAC27450-E645-4EF8-8357-22205065BD40}" type="pres">
      <dgm:prSet presAssocID="{E14921A5-E3BD-4DEC-B1D9-8B71E5524F6C}" presName="composite4" presStyleCnt="0"/>
      <dgm:spPr/>
    </dgm:pt>
    <dgm:pt modelId="{B137ECF1-C198-47B2-BE61-17E64E051D93}" type="pres">
      <dgm:prSet presAssocID="{E14921A5-E3BD-4DEC-B1D9-8B71E5524F6C}" presName="background4" presStyleLbl="node4" presStyleIdx="2" presStyleCnt="7"/>
      <dgm:spPr/>
    </dgm:pt>
    <dgm:pt modelId="{183FECC1-6DC2-47B7-9114-1ADB2664F3EB}" type="pres">
      <dgm:prSet presAssocID="{E14921A5-E3BD-4DEC-B1D9-8B71E5524F6C}" presName="text4" presStyleLbl="fgAcc4" presStyleIdx="2" presStyleCnt="7" custLinFactY="8029" custLinFactNeighborX="12943" custLinFactNeighborY="100000">
        <dgm:presLayoutVars>
          <dgm:chPref val="3"/>
        </dgm:presLayoutVars>
      </dgm:prSet>
      <dgm:spPr/>
    </dgm:pt>
    <dgm:pt modelId="{3E1425B1-2798-4D60-AB9B-311B57ED237C}" type="pres">
      <dgm:prSet presAssocID="{E14921A5-E3BD-4DEC-B1D9-8B71E5524F6C}" presName="hierChild5" presStyleCnt="0"/>
      <dgm:spPr/>
    </dgm:pt>
    <dgm:pt modelId="{274EAB50-1AE3-4E5C-B07A-49D112D03166}" type="pres">
      <dgm:prSet presAssocID="{FC284D3B-B75E-4114-A52C-4FBEDC9EDF7F}" presName="Name17" presStyleLbl="parChTrans1D3" presStyleIdx="1" presStyleCnt="7"/>
      <dgm:spPr/>
    </dgm:pt>
    <dgm:pt modelId="{DE17869F-7264-4B52-971B-85656F70D11E}" type="pres">
      <dgm:prSet presAssocID="{158A0FE3-FBF5-4303-81B4-0DD69BC5FB03}" presName="hierRoot3" presStyleCnt="0"/>
      <dgm:spPr/>
    </dgm:pt>
    <dgm:pt modelId="{926CF824-74AC-4196-8A20-4D71073ABCA8}" type="pres">
      <dgm:prSet presAssocID="{158A0FE3-FBF5-4303-81B4-0DD69BC5FB03}" presName="composite3" presStyleCnt="0"/>
      <dgm:spPr/>
    </dgm:pt>
    <dgm:pt modelId="{913A6ECE-9C98-4292-B9AA-A4DD02AC9794}" type="pres">
      <dgm:prSet presAssocID="{158A0FE3-FBF5-4303-81B4-0DD69BC5FB03}" presName="background3" presStyleLbl="node3" presStyleIdx="1" presStyleCnt="7"/>
      <dgm:spPr/>
    </dgm:pt>
    <dgm:pt modelId="{EC19A992-7282-4E2B-9E02-EA797359E2AE}" type="pres">
      <dgm:prSet presAssocID="{158A0FE3-FBF5-4303-81B4-0DD69BC5FB03}" presName="text3" presStyleLbl="fgAcc3" presStyleIdx="1" presStyleCnt="7" custLinFactNeighborX="-65233">
        <dgm:presLayoutVars>
          <dgm:chPref val="3"/>
        </dgm:presLayoutVars>
      </dgm:prSet>
      <dgm:spPr/>
    </dgm:pt>
    <dgm:pt modelId="{F1F6A662-FF5D-4232-B365-965B14046901}" type="pres">
      <dgm:prSet presAssocID="{158A0FE3-FBF5-4303-81B4-0DD69BC5FB03}" presName="hierChild4" presStyleCnt="0"/>
      <dgm:spPr/>
    </dgm:pt>
    <dgm:pt modelId="{B6B4E36B-CDFA-4885-948D-9D4A99015875}" type="pres">
      <dgm:prSet presAssocID="{F2E01E51-869A-4579-90AA-3406537A52DC}" presName="Name17" presStyleLbl="parChTrans1D3" presStyleIdx="2" presStyleCnt="7"/>
      <dgm:spPr/>
    </dgm:pt>
    <dgm:pt modelId="{40C8A005-5A7E-4BB7-813C-3C67CFBFE54A}" type="pres">
      <dgm:prSet presAssocID="{C09AE47C-D238-4586-AB0A-2B1A7B34F6BA}" presName="hierRoot3" presStyleCnt="0"/>
      <dgm:spPr/>
    </dgm:pt>
    <dgm:pt modelId="{8220E853-1989-4AA7-B11E-3220930F94AF}" type="pres">
      <dgm:prSet presAssocID="{C09AE47C-D238-4586-AB0A-2B1A7B34F6BA}" presName="composite3" presStyleCnt="0"/>
      <dgm:spPr/>
    </dgm:pt>
    <dgm:pt modelId="{EC0C8F49-AB54-4F15-9DBE-1DD7A6EA6822}" type="pres">
      <dgm:prSet presAssocID="{C09AE47C-D238-4586-AB0A-2B1A7B34F6BA}" presName="background3" presStyleLbl="node3" presStyleIdx="2" presStyleCnt="7"/>
      <dgm:spPr/>
    </dgm:pt>
    <dgm:pt modelId="{C8815439-5693-4CE4-A18D-9B8B00C77443}" type="pres">
      <dgm:prSet presAssocID="{C09AE47C-D238-4586-AB0A-2B1A7B34F6BA}" presName="text3" presStyleLbl="fgAcc3" presStyleIdx="2" presStyleCnt="7" custLinFactNeighborX="-51643">
        <dgm:presLayoutVars>
          <dgm:chPref val="3"/>
        </dgm:presLayoutVars>
      </dgm:prSet>
      <dgm:spPr/>
    </dgm:pt>
    <dgm:pt modelId="{5BD8225E-9762-445B-B7E5-D3F4140E4DFB}" type="pres">
      <dgm:prSet presAssocID="{C09AE47C-D238-4586-AB0A-2B1A7B34F6BA}" presName="hierChild4" presStyleCnt="0"/>
      <dgm:spPr/>
    </dgm:pt>
    <dgm:pt modelId="{49209CD7-E5D0-4CD1-AC12-6D4F1C41E5B2}" type="pres">
      <dgm:prSet presAssocID="{C230B7E9-2907-428C-ACC9-098C394FE344}" presName="Name10" presStyleLbl="parChTrans1D2" presStyleIdx="1" presStyleCnt="2"/>
      <dgm:spPr/>
    </dgm:pt>
    <dgm:pt modelId="{A2ECA54F-7357-460C-AA17-8CEFED4BFCA9}" type="pres">
      <dgm:prSet presAssocID="{F40DA8F7-44DA-4C2C-AEEF-657E0E346DEC}" presName="hierRoot2" presStyleCnt="0"/>
      <dgm:spPr/>
    </dgm:pt>
    <dgm:pt modelId="{F86CD4C8-F24D-4946-AECA-252E80AF2C55}" type="pres">
      <dgm:prSet presAssocID="{F40DA8F7-44DA-4C2C-AEEF-657E0E346DEC}" presName="composite2" presStyleCnt="0"/>
      <dgm:spPr/>
    </dgm:pt>
    <dgm:pt modelId="{5E99A3E5-01BD-41CA-9499-75BBDF173A4A}" type="pres">
      <dgm:prSet presAssocID="{F40DA8F7-44DA-4C2C-AEEF-657E0E346DEC}" presName="background2" presStyleLbl="node2" presStyleIdx="1" presStyleCnt="2"/>
      <dgm:spPr/>
    </dgm:pt>
    <dgm:pt modelId="{3F415DF8-9BB4-4009-8D5E-4908B6513540}" type="pres">
      <dgm:prSet presAssocID="{F40DA8F7-44DA-4C2C-AEEF-657E0E346DEC}" presName="text2" presStyleLbl="fgAcc2" presStyleIdx="1" presStyleCnt="2" custScaleX="369757" custLinFactNeighborX="28539" custLinFactNeighborY="4013">
        <dgm:presLayoutVars>
          <dgm:chPref val="3"/>
        </dgm:presLayoutVars>
      </dgm:prSet>
      <dgm:spPr/>
    </dgm:pt>
    <dgm:pt modelId="{FD8CBCC1-9842-498B-9AC2-BE1C762C3863}" type="pres">
      <dgm:prSet presAssocID="{F40DA8F7-44DA-4C2C-AEEF-657E0E346DEC}" presName="hierChild3" presStyleCnt="0"/>
      <dgm:spPr/>
    </dgm:pt>
    <dgm:pt modelId="{D710F71B-5B86-405C-91B5-C9A095F539B7}" type="pres">
      <dgm:prSet presAssocID="{76E28CAC-C737-4844-9354-AECEC29A8DC0}" presName="Name17" presStyleLbl="parChTrans1D3" presStyleIdx="3" presStyleCnt="7"/>
      <dgm:spPr/>
    </dgm:pt>
    <dgm:pt modelId="{FAED700F-5B4D-4535-9EF3-7A38B9BF5658}" type="pres">
      <dgm:prSet presAssocID="{2DF7233A-3ECF-44D0-8412-2FA789E7E33B}" presName="hierRoot3" presStyleCnt="0"/>
      <dgm:spPr/>
    </dgm:pt>
    <dgm:pt modelId="{4A83358E-D7A4-4871-88A4-653044789D90}" type="pres">
      <dgm:prSet presAssocID="{2DF7233A-3ECF-44D0-8412-2FA789E7E33B}" presName="composite3" presStyleCnt="0"/>
      <dgm:spPr/>
    </dgm:pt>
    <dgm:pt modelId="{C8C86BAF-D349-4598-AF9A-48CB99A6D7BE}" type="pres">
      <dgm:prSet presAssocID="{2DF7233A-3ECF-44D0-8412-2FA789E7E33B}" presName="background3" presStyleLbl="node3" presStyleIdx="3" presStyleCnt="7"/>
      <dgm:spPr/>
    </dgm:pt>
    <dgm:pt modelId="{2B5E13F9-1049-4BBC-B7EA-F3B840A979C2}" type="pres">
      <dgm:prSet presAssocID="{2DF7233A-3ECF-44D0-8412-2FA789E7E33B}" presName="text3" presStyleLbl="fgAcc3" presStyleIdx="3" presStyleCnt="7">
        <dgm:presLayoutVars>
          <dgm:chPref val="3"/>
        </dgm:presLayoutVars>
      </dgm:prSet>
      <dgm:spPr/>
    </dgm:pt>
    <dgm:pt modelId="{8BBC94F9-47F3-427F-A49C-E6B48B3BF1C9}" type="pres">
      <dgm:prSet presAssocID="{2DF7233A-3ECF-44D0-8412-2FA789E7E33B}" presName="hierChild4" presStyleCnt="0"/>
      <dgm:spPr/>
    </dgm:pt>
    <dgm:pt modelId="{040C0BA9-7DC9-417A-BE8A-F01AC8772DF6}" type="pres">
      <dgm:prSet presAssocID="{7E3E7A1C-0506-46FC-93E7-63ACF83A400D}" presName="Name17" presStyleLbl="parChTrans1D3" presStyleIdx="4" presStyleCnt="7"/>
      <dgm:spPr/>
    </dgm:pt>
    <dgm:pt modelId="{86D35213-5FF3-4A68-9F07-BC32629186E6}" type="pres">
      <dgm:prSet presAssocID="{1705DE93-E825-4CAD-BB97-1145FA5264BE}" presName="hierRoot3" presStyleCnt="0"/>
      <dgm:spPr/>
    </dgm:pt>
    <dgm:pt modelId="{1B5F283A-020D-419C-A0DF-907A7C4E07B9}" type="pres">
      <dgm:prSet presAssocID="{1705DE93-E825-4CAD-BB97-1145FA5264BE}" presName="composite3" presStyleCnt="0"/>
      <dgm:spPr/>
    </dgm:pt>
    <dgm:pt modelId="{46B1CBF2-EFED-4C20-AC64-6EE8992CEB57}" type="pres">
      <dgm:prSet presAssocID="{1705DE93-E825-4CAD-BB97-1145FA5264BE}" presName="background3" presStyleLbl="node3" presStyleIdx="4" presStyleCnt="7"/>
      <dgm:spPr/>
    </dgm:pt>
    <dgm:pt modelId="{97F6A28F-E540-4EEF-8560-9CEA4609CA6B}" type="pres">
      <dgm:prSet presAssocID="{1705DE93-E825-4CAD-BB97-1145FA5264BE}" presName="text3" presStyleLbl="fgAcc3" presStyleIdx="4" presStyleCnt="7">
        <dgm:presLayoutVars>
          <dgm:chPref val="3"/>
        </dgm:presLayoutVars>
      </dgm:prSet>
      <dgm:spPr/>
    </dgm:pt>
    <dgm:pt modelId="{FB957234-066C-406A-BA4C-DFAFB3DFD3E5}" type="pres">
      <dgm:prSet presAssocID="{1705DE93-E825-4CAD-BB97-1145FA5264BE}" presName="hierChild4" presStyleCnt="0"/>
      <dgm:spPr/>
    </dgm:pt>
    <dgm:pt modelId="{A2C38BC1-24BD-42DE-B5CF-485377019453}" type="pres">
      <dgm:prSet presAssocID="{42662A42-6383-48BF-857A-BEA780346210}" presName="Name23" presStyleLbl="parChTrans1D4" presStyleIdx="3" presStyleCnt="7"/>
      <dgm:spPr/>
    </dgm:pt>
    <dgm:pt modelId="{C75D7568-343E-447E-8310-1E8103FA2FEE}" type="pres">
      <dgm:prSet presAssocID="{AAD0BA24-6A92-434D-9DED-9E6D604ECE91}" presName="hierRoot4" presStyleCnt="0"/>
      <dgm:spPr/>
    </dgm:pt>
    <dgm:pt modelId="{972EA195-D5D8-40A2-81C9-1647756314F1}" type="pres">
      <dgm:prSet presAssocID="{AAD0BA24-6A92-434D-9DED-9E6D604ECE91}" presName="composite4" presStyleCnt="0"/>
      <dgm:spPr/>
    </dgm:pt>
    <dgm:pt modelId="{A9A6DE21-D950-4BAA-85CC-4BCB97FA383F}" type="pres">
      <dgm:prSet presAssocID="{AAD0BA24-6A92-434D-9DED-9E6D604ECE91}" presName="background4" presStyleLbl="node4" presStyleIdx="3" presStyleCnt="7"/>
      <dgm:spPr/>
    </dgm:pt>
    <dgm:pt modelId="{70CACFF3-EED1-42C1-A02E-4E8978D505BD}" type="pres">
      <dgm:prSet presAssocID="{AAD0BA24-6A92-434D-9DED-9E6D604ECE91}" presName="text4" presStyleLbl="fgAcc4" presStyleIdx="3" presStyleCnt="7" custLinFactY="16182" custLinFactNeighborX="-19419" custLinFactNeighborY="100000">
        <dgm:presLayoutVars>
          <dgm:chPref val="3"/>
        </dgm:presLayoutVars>
      </dgm:prSet>
      <dgm:spPr/>
    </dgm:pt>
    <dgm:pt modelId="{F706C3AF-6A84-47CF-990C-77A29CA4B0BE}" type="pres">
      <dgm:prSet presAssocID="{AAD0BA24-6A92-434D-9DED-9E6D604ECE91}" presName="hierChild5" presStyleCnt="0"/>
      <dgm:spPr/>
    </dgm:pt>
    <dgm:pt modelId="{AA556896-4A2C-4987-B1A3-649544F307D8}" type="pres">
      <dgm:prSet presAssocID="{4BA17A75-295B-496A-910A-789A7DB543F2}" presName="Name23" presStyleLbl="parChTrans1D4" presStyleIdx="4" presStyleCnt="7"/>
      <dgm:spPr/>
    </dgm:pt>
    <dgm:pt modelId="{B31F8E2B-C14E-411C-86C4-860C7633B72A}" type="pres">
      <dgm:prSet presAssocID="{0ADE4ABC-EC76-4D4E-8A2C-59A6C262CC03}" presName="hierRoot4" presStyleCnt="0"/>
      <dgm:spPr/>
    </dgm:pt>
    <dgm:pt modelId="{596E86A5-1CEC-47DF-93EA-34697818C3BE}" type="pres">
      <dgm:prSet presAssocID="{0ADE4ABC-EC76-4D4E-8A2C-59A6C262CC03}" presName="composite4" presStyleCnt="0"/>
      <dgm:spPr/>
    </dgm:pt>
    <dgm:pt modelId="{28F74450-E5E0-40F2-AD3C-79D008AC438A}" type="pres">
      <dgm:prSet presAssocID="{0ADE4ABC-EC76-4D4E-8A2C-59A6C262CC03}" presName="background4" presStyleLbl="node4" presStyleIdx="4" presStyleCnt="7"/>
      <dgm:spPr/>
    </dgm:pt>
    <dgm:pt modelId="{E8030721-4C64-48D9-9179-0DCDB7C00FFD}" type="pres">
      <dgm:prSet presAssocID="{0ADE4ABC-EC76-4D4E-8A2C-59A6C262CC03}" presName="text4" presStyleLbl="fgAcc4" presStyleIdx="4" presStyleCnt="7" custLinFactY="16183" custLinFactNeighborX="-14238" custLinFactNeighborY="100000">
        <dgm:presLayoutVars>
          <dgm:chPref val="3"/>
        </dgm:presLayoutVars>
      </dgm:prSet>
      <dgm:spPr/>
    </dgm:pt>
    <dgm:pt modelId="{161570EF-A77F-4EBE-8E54-D33919C2F27C}" type="pres">
      <dgm:prSet presAssocID="{0ADE4ABC-EC76-4D4E-8A2C-59A6C262CC03}" presName="hierChild5" presStyleCnt="0"/>
      <dgm:spPr/>
    </dgm:pt>
    <dgm:pt modelId="{4F4BB971-82CC-4E49-B684-B60E1F8D30B4}" type="pres">
      <dgm:prSet presAssocID="{0CB84CDF-04F9-4C89-84DD-B9F1D726BC52}" presName="Name17" presStyleLbl="parChTrans1D3" presStyleIdx="5" presStyleCnt="7"/>
      <dgm:spPr/>
    </dgm:pt>
    <dgm:pt modelId="{1725A580-4D1B-4029-B5BA-25A01FD4D3EF}" type="pres">
      <dgm:prSet presAssocID="{3ACF2120-CB02-4265-ABEF-436B730F11AC}" presName="hierRoot3" presStyleCnt="0"/>
      <dgm:spPr/>
    </dgm:pt>
    <dgm:pt modelId="{51CB0546-9D62-441D-AEB7-B3BFECF15D25}" type="pres">
      <dgm:prSet presAssocID="{3ACF2120-CB02-4265-ABEF-436B730F11AC}" presName="composite3" presStyleCnt="0"/>
      <dgm:spPr/>
    </dgm:pt>
    <dgm:pt modelId="{88C18764-2019-4B09-9FF1-4941C6CB8121}" type="pres">
      <dgm:prSet presAssocID="{3ACF2120-CB02-4265-ABEF-436B730F11AC}" presName="background3" presStyleLbl="node3" presStyleIdx="5" presStyleCnt="7"/>
      <dgm:spPr/>
    </dgm:pt>
    <dgm:pt modelId="{752DD043-9244-4B60-AF06-8BAC829243DA}" type="pres">
      <dgm:prSet presAssocID="{3ACF2120-CB02-4265-ABEF-436B730F11AC}" presName="text3" presStyleLbl="fgAcc3" presStyleIdx="5" presStyleCnt="7">
        <dgm:presLayoutVars>
          <dgm:chPref val="3"/>
        </dgm:presLayoutVars>
      </dgm:prSet>
      <dgm:spPr/>
    </dgm:pt>
    <dgm:pt modelId="{286BFBBD-7C9E-4309-AA99-6FAD0B3B4C4D}" type="pres">
      <dgm:prSet presAssocID="{3ACF2120-CB02-4265-ABEF-436B730F11AC}" presName="hierChild4" presStyleCnt="0"/>
      <dgm:spPr/>
    </dgm:pt>
    <dgm:pt modelId="{B34D2543-7256-443D-B2E2-3917CDF717E1}" type="pres">
      <dgm:prSet presAssocID="{9E322737-2D7D-4F74-8808-97A671213DF7}" presName="Name17" presStyleLbl="parChTrans1D3" presStyleIdx="6" presStyleCnt="7"/>
      <dgm:spPr/>
    </dgm:pt>
    <dgm:pt modelId="{3F64CD62-7E71-4D6A-969C-58C2B9981FF6}" type="pres">
      <dgm:prSet presAssocID="{FC7FABE3-2DF7-4BF8-A592-ADEC939AD955}" presName="hierRoot3" presStyleCnt="0"/>
      <dgm:spPr/>
    </dgm:pt>
    <dgm:pt modelId="{7CCFB2B2-F926-4E36-9CCB-B2F6B9BA752B}" type="pres">
      <dgm:prSet presAssocID="{FC7FABE3-2DF7-4BF8-A592-ADEC939AD955}" presName="composite3" presStyleCnt="0"/>
      <dgm:spPr/>
    </dgm:pt>
    <dgm:pt modelId="{FB688774-3F64-4AAB-A189-54A9AA882E38}" type="pres">
      <dgm:prSet presAssocID="{FC7FABE3-2DF7-4BF8-A592-ADEC939AD955}" presName="background3" presStyleLbl="node3" presStyleIdx="6" presStyleCnt="7"/>
      <dgm:spPr/>
    </dgm:pt>
    <dgm:pt modelId="{09E896F8-7D39-4088-889C-0EBB6CFE8935}" type="pres">
      <dgm:prSet presAssocID="{FC7FABE3-2DF7-4BF8-A592-ADEC939AD955}" presName="text3" presStyleLbl="fgAcc3" presStyleIdx="6" presStyleCnt="7">
        <dgm:presLayoutVars>
          <dgm:chPref val="3"/>
        </dgm:presLayoutVars>
      </dgm:prSet>
      <dgm:spPr/>
    </dgm:pt>
    <dgm:pt modelId="{09B8303E-D334-454B-B378-3FBCFF585F30}" type="pres">
      <dgm:prSet presAssocID="{FC7FABE3-2DF7-4BF8-A592-ADEC939AD955}" presName="hierChild4" presStyleCnt="0"/>
      <dgm:spPr/>
    </dgm:pt>
    <dgm:pt modelId="{4CD8968E-EA75-4422-BB06-143B9D0608E5}" type="pres">
      <dgm:prSet presAssocID="{039F8EDC-053F-4D72-80E6-5979A6CAE317}" presName="Name23" presStyleLbl="parChTrans1D4" presStyleIdx="5" presStyleCnt="7"/>
      <dgm:spPr/>
    </dgm:pt>
    <dgm:pt modelId="{DE5BC058-BE5D-45CA-A109-207887FCDFB2}" type="pres">
      <dgm:prSet presAssocID="{4E03C22F-D9EC-4486-B590-17BB07C98CA7}" presName="hierRoot4" presStyleCnt="0"/>
      <dgm:spPr/>
    </dgm:pt>
    <dgm:pt modelId="{E0603A4A-23D2-4EED-AEF6-0C1B4E2FE39F}" type="pres">
      <dgm:prSet presAssocID="{4E03C22F-D9EC-4486-B590-17BB07C98CA7}" presName="composite4" presStyleCnt="0"/>
      <dgm:spPr/>
    </dgm:pt>
    <dgm:pt modelId="{F26FABB2-85C4-457A-81BD-5E2CF199ADC3}" type="pres">
      <dgm:prSet presAssocID="{4E03C22F-D9EC-4486-B590-17BB07C98CA7}" presName="background4" presStyleLbl="node4" presStyleIdx="5" presStyleCnt="7"/>
      <dgm:spPr/>
    </dgm:pt>
    <dgm:pt modelId="{8AE4EE18-8A89-4394-9DA8-8F4961726CA1}" type="pres">
      <dgm:prSet presAssocID="{4E03C22F-D9EC-4486-B590-17BB07C98CA7}" presName="text4" presStyleLbl="fgAcc4" presStyleIdx="5" presStyleCnt="7" custLinFactNeighborX="-6470" custLinFactNeighborY="65222">
        <dgm:presLayoutVars>
          <dgm:chPref val="3"/>
        </dgm:presLayoutVars>
      </dgm:prSet>
      <dgm:spPr/>
    </dgm:pt>
    <dgm:pt modelId="{9AC14F64-D4CD-4100-AAC4-E5D62383A9CA}" type="pres">
      <dgm:prSet presAssocID="{4E03C22F-D9EC-4486-B590-17BB07C98CA7}" presName="hierChild5" presStyleCnt="0"/>
      <dgm:spPr/>
    </dgm:pt>
    <dgm:pt modelId="{9F413A9C-06BB-45F2-9185-BA8C07893935}" type="pres">
      <dgm:prSet presAssocID="{E3A80B18-26A5-45CA-AEB8-C3B6CEED63CB}" presName="Name23" presStyleLbl="parChTrans1D4" presStyleIdx="6" presStyleCnt="7"/>
      <dgm:spPr/>
    </dgm:pt>
    <dgm:pt modelId="{9E7581B1-5CB7-448A-9630-17B413894462}" type="pres">
      <dgm:prSet presAssocID="{0D9AC237-73E4-44BA-804D-3841E299EB01}" presName="hierRoot4" presStyleCnt="0"/>
      <dgm:spPr/>
    </dgm:pt>
    <dgm:pt modelId="{0DC49379-BDB9-4D67-820B-E8697CDB303D}" type="pres">
      <dgm:prSet presAssocID="{0D9AC237-73E4-44BA-804D-3841E299EB01}" presName="composite4" presStyleCnt="0"/>
      <dgm:spPr/>
    </dgm:pt>
    <dgm:pt modelId="{B90543F6-E59E-4B1A-A735-B21FF7078E4D}" type="pres">
      <dgm:prSet presAssocID="{0D9AC237-73E4-44BA-804D-3841E299EB01}" presName="background4" presStyleLbl="node4" presStyleIdx="6" presStyleCnt="7"/>
      <dgm:spPr/>
    </dgm:pt>
    <dgm:pt modelId="{502D83AD-8124-4273-98E1-D71833BC6304}" type="pres">
      <dgm:prSet presAssocID="{0D9AC237-73E4-44BA-804D-3841E299EB01}" presName="text4" presStyleLbl="fgAcc4" presStyleIdx="6" presStyleCnt="7" custLinFactNeighborX="-2588" custLinFactNeighborY="65223">
        <dgm:presLayoutVars>
          <dgm:chPref val="3"/>
        </dgm:presLayoutVars>
      </dgm:prSet>
      <dgm:spPr/>
    </dgm:pt>
    <dgm:pt modelId="{85E4A29A-DD72-4DEA-8F3D-8B3402290853}" type="pres">
      <dgm:prSet presAssocID="{0D9AC237-73E4-44BA-804D-3841E299EB01}" presName="hierChild5" presStyleCnt="0"/>
      <dgm:spPr/>
    </dgm:pt>
  </dgm:ptLst>
  <dgm:cxnLst>
    <dgm:cxn modelId="{4F313D06-1373-4864-AC72-B9C398FBBC4F}" type="presOf" srcId="{76F6C13B-CC2B-4169-A0CB-4CA671F6A866}" destId="{8A879A51-A8D3-41AF-934F-2BB3FDB93634}" srcOrd="0" destOrd="0" presId="urn:microsoft.com/office/officeart/2005/8/layout/hierarchy1"/>
    <dgm:cxn modelId="{67FBA80B-389A-4D60-A2B2-A34A63C9127E}" type="presOf" srcId="{F2E01E51-869A-4579-90AA-3406537A52DC}" destId="{B6B4E36B-CDFA-4885-948D-9D4A99015875}" srcOrd="0" destOrd="0" presId="urn:microsoft.com/office/officeart/2005/8/layout/hierarchy1"/>
    <dgm:cxn modelId="{8D777D10-5936-4986-8ED6-989449BEAF85}" type="presOf" srcId="{C230B7E9-2907-428C-ACC9-098C394FE344}" destId="{49209CD7-E5D0-4CD1-AC12-6D4F1C41E5B2}" srcOrd="0" destOrd="0" presId="urn:microsoft.com/office/officeart/2005/8/layout/hierarchy1"/>
    <dgm:cxn modelId="{697A8C17-AB43-4CA4-BCFD-920A0DD311A3}" type="presOf" srcId="{4BA17A75-295B-496A-910A-789A7DB543F2}" destId="{AA556896-4A2C-4987-B1A3-649544F307D8}" srcOrd="0" destOrd="0" presId="urn:microsoft.com/office/officeart/2005/8/layout/hierarchy1"/>
    <dgm:cxn modelId="{010E3E1B-D9AB-4DE8-AD89-866AC4D62CED}" type="presOf" srcId="{7E3E7A1C-0506-46FC-93E7-63ACF83A400D}" destId="{040C0BA9-7DC9-417A-BE8A-F01AC8772DF6}" srcOrd="0" destOrd="0" presId="urn:microsoft.com/office/officeart/2005/8/layout/hierarchy1"/>
    <dgm:cxn modelId="{04A3621C-4EC5-47F7-A822-5FE07099008D}" type="presOf" srcId="{1705DE93-E825-4CAD-BB97-1145FA5264BE}" destId="{97F6A28F-E540-4EEF-8560-9CEA4609CA6B}" srcOrd="0" destOrd="0" presId="urn:microsoft.com/office/officeart/2005/8/layout/hierarchy1"/>
    <dgm:cxn modelId="{4F7B5922-45FA-4709-B245-FEF1F69D372B}" type="presOf" srcId="{70B5AFDF-5070-4F85-AE8B-432A448D0851}" destId="{91AF3E77-4E74-4684-811C-DE90487357F2}" srcOrd="0" destOrd="0" presId="urn:microsoft.com/office/officeart/2005/8/layout/hierarchy1"/>
    <dgm:cxn modelId="{4B611425-54B5-4FA7-89A9-5A123A0FA807}" type="presOf" srcId="{0ADE4ABC-EC76-4D4E-8A2C-59A6C262CC03}" destId="{E8030721-4C64-48D9-9179-0DCDB7C00FFD}" srcOrd="0" destOrd="0" presId="urn:microsoft.com/office/officeart/2005/8/layout/hierarchy1"/>
    <dgm:cxn modelId="{FD386A25-4F9D-4347-94EC-32EB0B2BC219}" type="presOf" srcId="{039F8EDC-053F-4D72-80E6-5979A6CAE317}" destId="{4CD8968E-EA75-4422-BB06-143B9D0608E5}" srcOrd="0" destOrd="0" presId="urn:microsoft.com/office/officeart/2005/8/layout/hierarchy1"/>
    <dgm:cxn modelId="{20259E2F-8AE1-4272-A7DF-F1507EE0E62F}" type="presOf" srcId="{42662A42-6383-48BF-857A-BEA780346210}" destId="{A2C38BC1-24BD-42DE-B5CF-485377019453}" srcOrd="0" destOrd="0" presId="urn:microsoft.com/office/officeart/2005/8/layout/hierarchy1"/>
    <dgm:cxn modelId="{CF5BC930-7599-4533-BD50-97BDC1C11AA3}" srcId="{F40DA8F7-44DA-4C2C-AEEF-657E0E346DEC}" destId="{2DF7233A-3ECF-44D0-8412-2FA789E7E33B}" srcOrd="0" destOrd="0" parTransId="{76E28CAC-C737-4844-9354-AECEC29A8DC0}" sibTransId="{5D814F45-6411-44BA-8A2E-751D48FE7808}"/>
    <dgm:cxn modelId="{6F4AA936-5944-4391-8906-1BA5FCC4F284}" type="presOf" srcId="{4E03C22F-D9EC-4486-B590-17BB07C98CA7}" destId="{8AE4EE18-8A89-4394-9DA8-8F4961726CA1}" srcOrd="0" destOrd="0" presId="urn:microsoft.com/office/officeart/2005/8/layout/hierarchy1"/>
    <dgm:cxn modelId="{B7F01739-4CA5-40F7-AC84-D57A3843EAC0}" type="presOf" srcId="{9E322737-2D7D-4F74-8808-97A671213DF7}" destId="{B34D2543-7256-443D-B2E2-3917CDF717E1}" srcOrd="0" destOrd="0" presId="urn:microsoft.com/office/officeart/2005/8/layout/hierarchy1"/>
    <dgm:cxn modelId="{CEE2973C-EB36-448A-A202-4B7FAF7F06F6}" type="presOf" srcId="{2DF7233A-3ECF-44D0-8412-2FA789E7E33B}" destId="{2B5E13F9-1049-4BBC-B7EA-F3B840A979C2}" srcOrd="0" destOrd="0" presId="urn:microsoft.com/office/officeart/2005/8/layout/hierarchy1"/>
    <dgm:cxn modelId="{7FDDED3C-E63E-4A7F-BF29-1412ADA0A1DE}" type="presOf" srcId="{E3A80B18-26A5-45CA-AEB8-C3B6CEED63CB}" destId="{9F413A9C-06BB-45F2-9185-BA8C07893935}" srcOrd="0" destOrd="0" presId="urn:microsoft.com/office/officeart/2005/8/layout/hierarchy1"/>
    <dgm:cxn modelId="{37B9775C-E95B-45D4-B19A-FBBCB3BFCCA5}" type="presOf" srcId="{57899537-A325-48CF-9932-8FFECE88AD3D}" destId="{FF9E50C0-9221-4B70-8C52-B121CD2A8DB1}" srcOrd="0" destOrd="0" presId="urn:microsoft.com/office/officeart/2005/8/layout/hierarchy1"/>
    <dgm:cxn modelId="{02FC9C5C-FF3A-427E-A20F-33884EDF1166}" type="presOf" srcId="{C09AE47C-D238-4586-AB0A-2B1A7B34F6BA}" destId="{C8815439-5693-4CE4-A18D-9B8B00C77443}" srcOrd="0" destOrd="0" presId="urn:microsoft.com/office/officeart/2005/8/layout/hierarchy1"/>
    <dgm:cxn modelId="{0C5B815E-DAB4-4E96-9CE7-41CC726364BF}" srcId="{70B5AFDF-5070-4F85-AE8B-432A448D0851}" destId="{E14921A5-E3BD-4DEC-B1D9-8B71E5524F6C}" srcOrd="2" destOrd="0" parTransId="{ABDBD563-CF2D-4053-9478-F3E3438A615B}" sibTransId="{78BDD5E0-D5C4-49DA-ACCE-4281D1025C07}"/>
    <dgm:cxn modelId="{EEB4075F-0C47-4BF3-A555-CBD492CB666C}" srcId="{9F29CA31-9804-487D-9BE8-82E1353CB584}" destId="{11866417-3D56-45E9-B946-66B7763EF1B8}" srcOrd="0" destOrd="0" parTransId="{A0746282-1B81-46C8-BE20-9788AC2EBFD8}" sibTransId="{B9855060-9568-4D1F-A66C-AE6009FAF36D}"/>
    <dgm:cxn modelId="{5A190463-3336-4584-A304-6333C6771EEB}" srcId="{11866417-3D56-45E9-B946-66B7763EF1B8}" destId="{70B5AFDF-5070-4F85-AE8B-432A448D0851}" srcOrd="0" destOrd="0" parTransId="{5C69C054-26D2-4964-826C-79F591981BB7}" sibTransId="{E417F069-103E-4037-BCD0-FF5F07E6E718}"/>
    <dgm:cxn modelId="{E9079A67-9966-4872-BEDB-D60D17E83036}" type="presOf" srcId="{9F29CA31-9804-487D-9BE8-82E1353CB584}" destId="{CFA33561-F890-4B0E-809D-C917EAEF3F4F}" srcOrd="0" destOrd="0" presId="urn:microsoft.com/office/officeart/2005/8/layout/hierarchy1"/>
    <dgm:cxn modelId="{CFE8F76C-4EF8-437E-BA6D-2B54174BD525}" type="presOf" srcId="{E14921A5-E3BD-4DEC-B1D9-8B71E5524F6C}" destId="{183FECC1-6DC2-47B7-9114-1ADB2664F3EB}" srcOrd="0" destOrd="0" presId="urn:microsoft.com/office/officeart/2005/8/layout/hierarchy1"/>
    <dgm:cxn modelId="{77116659-5283-4DB4-9F87-36E5611ABF96}" srcId="{70B5AFDF-5070-4F85-AE8B-432A448D0851}" destId="{76F6C13B-CC2B-4169-A0CB-4CA671F6A866}" srcOrd="0" destOrd="0" parTransId="{57899537-A325-48CF-9932-8FFECE88AD3D}" sibTransId="{89AECCDB-D4BE-438C-857A-BF51F2F4DD1D}"/>
    <dgm:cxn modelId="{EE49357A-096D-471D-B030-BDE748A90559}" type="presOf" srcId="{AAD0BA24-6A92-434D-9DED-9E6D604ECE91}" destId="{70CACFF3-EED1-42C1-A02E-4E8978D505BD}" srcOrd="0" destOrd="0" presId="urn:microsoft.com/office/officeart/2005/8/layout/hierarchy1"/>
    <dgm:cxn modelId="{BBDADE7E-8A50-4BCC-9F62-5EEDE7B7EEC2}" srcId="{FC7FABE3-2DF7-4BF8-A592-ADEC939AD955}" destId="{4E03C22F-D9EC-4486-B590-17BB07C98CA7}" srcOrd="0" destOrd="0" parTransId="{039F8EDC-053F-4D72-80E6-5979A6CAE317}" sibTransId="{47FC51BB-B339-4EBB-A5E5-C6B6445217E5}"/>
    <dgm:cxn modelId="{2A7FFA7F-1424-4B63-8A72-64C5E54486DF}" type="presOf" srcId="{F12B97AA-0AB2-4201-ABCA-1AC88513D841}" destId="{1B559957-D934-48EB-9E3D-2BF012B75F36}" srcOrd="0" destOrd="0" presId="urn:microsoft.com/office/officeart/2005/8/layout/hierarchy1"/>
    <dgm:cxn modelId="{B52DBE91-88D4-4F10-A181-8346DDE82160}" type="presOf" srcId="{76E28CAC-C737-4844-9354-AECEC29A8DC0}" destId="{D710F71B-5B86-405C-91B5-C9A095F539B7}" srcOrd="0" destOrd="0" presId="urn:microsoft.com/office/officeart/2005/8/layout/hierarchy1"/>
    <dgm:cxn modelId="{E767599C-D33E-466C-8AD9-EC59CE9C2A15}" srcId="{9F29CA31-9804-487D-9BE8-82E1353CB584}" destId="{F40DA8F7-44DA-4C2C-AEEF-657E0E346DEC}" srcOrd="1" destOrd="0" parTransId="{C230B7E9-2907-428C-ACC9-098C394FE344}" sibTransId="{695A13DF-CFD6-4479-9F0A-5C8121461C10}"/>
    <dgm:cxn modelId="{C4C7BFA1-6DF9-4340-A739-9555273C43CD}" type="presOf" srcId="{3ACF2120-CB02-4265-ABEF-436B730F11AC}" destId="{752DD043-9244-4B60-AF06-8BAC829243DA}" srcOrd="0" destOrd="0" presId="urn:microsoft.com/office/officeart/2005/8/layout/hierarchy1"/>
    <dgm:cxn modelId="{A3E289A2-575A-4BBC-B77A-79FBADDFEA11}" type="presOf" srcId="{158A0FE3-FBF5-4303-81B4-0DD69BC5FB03}" destId="{EC19A992-7282-4E2B-9E02-EA797359E2AE}" srcOrd="0" destOrd="0" presId="urn:microsoft.com/office/officeart/2005/8/layout/hierarchy1"/>
    <dgm:cxn modelId="{DB1A94A3-DA6B-4BC7-A133-8ED5400E2A53}" type="presOf" srcId="{11866417-3D56-45E9-B946-66B7763EF1B8}" destId="{E6F6BA1A-9035-4239-A83B-BF0F7736F8B2}" srcOrd="0" destOrd="0" presId="urn:microsoft.com/office/officeart/2005/8/layout/hierarchy1"/>
    <dgm:cxn modelId="{A8C81DA5-B219-4465-AF79-DD2D3CC7119E}" type="presOf" srcId="{A0746282-1B81-46C8-BE20-9788AC2EBFD8}" destId="{03FB9866-26E0-43D2-8F95-00680112BC4C}" srcOrd="0" destOrd="0" presId="urn:microsoft.com/office/officeart/2005/8/layout/hierarchy1"/>
    <dgm:cxn modelId="{D2CBAAA5-E752-4347-914D-015C8EDD3F48}" srcId="{F40DA8F7-44DA-4C2C-AEEF-657E0E346DEC}" destId="{1705DE93-E825-4CAD-BB97-1145FA5264BE}" srcOrd="1" destOrd="0" parTransId="{7E3E7A1C-0506-46FC-93E7-63ACF83A400D}" sibTransId="{D47F7827-E017-415F-96FB-408064A03E4A}"/>
    <dgm:cxn modelId="{105A46AD-F681-4731-BA36-04BE65AF2D24}" type="presOf" srcId="{FC7FABE3-2DF7-4BF8-A592-ADEC939AD955}" destId="{09E896F8-7D39-4088-889C-0EBB6CFE8935}" srcOrd="0" destOrd="0" presId="urn:microsoft.com/office/officeart/2005/8/layout/hierarchy1"/>
    <dgm:cxn modelId="{487437B3-39E4-4F7A-9F1E-9F513C4326D2}" srcId="{FC7FABE3-2DF7-4BF8-A592-ADEC939AD955}" destId="{0D9AC237-73E4-44BA-804D-3841E299EB01}" srcOrd="1" destOrd="0" parTransId="{E3A80B18-26A5-45CA-AEB8-C3B6CEED63CB}" sibTransId="{410AAFA1-01BB-4F72-BB17-C004385471DF}"/>
    <dgm:cxn modelId="{C8CABCB5-1EA1-42B7-8AB9-1151BF267D47}" type="presOf" srcId="{F40DA8F7-44DA-4C2C-AEEF-657E0E346DEC}" destId="{3F415DF8-9BB4-4009-8D5E-4908B6513540}" srcOrd="0" destOrd="0" presId="urn:microsoft.com/office/officeart/2005/8/layout/hierarchy1"/>
    <dgm:cxn modelId="{271446B9-EF42-4B74-ADBC-D12A7D0FE1A9}" type="presOf" srcId="{FC284D3B-B75E-4114-A52C-4FBEDC9EDF7F}" destId="{274EAB50-1AE3-4E5C-B07A-49D112D03166}" srcOrd="0" destOrd="0" presId="urn:microsoft.com/office/officeart/2005/8/layout/hierarchy1"/>
    <dgm:cxn modelId="{C574A5BD-E545-4F26-AD32-62DF287AE36B}" srcId="{70B5AFDF-5070-4F85-AE8B-432A448D0851}" destId="{2FB931E0-8E07-40FF-A0E9-4EA8C1B18B17}" srcOrd="1" destOrd="0" parTransId="{F12B97AA-0AB2-4201-ABCA-1AC88513D841}" sibTransId="{E4F39F87-103F-4618-957A-1664D085027E}"/>
    <dgm:cxn modelId="{2D833DC0-FB68-4E33-87B9-25B41C67E002}" type="presOf" srcId="{ABDBD563-CF2D-4053-9478-F3E3438A615B}" destId="{AC0DD4C1-7745-4836-B515-0461F0A4968A}" srcOrd="0" destOrd="0" presId="urn:microsoft.com/office/officeart/2005/8/layout/hierarchy1"/>
    <dgm:cxn modelId="{505098C9-BFFE-4173-BCEF-1D3CB719EF8F}" srcId="{11866417-3D56-45E9-B946-66B7763EF1B8}" destId="{158A0FE3-FBF5-4303-81B4-0DD69BC5FB03}" srcOrd="1" destOrd="0" parTransId="{FC284D3B-B75E-4114-A52C-4FBEDC9EDF7F}" sibTransId="{25C4619A-0197-440E-8CD9-BFE693D17CCA}"/>
    <dgm:cxn modelId="{C74C18CD-8624-414A-840F-EE60C16CAE7D}" srcId="{1705DE93-E825-4CAD-BB97-1145FA5264BE}" destId="{AAD0BA24-6A92-434D-9DED-9E6D604ECE91}" srcOrd="0" destOrd="0" parTransId="{42662A42-6383-48BF-857A-BEA780346210}" sibTransId="{C3EAD923-19C1-457F-8B11-023A4C258C5F}"/>
    <dgm:cxn modelId="{6C2517CF-FFE7-43A7-8BC3-B1164F02D954}" srcId="{11866417-3D56-45E9-B946-66B7763EF1B8}" destId="{C09AE47C-D238-4586-AB0A-2B1A7B34F6BA}" srcOrd="2" destOrd="0" parTransId="{F2E01E51-869A-4579-90AA-3406537A52DC}" sibTransId="{3AAB501F-C708-44C2-8DCE-A7C3B7DBE3FF}"/>
    <dgm:cxn modelId="{C69FFAD0-6F02-4853-9E3A-7E4C20EBBEBF}" type="presOf" srcId="{0D9AC237-73E4-44BA-804D-3841E299EB01}" destId="{502D83AD-8124-4273-98E1-D71833BC6304}" srcOrd="0" destOrd="0" presId="urn:microsoft.com/office/officeart/2005/8/layout/hierarchy1"/>
    <dgm:cxn modelId="{597B5DDB-F18F-460D-99D4-4300788BD0DD}" srcId="{F40DA8F7-44DA-4C2C-AEEF-657E0E346DEC}" destId="{FC7FABE3-2DF7-4BF8-A592-ADEC939AD955}" srcOrd="3" destOrd="0" parTransId="{9E322737-2D7D-4F74-8808-97A671213DF7}" sibTransId="{D6347F84-8815-4D64-9575-4EBF383089F7}"/>
    <dgm:cxn modelId="{FDF8A6DB-65BF-4E0C-8460-3B9B0C93893B}" type="presOf" srcId="{5C69C054-26D2-4964-826C-79F591981BB7}" destId="{805E9CF2-5D2E-4E9B-8FC0-C1B1F4F84F12}" srcOrd="0" destOrd="0" presId="urn:microsoft.com/office/officeart/2005/8/layout/hierarchy1"/>
    <dgm:cxn modelId="{3A8309E0-B2FD-46CC-8C8B-43D5462E19F0}" srcId="{AE01A660-505A-4C28-BBC5-457357CECDC6}" destId="{9F29CA31-9804-487D-9BE8-82E1353CB584}" srcOrd="0" destOrd="0" parTransId="{29F14568-603C-4DB3-AC9B-B7FF4D9AC94F}" sibTransId="{28D4B032-D91C-488A-AE28-E3BA16E22DE9}"/>
    <dgm:cxn modelId="{9D2A17E2-3AC7-44AD-ACEE-74084DFF3A9E}" srcId="{F40DA8F7-44DA-4C2C-AEEF-657E0E346DEC}" destId="{3ACF2120-CB02-4265-ABEF-436B730F11AC}" srcOrd="2" destOrd="0" parTransId="{0CB84CDF-04F9-4C89-84DD-B9F1D726BC52}" sibTransId="{9B1E3665-D3A9-4314-8C99-64F9AE411CF0}"/>
    <dgm:cxn modelId="{5FC5BDE4-9C16-49DF-ADE6-7482D5CDBD7F}" type="presOf" srcId="{0CB84CDF-04F9-4C89-84DD-B9F1D726BC52}" destId="{4F4BB971-82CC-4E49-B684-B60E1F8D30B4}" srcOrd="0" destOrd="0" presId="urn:microsoft.com/office/officeart/2005/8/layout/hierarchy1"/>
    <dgm:cxn modelId="{777985ED-0F55-4149-9602-1C90E5E0D493}" srcId="{1705DE93-E825-4CAD-BB97-1145FA5264BE}" destId="{0ADE4ABC-EC76-4D4E-8A2C-59A6C262CC03}" srcOrd="1" destOrd="0" parTransId="{4BA17A75-295B-496A-910A-789A7DB543F2}" sibTransId="{4E43CF51-F400-45D4-957D-7ADCF80F9D70}"/>
    <dgm:cxn modelId="{95AE4BF4-E70A-443C-90C0-C64A07C8513B}" type="presOf" srcId="{AE01A660-505A-4C28-BBC5-457357CECDC6}" destId="{D89851B6-92B0-456A-AFE5-AA894620C9EF}" srcOrd="0" destOrd="0" presId="urn:microsoft.com/office/officeart/2005/8/layout/hierarchy1"/>
    <dgm:cxn modelId="{8C41BDF9-B8F6-4A8F-A6EE-370E1D6E76E9}" type="presOf" srcId="{2FB931E0-8E07-40FF-A0E9-4EA8C1B18B17}" destId="{19C2260A-0E6E-4621-9216-5EE602F4479F}" srcOrd="0" destOrd="0" presId="urn:microsoft.com/office/officeart/2005/8/layout/hierarchy1"/>
    <dgm:cxn modelId="{C61A7640-097E-4D93-AA54-73D837B36763}" type="presParOf" srcId="{D89851B6-92B0-456A-AFE5-AA894620C9EF}" destId="{F7E69CE0-8094-481D-89AD-8D2EDF78D8A0}" srcOrd="0" destOrd="0" presId="urn:microsoft.com/office/officeart/2005/8/layout/hierarchy1"/>
    <dgm:cxn modelId="{3CED81F3-99C2-41F5-A626-374EE810F36E}" type="presParOf" srcId="{F7E69CE0-8094-481D-89AD-8D2EDF78D8A0}" destId="{17B46E5F-3E42-4202-9C1C-F2342F5050C2}" srcOrd="0" destOrd="0" presId="urn:microsoft.com/office/officeart/2005/8/layout/hierarchy1"/>
    <dgm:cxn modelId="{BE71B849-E2AB-41C6-8441-9F05B51CA41A}" type="presParOf" srcId="{17B46E5F-3E42-4202-9C1C-F2342F5050C2}" destId="{09FA75C1-8A5E-4F9B-A191-0718A25A58E9}" srcOrd="0" destOrd="0" presId="urn:microsoft.com/office/officeart/2005/8/layout/hierarchy1"/>
    <dgm:cxn modelId="{E429FDD5-6E56-4584-AE61-3D02A0816CDD}" type="presParOf" srcId="{17B46E5F-3E42-4202-9C1C-F2342F5050C2}" destId="{CFA33561-F890-4B0E-809D-C917EAEF3F4F}" srcOrd="1" destOrd="0" presId="urn:microsoft.com/office/officeart/2005/8/layout/hierarchy1"/>
    <dgm:cxn modelId="{BCB0CD14-A9EA-484F-B853-14F485348B42}" type="presParOf" srcId="{F7E69CE0-8094-481D-89AD-8D2EDF78D8A0}" destId="{02E6E3DB-9495-4BC1-8410-3E222284072A}" srcOrd="1" destOrd="0" presId="urn:microsoft.com/office/officeart/2005/8/layout/hierarchy1"/>
    <dgm:cxn modelId="{BCF67384-244A-4E1D-A125-E710004FCB31}" type="presParOf" srcId="{02E6E3DB-9495-4BC1-8410-3E222284072A}" destId="{03FB9866-26E0-43D2-8F95-00680112BC4C}" srcOrd="0" destOrd="0" presId="urn:microsoft.com/office/officeart/2005/8/layout/hierarchy1"/>
    <dgm:cxn modelId="{45F2B42E-A221-4691-BE4A-6326A5A53D67}" type="presParOf" srcId="{02E6E3DB-9495-4BC1-8410-3E222284072A}" destId="{B1CA16FE-218F-416D-A942-C5C10AD96B6C}" srcOrd="1" destOrd="0" presId="urn:microsoft.com/office/officeart/2005/8/layout/hierarchy1"/>
    <dgm:cxn modelId="{8E041EC8-4E1D-416B-B844-A5ACB6AB9DA7}" type="presParOf" srcId="{B1CA16FE-218F-416D-A942-C5C10AD96B6C}" destId="{266CDB4C-2012-4029-B98E-6ADE6C796B68}" srcOrd="0" destOrd="0" presId="urn:microsoft.com/office/officeart/2005/8/layout/hierarchy1"/>
    <dgm:cxn modelId="{4845CCA5-74C4-4C11-BB9E-5328420AC051}" type="presParOf" srcId="{266CDB4C-2012-4029-B98E-6ADE6C796B68}" destId="{D59A4725-FE33-428A-AAB8-5B5EB327ACFC}" srcOrd="0" destOrd="0" presId="urn:microsoft.com/office/officeart/2005/8/layout/hierarchy1"/>
    <dgm:cxn modelId="{C5F243C7-C060-4ACA-AC2C-5020E97FC977}" type="presParOf" srcId="{266CDB4C-2012-4029-B98E-6ADE6C796B68}" destId="{E6F6BA1A-9035-4239-A83B-BF0F7736F8B2}" srcOrd="1" destOrd="0" presId="urn:microsoft.com/office/officeart/2005/8/layout/hierarchy1"/>
    <dgm:cxn modelId="{2B8FCECB-CBDB-4D18-B50B-D21333EAB868}" type="presParOf" srcId="{B1CA16FE-218F-416D-A942-C5C10AD96B6C}" destId="{93F0B0C2-95EB-46AB-B62E-80583A2A88E7}" srcOrd="1" destOrd="0" presId="urn:microsoft.com/office/officeart/2005/8/layout/hierarchy1"/>
    <dgm:cxn modelId="{FC41432C-3524-4195-B59B-9CF2FE8C56FA}" type="presParOf" srcId="{93F0B0C2-95EB-46AB-B62E-80583A2A88E7}" destId="{805E9CF2-5D2E-4E9B-8FC0-C1B1F4F84F12}" srcOrd="0" destOrd="0" presId="urn:microsoft.com/office/officeart/2005/8/layout/hierarchy1"/>
    <dgm:cxn modelId="{1178CECD-1A0F-40DD-916B-53F3BAC6B8F5}" type="presParOf" srcId="{93F0B0C2-95EB-46AB-B62E-80583A2A88E7}" destId="{13DC532C-203C-438B-B8ED-76612DC4D791}" srcOrd="1" destOrd="0" presId="urn:microsoft.com/office/officeart/2005/8/layout/hierarchy1"/>
    <dgm:cxn modelId="{670831C8-BFE4-4184-86CE-EB2C72BCBB62}" type="presParOf" srcId="{13DC532C-203C-438B-B8ED-76612DC4D791}" destId="{4E77C42C-0949-42C0-8097-E0D1A4574ED1}" srcOrd="0" destOrd="0" presId="urn:microsoft.com/office/officeart/2005/8/layout/hierarchy1"/>
    <dgm:cxn modelId="{34F67167-BC35-4C39-AC01-EB5CAABBE058}" type="presParOf" srcId="{4E77C42C-0949-42C0-8097-E0D1A4574ED1}" destId="{4A6A0BF6-F04A-4288-993F-041C406A33BE}" srcOrd="0" destOrd="0" presId="urn:microsoft.com/office/officeart/2005/8/layout/hierarchy1"/>
    <dgm:cxn modelId="{CD96276F-4C9D-4B18-BDFB-25874F229B4A}" type="presParOf" srcId="{4E77C42C-0949-42C0-8097-E0D1A4574ED1}" destId="{91AF3E77-4E74-4684-811C-DE90487357F2}" srcOrd="1" destOrd="0" presId="urn:microsoft.com/office/officeart/2005/8/layout/hierarchy1"/>
    <dgm:cxn modelId="{C6013450-F24E-45B5-84EE-CBC921EAB9AF}" type="presParOf" srcId="{13DC532C-203C-438B-B8ED-76612DC4D791}" destId="{8528D83D-A255-4258-9D2E-49EB33FD7C23}" srcOrd="1" destOrd="0" presId="urn:microsoft.com/office/officeart/2005/8/layout/hierarchy1"/>
    <dgm:cxn modelId="{259263C7-726B-4950-9135-E1937A1E6971}" type="presParOf" srcId="{8528D83D-A255-4258-9D2E-49EB33FD7C23}" destId="{FF9E50C0-9221-4B70-8C52-B121CD2A8DB1}" srcOrd="0" destOrd="0" presId="urn:microsoft.com/office/officeart/2005/8/layout/hierarchy1"/>
    <dgm:cxn modelId="{4EBFAD6B-68C3-4AEC-A46D-0CBB18067DC5}" type="presParOf" srcId="{8528D83D-A255-4258-9D2E-49EB33FD7C23}" destId="{28D2C35A-27FC-4B30-8282-697C60E4E2ED}" srcOrd="1" destOrd="0" presId="urn:microsoft.com/office/officeart/2005/8/layout/hierarchy1"/>
    <dgm:cxn modelId="{9B7BB312-2AEB-476B-8B3F-1F36F69E4104}" type="presParOf" srcId="{28D2C35A-27FC-4B30-8282-697C60E4E2ED}" destId="{77D519CA-9FBC-49B1-A41C-9BC925A6ACD1}" srcOrd="0" destOrd="0" presId="urn:microsoft.com/office/officeart/2005/8/layout/hierarchy1"/>
    <dgm:cxn modelId="{CD5397AF-C8A1-4FA1-BB0D-C6380E621CC6}" type="presParOf" srcId="{77D519CA-9FBC-49B1-A41C-9BC925A6ACD1}" destId="{EDB42E9D-6BD9-4F76-A6F7-28709B966892}" srcOrd="0" destOrd="0" presId="urn:microsoft.com/office/officeart/2005/8/layout/hierarchy1"/>
    <dgm:cxn modelId="{B6B9120D-FFB9-4A24-A338-12628840DF84}" type="presParOf" srcId="{77D519CA-9FBC-49B1-A41C-9BC925A6ACD1}" destId="{8A879A51-A8D3-41AF-934F-2BB3FDB93634}" srcOrd="1" destOrd="0" presId="urn:microsoft.com/office/officeart/2005/8/layout/hierarchy1"/>
    <dgm:cxn modelId="{D03763E4-90D3-4F60-8337-0149A4DED888}" type="presParOf" srcId="{28D2C35A-27FC-4B30-8282-697C60E4E2ED}" destId="{B0C43070-CA7E-4BAD-9282-3212394C3A7B}" srcOrd="1" destOrd="0" presId="urn:microsoft.com/office/officeart/2005/8/layout/hierarchy1"/>
    <dgm:cxn modelId="{D8C0C4F8-06DB-43E9-8447-BF5DA10E4249}" type="presParOf" srcId="{8528D83D-A255-4258-9D2E-49EB33FD7C23}" destId="{1B559957-D934-48EB-9E3D-2BF012B75F36}" srcOrd="2" destOrd="0" presId="urn:microsoft.com/office/officeart/2005/8/layout/hierarchy1"/>
    <dgm:cxn modelId="{53EC86EE-63AA-40CC-B21B-6D56FC0CAF04}" type="presParOf" srcId="{8528D83D-A255-4258-9D2E-49EB33FD7C23}" destId="{20E9305E-BF75-4916-A9AF-5D69C5FA4D69}" srcOrd="3" destOrd="0" presId="urn:microsoft.com/office/officeart/2005/8/layout/hierarchy1"/>
    <dgm:cxn modelId="{14A210AD-BD36-4E43-9942-5680A035228E}" type="presParOf" srcId="{20E9305E-BF75-4916-A9AF-5D69C5FA4D69}" destId="{B54CF3C1-C37E-4DFD-AB68-524D10BD66A5}" srcOrd="0" destOrd="0" presId="urn:microsoft.com/office/officeart/2005/8/layout/hierarchy1"/>
    <dgm:cxn modelId="{E5770108-435B-472F-A516-705B59464AF7}" type="presParOf" srcId="{B54CF3C1-C37E-4DFD-AB68-524D10BD66A5}" destId="{ED74F4D6-DF15-42DA-B2FC-3936E1A936A6}" srcOrd="0" destOrd="0" presId="urn:microsoft.com/office/officeart/2005/8/layout/hierarchy1"/>
    <dgm:cxn modelId="{0D088C52-F1CE-4D4B-BFD5-8215DABFB82E}" type="presParOf" srcId="{B54CF3C1-C37E-4DFD-AB68-524D10BD66A5}" destId="{19C2260A-0E6E-4621-9216-5EE602F4479F}" srcOrd="1" destOrd="0" presId="urn:microsoft.com/office/officeart/2005/8/layout/hierarchy1"/>
    <dgm:cxn modelId="{2DE2643D-E9DB-4E03-A124-C6E31B1FDEAA}" type="presParOf" srcId="{20E9305E-BF75-4916-A9AF-5D69C5FA4D69}" destId="{16EC1558-8A36-4488-9830-E10F3EE58E92}" srcOrd="1" destOrd="0" presId="urn:microsoft.com/office/officeart/2005/8/layout/hierarchy1"/>
    <dgm:cxn modelId="{F150A4A6-92BD-4C63-8D35-5F078E542FA1}" type="presParOf" srcId="{8528D83D-A255-4258-9D2E-49EB33FD7C23}" destId="{AC0DD4C1-7745-4836-B515-0461F0A4968A}" srcOrd="4" destOrd="0" presId="urn:microsoft.com/office/officeart/2005/8/layout/hierarchy1"/>
    <dgm:cxn modelId="{621F26DD-CB07-4611-BD37-E7FE7947D593}" type="presParOf" srcId="{8528D83D-A255-4258-9D2E-49EB33FD7C23}" destId="{4F91ABE0-C252-49D1-92F4-E065C0C657FA}" srcOrd="5" destOrd="0" presId="urn:microsoft.com/office/officeart/2005/8/layout/hierarchy1"/>
    <dgm:cxn modelId="{EC8DE921-F673-4C11-AC49-F3203A4CEA28}" type="presParOf" srcId="{4F91ABE0-C252-49D1-92F4-E065C0C657FA}" destId="{EAC27450-E645-4EF8-8357-22205065BD40}" srcOrd="0" destOrd="0" presId="urn:microsoft.com/office/officeart/2005/8/layout/hierarchy1"/>
    <dgm:cxn modelId="{E351FDA0-F70B-483C-B295-8306D58E9DFD}" type="presParOf" srcId="{EAC27450-E645-4EF8-8357-22205065BD40}" destId="{B137ECF1-C198-47B2-BE61-17E64E051D93}" srcOrd="0" destOrd="0" presId="urn:microsoft.com/office/officeart/2005/8/layout/hierarchy1"/>
    <dgm:cxn modelId="{53EEACC1-4402-4DA3-A9BE-FA08DBFC5BD7}" type="presParOf" srcId="{EAC27450-E645-4EF8-8357-22205065BD40}" destId="{183FECC1-6DC2-47B7-9114-1ADB2664F3EB}" srcOrd="1" destOrd="0" presId="urn:microsoft.com/office/officeart/2005/8/layout/hierarchy1"/>
    <dgm:cxn modelId="{191EFEA2-E7CF-407E-B11F-D3CC298C876A}" type="presParOf" srcId="{4F91ABE0-C252-49D1-92F4-E065C0C657FA}" destId="{3E1425B1-2798-4D60-AB9B-311B57ED237C}" srcOrd="1" destOrd="0" presId="urn:microsoft.com/office/officeart/2005/8/layout/hierarchy1"/>
    <dgm:cxn modelId="{7226CF80-433A-4E56-AC2B-FF48FA917DE2}" type="presParOf" srcId="{93F0B0C2-95EB-46AB-B62E-80583A2A88E7}" destId="{274EAB50-1AE3-4E5C-B07A-49D112D03166}" srcOrd="2" destOrd="0" presId="urn:microsoft.com/office/officeart/2005/8/layout/hierarchy1"/>
    <dgm:cxn modelId="{A601ACF3-F1C7-4B3E-8324-252ACD8D72E0}" type="presParOf" srcId="{93F0B0C2-95EB-46AB-B62E-80583A2A88E7}" destId="{DE17869F-7264-4B52-971B-85656F70D11E}" srcOrd="3" destOrd="0" presId="urn:microsoft.com/office/officeart/2005/8/layout/hierarchy1"/>
    <dgm:cxn modelId="{181D6E47-311F-4167-B001-2871080A95FE}" type="presParOf" srcId="{DE17869F-7264-4B52-971B-85656F70D11E}" destId="{926CF824-74AC-4196-8A20-4D71073ABCA8}" srcOrd="0" destOrd="0" presId="urn:microsoft.com/office/officeart/2005/8/layout/hierarchy1"/>
    <dgm:cxn modelId="{312C98D5-D36A-4CCE-9A0E-FC8203843A33}" type="presParOf" srcId="{926CF824-74AC-4196-8A20-4D71073ABCA8}" destId="{913A6ECE-9C98-4292-B9AA-A4DD02AC9794}" srcOrd="0" destOrd="0" presId="urn:microsoft.com/office/officeart/2005/8/layout/hierarchy1"/>
    <dgm:cxn modelId="{D192315A-E360-4C0B-974B-EF3F869822ED}" type="presParOf" srcId="{926CF824-74AC-4196-8A20-4D71073ABCA8}" destId="{EC19A992-7282-4E2B-9E02-EA797359E2AE}" srcOrd="1" destOrd="0" presId="urn:microsoft.com/office/officeart/2005/8/layout/hierarchy1"/>
    <dgm:cxn modelId="{55036187-3E71-4332-BDF8-2EEAFCB73E97}" type="presParOf" srcId="{DE17869F-7264-4B52-971B-85656F70D11E}" destId="{F1F6A662-FF5D-4232-B365-965B14046901}" srcOrd="1" destOrd="0" presId="urn:microsoft.com/office/officeart/2005/8/layout/hierarchy1"/>
    <dgm:cxn modelId="{20812587-7795-4793-ACA4-FA4FA0AB820E}" type="presParOf" srcId="{93F0B0C2-95EB-46AB-B62E-80583A2A88E7}" destId="{B6B4E36B-CDFA-4885-948D-9D4A99015875}" srcOrd="4" destOrd="0" presId="urn:microsoft.com/office/officeart/2005/8/layout/hierarchy1"/>
    <dgm:cxn modelId="{972A3058-26C1-4A0C-A7AA-A3B9B61646D5}" type="presParOf" srcId="{93F0B0C2-95EB-46AB-B62E-80583A2A88E7}" destId="{40C8A005-5A7E-4BB7-813C-3C67CFBFE54A}" srcOrd="5" destOrd="0" presId="urn:microsoft.com/office/officeart/2005/8/layout/hierarchy1"/>
    <dgm:cxn modelId="{2B9588B9-A7CD-4427-BE8F-3946948627D4}" type="presParOf" srcId="{40C8A005-5A7E-4BB7-813C-3C67CFBFE54A}" destId="{8220E853-1989-4AA7-B11E-3220930F94AF}" srcOrd="0" destOrd="0" presId="urn:microsoft.com/office/officeart/2005/8/layout/hierarchy1"/>
    <dgm:cxn modelId="{7990C5C7-0C70-43B7-9C26-5A68B7CC4511}" type="presParOf" srcId="{8220E853-1989-4AA7-B11E-3220930F94AF}" destId="{EC0C8F49-AB54-4F15-9DBE-1DD7A6EA6822}" srcOrd="0" destOrd="0" presId="urn:microsoft.com/office/officeart/2005/8/layout/hierarchy1"/>
    <dgm:cxn modelId="{E73486A2-ECE1-4834-B1AA-69959F3FE32F}" type="presParOf" srcId="{8220E853-1989-4AA7-B11E-3220930F94AF}" destId="{C8815439-5693-4CE4-A18D-9B8B00C77443}" srcOrd="1" destOrd="0" presId="urn:microsoft.com/office/officeart/2005/8/layout/hierarchy1"/>
    <dgm:cxn modelId="{D5902D13-9C69-492F-8EEB-CE424379E5E5}" type="presParOf" srcId="{40C8A005-5A7E-4BB7-813C-3C67CFBFE54A}" destId="{5BD8225E-9762-445B-B7E5-D3F4140E4DFB}" srcOrd="1" destOrd="0" presId="urn:microsoft.com/office/officeart/2005/8/layout/hierarchy1"/>
    <dgm:cxn modelId="{EB2303CC-BE5A-4844-9917-5A4632E3F4BF}" type="presParOf" srcId="{02E6E3DB-9495-4BC1-8410-3E222284072A}" destId="{49209CD7-E5D0-4CD1-AC12-6D4F1C41E5B2}" srcOrd="2" destOrd="0" presId="urn:microsoft.com/office/officeart/2005/8/layout/hierarchy1"/>
    <dgm:cxn modelId="{CAA089FD-CA39-4439-86AD-5ED4BBAE3EC2}" type="presParOf" srcId="{02E6E3DB-9495-4BC1-8410-3E222284072A}" destId="{A2ECA54F-7357-460C-AA17-8CEFED4BFCA9}" srcOrd="3" destOrd="0" presId="urn:microsoft.com/office/officeart/2005/8/layout/hierarchy1"/>
    <dgm:cxn modelId="{C79E3279-AE12-4FA3-879E-A4F4796B99CE}" type="presParOf" srcId="{A2ECA54F-7357-460C-AA17-8CEFED4BFCA9}" destId="{F86CD4C8-F24D-4946-AECA-252E80AF2C55}" srcOrd="0" destOrd="0" presId="urn:microsoft.com/office/officeart/2005/8/layout/hierarchy1"/>
    <dgm:cxn modelId="{B7BB0632-738D-41AD-A557-B6FB74017351}" type="presParOf" srcId="{F86CD4C8-F24D-4946-AECA-252E80AF2C55}" destId="{5E99A3E5-01BD-41CA-9499-75BBDF173A4A}" srcOrd="0" destOrd="0" presId="urn:microsoft.com/office/officeart/2005/8/layout/hierarchy1"/>
    <dgm:cxn modelId="{267DFB5F-7100-4AD3-B195-B6AD1A679A1C}" type="presParOf" srcId="{F86CD4C8-F24D-4946-AECA-252E80AF2C55}" destId="{3F415DF8-9BB4-4009-8D5E-4908B6513540}" srcOrd="1" destOrd="0" presId="urn:microsoft.com/office/officeart/2005/8/layout/hierarchy1"/>
    <dgm:cxn modelId="{B38067BB-C82E-488D-B0C7-918D6B558AB8}" type="presParOf" srcId="{A2ECA54F-7357-460C-AA17-8CEFED4BFCA9}" destId="{FD8CBCC1-9842-498B-9AC2-BE1C762C3863}" srcOrd="1" destOrd="0" presId="urn:microsoft.com/office/officeart/2005/8/layout/hierarchy1"/>
    <dgm:cxn modelId="{C8ADAF10-C599-446A-AF4A-466013C20370}" type="presParOf" srcId="{FD8CBCC1-9842-498B-9AC2-BE1C762C3863}" destId="{D710F71B-5B86-405C-91B5-C9A095F539B7}" srcOrd="0" destOrd="0" presId="urn:microsoft.com/office/officeart/2005/8/layout/hierarchy1"/>
    <dgm:cxn modelId="{28BAA0B6-A378-4AD0-92B6-7C97ED304922}" type="presParOf" srcId="{FD8CBCC1-9842-498B-9AC2-BE1C762C3863}" destId="{FAED700F-5B4D-4535-9EF3-7A38B9BF5658}" srcOrd="1" destOrd="0" presId="urn:microsoft.com/office/officeart/2005/8/layout/hierarchy1"/>
    <dgm:cxn modelId="{44C2DABF-50BE-4B05-A533-D679A9F2FB59}" type="presParOf" srcId="{FAED700F-5B4D-4535-9EF3-7A38B9BF5658}" destId="{4A83358E-D7A4-4871-88A4-653044789D90}" srcOrd="0" destOrd="0" presId="urn:microsoft.com/office/officeart/2005/8/layout/hierarchy1"/>
    <dgm:cxn modelId="{A299E8E1-9023-4E2C-853D-98FA88D81AC9}" type="presParOf" srcId="{4A83358E-D7A4-4871-88A4-653044789D90}" destId="{C8C86BAF-D349-4598-AF9A-48CB99A6D7BE}" srcOrd="0" destOrd="0" presId="urn:microsoft.com/office/officeart/2005/8/layout/hierarchy1"/>
    <dgm:cxn modelId="{4C88174E-B431-4434-8515-490B5B03BD5E}" type="presParOf" srcId="{4A83358E-D7A4-4871-88A4-653044789D90}" destId="{2B5E13F9-1049-4BBC-B7EA-F3B840A979C2}" srcOrd="1" destOrd="0" presId="urn:microsoft.com/office/officeart/2005/8/layout/hierarchy1"/>
    <dgm:cxn modelId="{D2D84B9A-B572-4D95-9429-F9B63E240657}" type="presParOf" srcId="{FAED700F-5B4D-4535-9EF3-7A38B9BF5658}" destId="{8BBC94F9-47F3-427F-A49C-E6B48B3BF1C9}" srcOrd="1" destOrd="0" presId="urn:microsoft.com/office/officeart/2005/8/layout/hierarchy1"/>
    <dgm:cxn modelId="{CCA900FD-8CE5-4B99-89EE-E3951379D38A}" type="presParOf" srcId="{FD8CBCC1-9842-498B-9AC2-BE1C762C3863}" destId="{040C0BA9-7DC9-417A-BE8A-F01AC8772DF6}" srcOrd="2" destOrd="0" presId="urn:microsoft.com/office/officeart/2005/8/layout/hierarchy1"/>
    <dgm:cxn modelId="{F58FB566-656B-4CC4-AC9A-A0872472466D}" type="presParOf" srcId="{FD8CBCC1-9842-498B-9AC2-BE1C762C3863}" destId="{86D35213-5FF3-4A68-9F07-BC32629186E6}" srcOrd="3" destOrd="0" presId="urn:microsoft.com/office/officeart/2005/8/layout/hierarchy1"/>
    <dgm:cxn modelId="{4A47172D-08E3-4839-B3D4-4AA110FD7C43}" type="presParOf" srcId="{86D35213-5FF3-4A68-9F07-BC32629186E6}" destId="{1B5F283A-020D-419C-A0DF-907A7C4E07B9}" srcOrd="0" destOrd="0" presId="urn:microsoft.com/office/officeart/2005/8/layout/hierarchy1"/>
    <dgm:cxn modelId="{EBE151CA-A557-4018-AA24-7147E490EE5A}" type="presParOf" srcId="{1B5F283A-020D-419C-A0DF-907A7C4E07B9}" destId="{46B1CBF2-EFED-4C20-AC64-6EE8992CEB57}" srcOrd="0" destOrd="0" presId="urn:microsoft.com/office/officeart/2005/8/layout/hierarchy1"/>
    <dgm:cxn modelId="{3C025C82-E1DB-4F41-AA6A-853376F7A7E0}" type="presParOf" srcId="{1B5F283A-020D-419C-A0DF-907A7C4E07B9}" destId="{97F6A28F-E540-4EEF-8560-9CEA4609CA6B}" srcOrd="1" destOrd="0" presId="urn:microsoft.com/office/officeart/2005/8/layout/hierarchy1"/>
    <dgm:cxn modelId="{65E0768D-E1B1-4F3A-BD40-FD9904A5595F}" type="presParOf" srcId="{86D35213-5FF3-4A68-9F07-BC32629186E6}" destId="{FB957234-066C-406A-BA4C-DFAFB3DFD3E5}" srcOrd="1" destOrd="0" presId="urn:microsoft.com/office/officeart/2005/8/layout/hierarchy1"/>
    <dgm:cxn modelId="{C8F28D27-011E-4DFB-8F42-714723EDEE9F}" type="presParOf" srcId="{FB957234-066C-406A-BA4C-DFAFB3DFD3E5}" destId="{A2C38BC1-24BD-42DE-B5CF-485377019453}" srcOrd="0" destOrd="0" presId="urn:microsoft.com/office/officeart/2005/8/layout/hierarchy1"/>
    <dgm:cxn modelId="{532AE56B-B644-439A-A733-1DC1EBF5E96D}" type="presParOf" srcId="{FB957234-066C-406A-BA4C-DFAFB3DFD3E5}" destId="{C75D7568-343E-447E-8310-1E8103FA2FEE}" srcOrd="1" destOrd="0" presId="urn:microsoft.com/office/officeart/2005/8/layout/hierarchy1"/>
    <dgm:cxn modelId="{EE2089FB-2EFA-43F2-96D3-811E21897F8B}" type="presParOf" srcId="{C75D7568-343E-447E-8310-1E8103FA2FEE}" destId="{972EA195-D5D8-40A2-81C9-1647756314F1}" srcOrd="0" destOrd="0" presId="urn:microsoft.com/office/officeart/2005/8/layout/hierarchy1"/>
    <dgm:cxn modelId="{BC91708A-9E44-4663-A865-9083C45FCF61}" type="presParOf" srcId="{972EA195-D5D8-40A2-81C9-1647756314F1}" destId="{A9A6DE21-D950-4BAA-85CC-4BCB97FA383F}" srcOrd="0" destOrd="0" presId="urn:microsoft.com/office/officeart/2005/8/layout/hierarchy1"/>
    <dgm:cxn modelId="{FFCFD8C7-9484-4FB0-A608-C13C0DFF842E}" type="presParOf" srcId="{972EA195-D5D8-40A2-81C9-1647756314F1}" destId="{70CACFF3-EED1-42C1-A02E-4E8978D505BD}" srcOrd="1" destOrd="0" presId="urn:microsoft.com/office/officeart/2005/8/layout/hierarchy1"/>
    <dgm:cxn modelId="{4545E0D0-B7E5-4299-A0D9-5659F4A4D008}" type="presParOf" srcId="{C75D7568-343E-447E-8310-1E8103FA2FEE}" destId="{F706C3AF-6A84-47CF-990C-77A29CA4B0BE}" srcOrd="1" destOrd="0" presId="urn:microsoft.com/office/officeart/2005/8/layout/hierarchy1"/>
    <dgm:cxn modelId="{B60E33AC-9BAD-48F0-8681-7775BC8A7D20}" type="presParOf" srcId="{FB957234-066C-406A-BA4C-DFAFB3DFD3E5}" destId="{AA556896-4A2C-4987-B1A3-649544F307D8}" srcOrd="2" destOrd="0" presId="urn:microsoft.com/office/officeart/2005/8/layout/hierarchy1"/>
    <dgm:cxn modelId="{98DB8160-0B64-4EAD-8E18-133DC8BFE36C}" type="presParOf" srcId="{FB957234-066C-406A-BA4C-DFAFB3DFD3E5}" destId="{B31F8E2B-C14E-411C-86C4-860C7633B72A}" srcOrd="3" destOrd="0" presId="urn:microsoft.com/office/officeart/2005/8/layout/hierarchy1"/>
    <dgm:cxn modelId="{A20C861A-E448-45B5-A6A6-E0405C32D30B}" type="presParOf" srcId="{B31F8E2B-C14E-411C-86C4-860C7633B72A}" destId="{596E86A5-1CEC-47DF-93EA-34697818C3BE}" srcOrd="0" destOrd="0" presId="urn:microsoft.com/office/officeart/2005/8/layout/hierarchy1"/>
    <dgm:cxn modelId="{A1AC34A4-6F52-4994-B3F2-7C19BD005779}" type="presParOf" srcId="{596E86A5-1CEC-47DF-93EA-34697818C3BE}" destId="{28F74450-E5E0-40F2-AD3C-79D008AC438A}" srcOrd="0" destOrd="0" presId="urn:microsoft.com/office/officeart/2005/8/layout/hierarchy1"/>
    <dgm:cxn modelId="{9952E5A1-6D62-4F50-984A-BA7B3A1E2467}" type="presParOf" srcId="{596E86A5-1CEC-47DF-93EA-34697818C3BE}" destId="{E8030721-4C64-48D9-9179-0DCDB7C00FFD}" srcOrd="1" destOrd="0" presId="urn:microsoft.com/office/officeart/2005/8/layout/hierarchy1"/>
    <dgm:cxn modelId="{94D91E15-941D-42D7-AFE8-E64DA673690E}" type="presParOf" srcId="{B31F8E2B-C14E-411C-86C4-860C7633B72A}" destId="{161570EF-A77F-4EBE-8E54-D33919C2F27C}" srcOrd="1" destOrd="0" presId="urn:microsoft.com/office/officeart/2005/8/layout/hierarchy1"/>
    <dgm:cxn modelId="{C0985913-7786-4CBA-8F7B-CA1342B2B939}" type="presParOf" srcId="{FD8CBCC1-9842-498B-9AC2-BE1C762C3863}" destId="{4F4BB971-82CC-4E49-B684-B60E1F8D30B4}" srcOrd="4" destOrd="0" presId="urn:microsoft.com/office/officeart/2005/8/layout/hierarchy1"/>
    <dgm:cxn modelId="{B4C46A06-D632-4185-A495-781E57433995}" type="presParOf" srcId="{FD8CBCC1-9842-498B-9AC2-BE1C762C3863}" destId="{1725A580-4D1B-4029-B5BA-25A01FD4D3EF}" srcOrd="5" destOrd="0" presId="urn:microsoft.com/office/officeart/2005/8/layout/hierarchy1"/>
    <dgm:cxn modelId="{015BB5CD-85BF-4DF5-AEC7-DF1321DD0294}" type="presParOf" srcId="{1725A580-4D1B-4029-B5BA-25A01FD4D3EF}" destId="{51CB0546-9D62-441D-AEB7-B3BFECF15D25}" srcOrd="0" destOrd="0" presId="urn:microsoft.com/office/officeart/2005/8/layout/hierarchy1"/>
    <dgm:cxn modelId="{60520204-129A-43A4-9E68-538DC3909BD6}" type="presParOf" srcId="{51CB0546-9D62-441D-AEB7-B3BFECF15D25}" destId="{88C18764-2019-4B09-9FF1-4941C6CB8121}" srcOrd="0" destOrd="0" presId="urn:microsoft.com/office/officeart/2005/8/layout/hierarchy1"/>
    <dgm:cxn modelId="{93C8D7FA-E651-45C0-879D-A3D2358B227C}" type="presParOf" srcId="{51CB0546-9D62-441D-AEB7-B3BFECF15D25}" destId="{752DD043-9244-4B60-AF06-8BAC829243DA}" srcOrd="1" destOrd="0" presId="urn:microsoft.com/office/officeart/2005/8/layout/hierarchy1"/>
    <dgm:cxn modelId="{516FDBF9-8DD0-4626-9249-22785BBE887F}" type="presParOf" srcId="{1725A580-4D1B-4029-B5BA-25A01FD4D3EF}" destId="{286BFBBD-7C9E-4309-AA99-6FAD0B3B4C4D}" srcOrd="1" destOrd="0" presId="urn:microsoft.com/office/officeart/2005/8/layout/hierarchy1"/>
    <dgm:cxn modelId="{B5496063-EA56-4614-80D7-093CCD776D9E}" type="presParOf" srcId="{FD8CBCC1-9842-498B-9AC2-BE1C762C3863}" destId="{B34D2543-7256-443D-B2E2-3917CDF717E1}" srcOrd="6" destOrd="0" presId="urn:microsoft.com/office/officeart/2005/8/layout/hierarchy1"/>
    <dgm:cxn modelId="{B805A9DF-BB6A-42A1-BDB1-4E31D8DE1115}" type="presParOf" srcId="{FD8CBCC1-9842-498B-9AC2-BE1C762C3863}" destId="{3F64CD62-7E71-4D6A-969C-58C2B9981FF6}" srcOrd="7" destOrd="0" presId="urn:microsoft.com/office/officeart/2005/8/layout/hierarchy1"/>
    <dgm:cxn modelId="{F2ECBDC1-72F8-4626-A6F8-B1BADDDFCCF1}" type="presParOf" srcId="{3F64CD62-7E71-4D6A-969C-58C2B9981FF6}" destId="{7CCFB2B2-F926-4E36-9CCB-B2F6B9BA752B}" srcOrd="0" destOrd="0" presId="urn:microsoft.com/office/officeart/2005/8/layout/hierarchy1"/>
    <dgm:cxn modelId="{0CB87BAE-B3C5-48E6-B291-50E6CE59CA3E}" type="presParOf" srcId="{7CCFB2B2-F926-4E36-9CCB-B2F6B9BA752B}" destId="{FB688774-3F64-4AAB-A189-54A9AA882E38}" srcOrd="0" destOrd="0" presId="urn:microsoft.com/office/officeart/2005/8/layout/hierarchy1"/>
    <dgm:cxn modelId="{88700D3E-969D-4BDC-A5AE-3F8D89C04C7B}" type="presParOf" srcId="{7CCFB2B2-F926-4E36-9CCB-B2F6B9BA752B}" destId="{09E896F8-7D39-4088-889C-0EBB6CFE8935}" srcOrd="1" destOrd="0" presId="urn:microsoft.com/office/officeart/2005/8/layout/hierarchy1"/>
    <dgm:cxn modelId="{2305D34E-120B-4DF0-A4EE-A698DBA8C6F7}" type="presParOf" srcId="{3F64CD62-7E71-4D6A-969C-58C2B9981FF6}" destId="{09B8303E-D334-454B-B378-3FBCFF585F30}" srcOrd="1" destOrd="0" presId="urn:microsoft.com/office/officeart/2005/8/layout/hierarchy1"/>
    <dgm:cxn modelId="{C28AC968-BA69-4D43-8676-4B58235C042F}" type="presParOf" srcId="{09B8303E-D334-454B-B378-3FBCFF585F30}" destId="{4CD8968E-EA75-4422-BB06-143B9D0608E5}" srcOrd="0" destOrd="0" presId="urn:microsoft.com/office/officeart/2005/8/layout/hierarchy1"/>
    <dgm:cxn modelId="{A3BE4F32-5463-43B0-B668-33AD412413D5}" type="presParOf" srcId="{09B8303E-D334-454B-B378-3FBCFF585F30}" destId="{DE5BC058-BE5D-45CA-A109-207887FCDFB2}" srcOrd="1" destOrd="0" presId="urn:microsoft.com/office/officeart/2005/8/layout/hierarchy1"/>
    <dgm:cxn modelId="{FFBA60DA-C33F-48ED-B633-004DCF5DE90B}" type="presParOf" srcId="{DE5BC058-BE5D-45CA-A109-207887FCDFB2}" destId="{E0603A4A-23D2-4EED-AEF6-0C1B4E2FE39F}" srcOrd="0" destOrd="0" presId="urn:microsoft.com/office/officeart/2005/8/layout/hierarchy1"/>
    <dgm:cxn modelId="{8F874112-41EC-4132-93D1-8863EF1F599E}" type="presParOf" srcId="{E0603A4A-23D2-4EED-AEF6-0C1B4E2FE39F}" destId="{F26FABB2-85C4-457A-81BD-5E2CF199ADC3}" srcOrd="0" destOrd="0" presId="urn:microsoft.com/office/officeart/2005/8/layout/hierarchy1"/>
    <dgm:cxn modelId="{106A3F0B-7558-4F36-96D3-8DCAB03D0905}" type="presParOf" srcId="{E0603A4A-23D2-4EED-AEF6-0C1B4E2FE39F}" destId="{8AE4EE18-8A89-4394-9DA8-8F4961726CA1}" srcOrd="1" destOrd="0" presId="urn:microsoft.com/office/officeart/2005/8/layout/hierarchy1"/>
    <dgm:cxn modelId="{2418A404-B3AE-4328-BF3F-817F5DF92D05}" type="presParOf" srcId="{DE5BC058-BE5D-45CA-A109-207887FCDFB2}" destId="{9AC14F64-D4CD-4100-AAC4-E5D62383A9CA}" srcOrd="1" destOrd="0" presId="urn:microsoft.com/office/officeart/2005/8/layout/hierarchy1"/>
    <dgm:cxn modelId="{7092B63C-87F4-46D5-BBCD-739AA8C90BD6}" type="presParOf" srcId="{09B8303E-D334-454B-B378-3FBCFF585F30}" destId="{9F413A9C-06BB-45F2-9185-BA8C07893935}" srcOrd="2" destOrd="0" presId="urn:microsoft.com/office/officeart/2005/8/layout/hierarchy1"/>
    <dgm:cxn modelId="{1E4F0B8A-680B-4892-83B2-7560F00575F9}" type="presParOf" srcId="{09B8303E-D334-454B-B378-3FBCFF585F30}" destId="{9E7581B1-5CB7-448A-9630-17B413894462}" srcOrd="3" destOrd="0" presId="urn:microsoft.com/office/officeart/2005/8/layout/hierarchy1"/>
    <dgm:cxn modelId="{C3D9E271-160D-4F4A-BD06-3C8FDF1EB9C4}" type="presParOf" srcId="{9E7581B1-5CB7-448A-9630-17B413894462}" destId="{0DC49379-BDB9-4D67-820B-E8697CDB303D}" srcOrd="0" destOrd="0" presId="urn:microsoft.com/office/officeart/2005/8/layout/hierarchy1"/>
    <dgm:cxn modelId="{7C24683D-48E7-4F58-910B-14F80C1825D7}" type="presParOf" srcId="{0DC49379-BDB9-4D67-820B-E8697CDB303D}" destId="{B90543F6-E59E-4B1A-A735-B21FF7078E4D}" srcOrd="0" destOrd="0" presId="urn:microsoft.com/office/officeart/2005/8/layout/hierarchy1"/>
    <dgm:cxn modelId="{99458374-1BDA-47D7-A405-AADC1791A372}" type="presParOf" srcId="{0DC49379-BDB9-4D67-820B-E8697CDB303D}" destId="{502D83AD-8124-4273-98E1-D71833BC6304}" srcOrd="1" destOrd="0" presId="urn:microsoft.com/office/officeart/2005/8/layout/hierarchy1"/>
    <dgm:cxn modelId="{01D74CA5-B275-47B5-8897-DE17E4C71DC8}" type="presParOf" srcId="{9E7581B1-5CB7-448A-9630-17B413894462}" destId="{85E4A29A-DD72-4DEA-8F3D-8B3402290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01A660-505A-4C28-BBC5-457357CEC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F29CA31-9804-487D-9BE8-82E1353CB584}">
      <dgm:prSet phldrT="[Text]" custT="1"/>
      <dgm:spPr/>
      <dgm:t>
        <a:bodyPr/>
        <a:lstStyle/>
        <a:p>
          <a:r>
            <a:rPr lang="en-US" sz="3200" b="1" dirty="0">
              <a:solidFill>
                <a:schemeClr val="tx1"/>
              </a:solidFill>
            </a:rPr>
            <a:t>Membrane Transport </a:t>
          </a:r>
        </a:p>
      </dgm:t>
    </dgm:pt>
    <dgm:pt modelId="{29F14568-603C-4DB3-AC9B-B7FF4D9AC94F}" type="parTrans" cxnId="{3A8309E0-B2FD-46CC-8C8B-43D5462E19F0}">
      <dgm:prSet/>
      <dgm:spPr/>
      <dgm:t>
        <a:bodyPr/>
        <a:lstStyle/>
        <a:p>
          <a:endParaRPr lang="en-US" b="1">
            <a:solidFill>
              <a:schemeClr val="tx1"/>
            </a:solidFill>
          </a:endParaRPr>
        </a:p>
      </dgm:t>
    </dgm:pt>
    <dgm:pt modelId="{28D4B032-D91C-488A-AE28-E3BA16E22DE9}" type="sibTrans" cxnId="{3A8309E0-B2FD-46CC-8C8B-43D5462E19F0}">
      <dgm:prSet/>
      <dgm:spPr/>
      <dgm:t>
        <a:bodyPr/>
        <a:lstStyle/>
        <a:p>
          <a:endParaRPr lang="en-US" b="1">
            <a:solidFill>
              <a:schemeClr val="tx1"/>
            </a:solidFill>
          </a:endParaRPr>
        </a:p>
      </dgm:t>
    </dgm:pt>
    <dgm:pt modelId="{11866417-3D56-45E9-B946-66B7763EF1B8}">
      <dgm:prSet phldrT="[Text]" custT="1"/>
      <dgm:spPr/>
      <dgm:t>
        <a:bodyPr/>
        <a:lstStyle/>
        <a:p>
          <a:r>
            <a:rPr lang="en-US" sz="3200" b="1" dirty="0">
              <a:solidFill>
                <a:schemeClr val="tx1"/>
              </a:solidFill>
            </a:rPr>
            <a:t>Passive transport</a:t>
          </a:r>
        </a:p>
      </dgm:t>
    </dgm:pt>
    <dgm:pt modelId="{A0746282-1B81-46C8-BE20-9788AC2EBFD8}" type="parTrans" cxnId="{EEB4075F-0C47-4BF3-A555-CBD492CB666C}">
      <dgm:prSet/>
      <dgm:spPr/>
      <dgm:t>
        <a:bodyPr/>
        <a:lstStyle/>
        <a:p>
          <a:endParaRPr lang="en-US" b="1">
            <a:solidFill>
              <a:schemeClr val="tx1"/>
            </a:solidFill>
          </a:endParaRPr>
        </a:p>
      </dgm:t>
    </dgm:pt>
    <dgm:pt modelId="{B9855060-9568-4D1F-A66C-AE6009FAF36D}" type="sibTrans" cxnId="{EEB4075F-0C47-4BF3-A555-CBD492CB666C}">
      <dgm:prSet/>
      <dgm:spPr/>
      <dgm:t>
        <a:bodyPr/>
        <a:lstStyle/>
        <a:p>
          <a:endParaRPr lang="en-US" b="1">
            <a:solidFill>
              <a:schemeClr val="tx1"/>
            </a:solidFill>
          </a:endParaRPr>
        </a:p>
      </dgm:t>
    </dgm:pt>
    <dgm:pt modelId="{70B5AFDF-5070-4F85-AE8B-432A448D0851}">
      <dgm:prSet phldrT="[Text]">
        <dgm:style>
          <a:lnRef idx="3">
            <a:schemeClr val="lt1"/>
          </a:lnRef>
          <a:fillRef idx="1">
            <a:schemeClr val="accent2"/>
          </a:fillRef>
          <a:effectRef idx="1">
            <a:schemeClr val="accent2"/>
          </a:effectRef>
          <a:fontRef idx="minor">
            <a:schemeClr val="lt1"/>
          </a:fontRef>
        </dgm:style>
      </dgm:prSet>
      <dgm:spPr/>
      <dgm:t>
        <a:bodyPr/>
        <a:lstStyle/>
        <a:p>
          <a:r>
            <a:rPr lang="en-US" b="1" dirty="0">
              <a:solidFill>
                <a:schemeClr val="bg1"/>
              </a:solidFill>
            </a:rPr>
            <a:t>Special type of passive transport</a:t>
          </a:r>
        </a:p>
      </dgm:t>
    </dgm:pt>
    <dgm:pt modelId="{5C69C054-26D2-4964-826C-79F591981BB7}" type="parTrans" cxnId="{5A190463-3336-4584-A304-6333C6771EEB}">
      <dgm:prSet/>
      <dgm:spPr/>
      <dgm:t>
        <a:bodyPr/>
        <a:lstStyle/>
        <a:p>
          <a:endParaRPr lang="en-US" b="1">
            <a:solidFill>
              <a:schemeClr val="tx1"/>
            </a:solidFill>
          </a:endParaRPr>
        </a:p>
      </dgm:t>
    </dgm:pt>
    <dgm:pt modelId="{E417F069-103E-4037-BCD0-FF5F07E6E718}" type="sibTrans" cxnId="{5A190463-3336-4584-A304-6333C6771EEB}">
      <dgm:prSet/>
      <dgm:spPr/>
      <dgm:t>
        <a:bodyPr/>
        <a:lstStyle/>
        <a:p>
          <a:endParaRPr lang="en-US" b="1">
            <a:solidFill>
              <a:schemeClr val="tx1"/>
            </a:solidFill>
          </a:endParaRPr>
        </a:p>
      </dgm:t>
    </dgm:pt>
    <dgm:pt modelId="{158A0FE3-FBF5-4303-81B4-0DD69BC5FB03}">
      <dgm:prSet phldrT="[Text]"/>
      <dgm:spPr/>
      <dgm:t>
        <a:bodyPr/>
        <a:lstStyle/>
        <a:p>
          <a:r>
            <a:rPr lang="en-CA" b="1" dirty="0">
              <a:solidFill>
                <a:schemeClr val="tx1"/>
              </a:solidFill>
              <a:effectLst/>
            </a:rPr>
            <a:t>Facilitated diffusion</a:t>
          </a:r>
          <a:endParaRPr lang="en-US" b="1" dirty="0">
            <a:solidFill>
              <a:schemeClr val="tx1"/>
            </a:solidFill>
            <a:effectLst/>
          </a:endParaRPr>
        </a:p>
      </dgm:t>
    </dgm:pt>
    <dgm:pt modelId="{FC284D3B-B75E-4114-A52C-4FBEDC9EDF7F}" type="parTrans" cxnId="{505098C9-BFFE-4173-BCEF-1D3CB719EF8F}">
      <dgm:prSet/>
      <dgm:spPr/>
      <dgm:t>
        <a:bodyPr/>
        <a:lstStyle/>
        <a:p>
          <a:endParaRPr lang="en-US" b="1">
            <a:solidFill>
              <a:schemeClr val="tx1"/>
            </a:solidFill>
          </a:endParaRPr>
        </a:p>
      </dgm:t>
    </dgm:pt>
    <dgm:pt modelId="{25C4619A-0197-440E-8CD9-BFE693D17CCA}" type="sibTrans" cxnId="{505098C9-BFFE-4173-BCEF-1D3CB719EF8F}">
      <dgm:prSet/>
      <dgm:spPr/>
      <dgm:t>
        <a:bodyPr/>
        <a:lstStyle/>
        <a:p>
          <a:endParaRPr lang="en-US" b="1">
            <a:solidFill>
              <a:schemeClr val="tx1"/>
            </a:solidFill>
          </a:endParaRPr>
        </a:p>
      </dgm:t>
    </dgm:pt>
    <dgm:pt modelId="{F40DA8F7-44DA-4C2C-AEEF-657E0E346DEC}">
      <dgm:prSet phldrT="[Text]" custT="1"/>
      <dgm:spPr/>
      <dgm:t>
        <a:bodyPr/>
        <a:lstStyle/>
        <a:p>
          <a:r>
            <a:rPr lang="en-US" sz="3600" b="1" dirty="0">
              <a:solidFill>
                <a:schemeClr val="tx1"/>
              </a:solidFill>
            </a:rPr>
            <a:t>Active transport</a:t>
          </a:r>
        </a:p>
      </dgm:t>
    </dgm:pt>
    <dgm:pt modelId="{C230B7E9-2907-428C-ACC9-098C394FE344}" type="parTrans" cxnId="{E767599C-D33E-466C-8AD9-EC59CE9C2A15}">
      <dgm:prSet/>
      <dgm:spPr/>
      <dgm:t>
        <a:bodyPr/>
        <a:lstStyle/>
        <a:p>
          <a:endParaRPr lang="en-US" b="1">
            <a:solidFill>
              <a:schemeClr val="tx1"/>
            </a:solidFill>
          </a:endParaRPr>
        </a:p>
      </dgm:t>
    </dgm:pt>
    <dgm:pt modelId="{695A13DF-CFD6-4479-9F0A-5C8121461C10}" type="sibTrans" cxnId="{E767599C-D33E-466C-8AD9-EC59CE9C2A15}">
      <dgm:prSet/>
      <dgm:spPr/>
      <dgm:t>
        <a:bodyPr/>
        <a:lstStyle/>
        <a:p>
          <a:endParaRPr lang="en-US" b="1">
            <a:solidFill>
              <a:schemeClr val="tx1"/>
            </a:solidFill>
          </a:endParaRPr>
        </a:p>
      </dgm:t>
    </dgm:pt>
    <dgm:pt modelId="{2DF7233A-3ECF-44D0-8412-2FA789E7E33B}">
      <dgm:prSet phldrT="[Text]"/>
      <dgm:spPr/>
      <dgm:t>
        <a:bodyPr/>
        <a:lstStyle/>
        <a:p>
          <a:r>
            <a:rPr lang="en-US" b="1" dirty="0">
              <a:solidFill>
                <a:schemeClr val="tx1"/>
              </a:solidFill>
            </a:rPr>
            <a:t>Primary</a:t>
          </a:r>
        </a:p>
        <a:p>
          <a:r>
            <a:rPr lang="en-US" b="1" dirty="0">
              <a:solidFill>
                <a:schemeClr val="tx1"/>
              </a:solidFill>
            </a:rPr>
            <a:t>transport</a:t>
          </a:r>
        </a:p>
      </dgm:t>
    </dgm:pt>
    <dgm:pt modelId="{76E28CAC-C737-4844-9354-AECEC29A8DC0}" type="parTrans" cxnId="{CF5BC930-7599-4533-BD50-97BDC1C11AA3}">
      <dgm:prSet/>
      <dgm:spPr/>
      <dgm:t>
        <a:bodyPr/>
        <a:lstStyle/>
        <a:p>
          <a:endParaRPr lang="en-US" b="1">
            <a:solidFill>
              <a:schemeClr val="tx1"/>
            </a:solidFill>
          </a:endParaRPr>
        </a:p>
      </dgm:t>
    </dgm:pt>
    <dgm:pt modelId="{5D814F45-6411-44BA-8A2E-751D48FE7808}" type="sibTrans" cxnId="{CF5BC930-7599-4533-BD50-97BDC1C11AA3}">
      <dgm:prSet/>
      <dgm:spPr/>
      <dgm:t>
        <a:bodyPr/>
        <a:lstStyle/>
        <a:p>
          <a:endParaRPr lang="en-US" b="1">
            <a:solidFill>
              <a:schemeClr val="tx1"/>
            </a:solidFill>
          </a:endParaRPr>
        </a:p>
      </dgm:t>
    </dgm:pt>
    <dgm:pt modelId="{1705DE93-E825-4CAD-BB97-1145FA5264BE}">
      <dgm:prSet/>
      <dgm:spPr/>
      <dgm:t>
        <a:bodyPr/>
        <a:lstStyle/>
        <a:p>
          <a:r>
            <a:rPr lang="en-US" b="1" dirty="0">
              <a:solidFill>
                <a:schemeClr val="tx1"/>
              </a:solidFill>
            </a:rPr>
            <a:t>Secondary</a:t>
          </a:r>
        </a:p>
        <a:p>
          <a:r>
            <a:rPr lang="en-US" b="1" dirty="0">
              <a:solidFill>
                <a:schemeClr val="tx1"/>
              </a:solidFill>
            </a:rPr>
            <a:t>transport</a:t>
          </a:r>
        </a:p>
      </dgm:t>
    </dgm:pt>
    <dgm:pt modelId="{7E3E7A1C-0506-46FC-93E7-63ACF83A400D}" type="parTrans" cxnId="{D2CBAAA5-E752-4347-914D-015C8EDD3F48}">
      <dgm:prSet/>
      <dgm:spPr/>
      <dgm:t>
        <a:bodyPr/>
        <a:lstStyle/>
        <a:p>
          <a:endParaRPr lang="en-US" b="1">
            <a:solidFill>
              <a:schemeClr val="tx1"/>
            </a:solidFill>
          </a:endParaRPr>
        </a:p>
      </dgm:t>
    </dgm:pt>
    <dgm:pt modelId="{D47F7827-E017-415F-96FB-408064A03E4A}" type="sibTrans" cxnId="{D2CBAAA5-E752-4347-914D-015C8EDD3F48}">
      <dgm:prSet/>
      <dgm:spPr/>
      <dgm:t>
        <a:bodyPr/>
        <a:lstStyle/>
        <a:p>
          <a:endParaRPr lang="en-US" b="1">
            <a:solidFill>
              <a:schemeClr val="tx1"/>
            </a:solidFill>
          </a:endParaRPr>
        </a:p>
      </dgm:t>
    </dgm:pt>
    <dgm:pt modelId="{AAD0BA24-6A92-434D-9DED-9E6D604ECE91}">
      <dgm:prSet/>
      <dgm:spPr/>
      <dgm:t>
        <a:bodyPr/>
        <a:lstStyle/>
        <a:p>
          <a:r>
            <a:rPr lang="en-CA" b="1" dirty="0">
              <a:solidFill>
                <a:srgbClr val="002060"/>
              </a:solidFill>
            </a:rPr>
            <a:t>Co-transport (symport)</a:t>
          </a:r>
          <a:endParaRPr lang="en-US" b="1" dirty="0">
            <a:solidFill>
              <a:schemeClr val="tx1"/>
            </a:solidFill>
          </a:endParaRPr>
        </a:p>
      </dgm:t>
    </dgm:pt>
    <dgm:pt modelId="{42662A42-6383-48BF-857A-BEA780346210}" type="parTrans" cxnId="{C74C18CD-8624-414A-840F-EE60C16CAE7D}">
      <dgm:prSet/>
      <dgm:spPr/>
      <dgm:t>
        <a:bodyPr/>
        <a:lstStyle/>
        <a:p>
          <a:endParaRPr lang="en-US" b="1">
            <a:solidFill>
              <a:schemeClr val="tx1"/>
            </a:solidFill>
          </a:endParaRPr>
        </a:p>
      </dgm:t>
    </dgm:pt>
    <dgm:pt modelId="{C3EAD923-19C1-457F-8B11-023A4C258C5F}" type="sibTrans" cxnId="{C74C18CD-8624-414A-840F-EE60C16CAE7D}">
      <dgm:prSet/>
      <dgm:spPr/>
      <dgm:t>
        <a:bodyPr/>
        <a:lstStyle/>
        <a:p>
          <a:endParaRPr lang="en-US" b="1">
            <a:solidFill>
              <a:schemeClr val="tx1"/>
            </a:solidFill>
          </a:endParaRPr>
        </a:p>
      </dgm:t>
    </dgm:pt>
    <dgm:pt modelId="{3ACF2120-CB02-4265-ABEF-436B730F11AC}">
      <dgm:prSet/>
      <dgm:spPr/>
      <dgm:t>
        <a:bodyPr/>
        <a:lstStyle/>
        <a:p>
          <a:r>
            <a:rPr lang="en-CA" b="1" dirty="0">
              <a:solidFill>
                <a:schemeClr val="tx1"/>
              </a:solidFill>
            </a:rPr>
            <a:t>Exocytosis</a:t>
          </a:r>
          <a:endParaRPr lang="en-US" b="1" dirty="0">
            <a:solidFill>
              <a:schemeClr val="tx1"/>
            </a:solidFill>
          </a:endParaRPr>
        </a:p>
      </dgm:t>
    </dgm:pt>
    <dgm:pt modelId="{0CB84CDF-04F9-4C89-84DD-B9F1D726BC52}" type="parTrans" cxnId="{9D2A17E2-3AC7-44AD-ACEE-74084DFF3A9E}">
      <dgm:prSet/>
      <dgm:spPr/>
      <dgm:t>
        <a:bodyPr/>
        <a:lstStyle/>
        <a:p>
          <a:endParaRPr lang="en-US" b="1">
            <a:solidFill>
              <a:schemeClr val="tx1"/>
            </a:solidFill>
          </a:endParaRPr>
        </a:p>
      </dgm:t>
    </dgm:pt>
    <dgm:pt modelId="{9B1E3665-D3A9-4314-8C99-64F9AE411CF0}" type="sibTrans" cxnId="{9D2A17E2-3AC7-44AD-ACEE-74084DFF3A9E}">
      <dgm:prSet/>
      <dgm:spPr/>
      <dgm:t>
        <a:bodyPr/>
        <a:lstStyle/>
        <a:p>
          <a:endParaRPr lang="en-US" b="1">
            <a:solidFill>
              <a:schemeClr val="tx1"/>
            </a:solidFill>
          </a:endParaRPr>
        </a:p>
      </dgm:t>
    </dgm:pt>
    <dgm:pt modelId="{FC7FABE3-2DF7-4BF8-A592-ADEC939AD9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CA" b="1" dirty="0">
              <a:solidFill>
                <a:schemeClr val="tx1"/>
              </a:solidFill>
            </a:rPr>
            <a:t>Endocytosis</a:t>
          </a:r>
          <a:endParaRPr lang="en-US" b="1" dirty="0">
            <a:solidFill>
              <a:schemeClr val="tx1"/>
            </a:solidFill>
          </a:endParaRPr>
        </a:p>
      </dgm:t>
    </dgm:pt>
    <dgm:pt modelId="{9E322737-2D7D-4F74-8808-97A671213DF7}" type="parTrans" cxnId="{597B5DDB-F18F-460D-99D4-4300788BD0DD}">
      <dgm:prSet/>
      <dgm:spPr/>
      <dgm:t>
        <a:bodyPr/>
        <a:lstStyle/>
        <a:p>
          <a:endParaRPr lang="en-US" b="1">
            <a:solidFill>
              <a:schemeClr val="tx1"/>
            </a:solidFill>
          </a:endParaRPr>
        </a:p>
      </dgm:t>
    </dgm:pt>
    <dgm:pt modelId="{D6347F84-8815-4D64-9575-4EBF383089F7}" type="sibTrans" cxnId="{597B5DDB-F18F-460D-99D4-4300788BD0DD}">
      <dgm:prSet/>
      <dgm:spPr/>
      <dgm:t>
        <a:bodyPr/>
        <a:lstStyle/>
        <a:p>
          <a:endParaRPr lang="en-US" b="1">
            <a:solidFill>
              <a:schemeClr val="tx1"/>
            </a:solidFill>
          </a:endParaRPr>
        </a:p>
      </dgm:t>
    </dgm:pt>
    <dgm:pt modelId="{C09AE47C-D238-4586-AB0A-2B1A7B34F6B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solidFill>
                <a:schemeClr val="tx1"/>
              </a:solidFill>
            </a:rPr>
            <a:t>Simple diffusion</a:t>
          </a:r>
        </a:p>
        <a:p>
          <a:pPr defTabSz="622300">
            <a:lnSpc>
              <a:spcPct val="90000"/>
            </a:lnSpc>
            <a:spcBef>
              <a:spcPct val="0"/>
            </a:spcBef>
            <a:spcAft>
              <a:spcPct val="35000"/>
            </a:spcAft>
          </a:pPr>
          <a:endParaRPr lang="en-US" dirty="0"/>
        </a:p>
      </dgm:t>
    </dgm:pt>
    <dgm:pt modelId="{F2E01E51-869A-4579-90AA-3406537A52DC}" type="parTrans" cxnId="{6C2517CF-FFE7-43A7-8BC3-B1164F02D954}">
      <dgm:prSet/>
      <dgm:spPr/>
      <dgm:t>
        <a:bodyPr/>
        <a:lstStyle/>
        <a:p>
          <a:endParaRPr lang="en-US"/>
        </a:p>
      </dgm:t>
    </dgm:pt>
    <dgm:pt modelId="{3AAB501F-C708-44C2-8DCE-A7C3B7DBE3FF}" type="sibTrans" cxnId="{6C2517CF-FFE7-43A7-8BC3-B1164F02D954}">
      <dgm:prSet/>
      <dgm:spPr/>
      <dgm:t>
        <a:bodyPr/>
        <a:lstStyle/>
        <a:p>
          <a:endParaRPr lang="en-US"/>
        </a:p>
      </dgm:t>
    </dgm:pt>
    <dgm:pt modelId="{76F6C13B-CC2B-4169-A0CB-4CA671F6A866}">
      <dgm:prSet/>
      <dgm:spPr/>
      <dgm:t>
        <a:bodyPr/>
        <a:lstStyle/>
        <a:p>
          <a:r>
            <a:rPr lang="en-CA" b="1" dirty="0">
              <a:solidFill>
                <a:srgbClr val="002060"/>
              </a:solidFill>
            </a:rPr>
            <a:t>Osmosis</a:t>
          </a:r>
          <a:endParaRPr lang="en-US" dirty="0"/>
        </a:p>
      </dgm:t>
    </dgm:pt>
    <dgm:pt modelId="{57899537-A325-48CF-9932-8FFECE88AD3D}" type="parTrans" cxnId="{77116659-5283-4DB4-9F87-36E5611ABF96}">
      <dgm:prSet/>
      <dgm:spPr/>
      <dgm:t>
        <a:bodyPr/>
        <a:lstStyle/>
        <a:p>
          <a:endParaRPr lang="en-US"/>
        </a:p>
      </dgm:t>
    </dgm:pt>
    <dgm:pt modelId="{89AECCDB-D4BE-438C-857A-BF51F2F4DD1D}" type="sibTrans" cxnId="{77116659-5283-4DB4-9F87-36E5611ABF96}">
      <dgm:prSet/>
      <dgm:spPr/>
      <dgm:t>
        <a:bodyPr/>
        <a:lstStyle/>
        <a:p>
          <a:endParaRPr lang="en-US"/>
        </a:p>
      </dgm:t>
    </dgm:pt>
    <dgm:pt modelId="{2FB931E0-8E07-40FF-A0E9-4EA8C1B18B17}">
      <dgm:prSet/>
      <dgm:spPr/>
      <dgm:t>
        <a:bodyPr/>
        <a:lstStyle/>
        <a:p>
          <a:r>
            <a:rPr lang="en-CA" b="1" dirty="0">
              <a:solidFill>
                <a:srgbClr val="002060"/>
              </a:solidFill>
            </a:rPr>
            <a:t>Filtration (Bulk flow)</a:t>
          </a:r>
          <a:endParaRPr lang="en-US" b="1" dirty="0"/>
        </a:p>
      </dgm:t>
    </dgm:pt>
    <dgm:pt modelId="{F12B97AA-0AB2-4201-ABCA-1AC88513D841}" type="parTrans" cxnId="{C574A5BD-E545-4F26-AD32-62DF287AE36B}">
      <dgm:prSet/>
      <dgm:spPr/>
      <dgm:t>
        <a:bodyPr/>
        <a:lstStyle/>
        <a:p>
          <a:endParaRPr lang="en-US"/>
        </a:p>
      </dgm:t>
    </dgm:pt>
    <dgm:pt modelId="{E4F39F87-103F-4618-957A-1664D085027E}" type="sibTrans" cxnId="{C574A5BD-E545-4F26-AD32-62DF287AE36B}">
      <dgm:prSet/>
      <dgm:spPr/>
      <dgm:t>
        <a:bodyPr/>
        <a:lstStyle/>
        <a:p>
          <a:endParaRPr lang="en-US"/>
        </a:p>
      </dgm:t>
    </dgm:pt>
    <dgm:pt modelId="{E14921A5-E3BD-4DEC-B1D9-8B71E5524F6C}">
      <dgm:prSet/>
      <dgm:spPr/>
      <dgm:t>
        <a:bodyPr/>
        <a:lstStyle/>
        <a:p>
          <a:r>
            <a:rPr lang="en-CA" b="1" dirty="0">
              <a:solidFill>
                <a:srgbClr val="002060"/>
              </a:solidFill>
            </a:rPr>
            <a:t>Solvent drag</a:t>
          </a:r>
          <a:endParaRPr lang="en-US" dirty="0"/>
        </a:p>
      </dgm:t>
    </dgm:pt>
    <dgm:pt modelId="{ABDBD563-CF2D-4053-9478-F3E3438A615B}" type="parTrans" cxnId="{0C5B815E-DAB4-4E96-9CE7-41CC726364BF}">
      <dgm:prSet/>
      <dgm:spPr/>
      <dgm:t>
        <a:bodyPr/>
        <a:lstStyle/>
        <a:p>
          <a:endParaRPr lang="en-US"/>
        </a:p>
      </dgm:t>
    </dgm:pt>
    <dgm:pt modelId="{78BDD5E0-D5C4-49DA-ACCE-4281D1025C07}" type="sibTrans" cxnId="{0C5B815E-DAB4-4E96-9CE7-41CC726364BF}">
      <dgm:prSet/>
      <dgm:spPr/>
      <dgm:t>
        <a:bodyPr/>
        <a:lstStyle/>
        <a:p>
          <a:endParaRPr lang="en-US"/>
        </a:p>
      </dgm:t>
    </dgm:pt>
    <dgm:pt modelId="{0ADE4ABC-EC76-4D4E-8A2C-59A6C262CC03}">
      <dgm:prSet/>
      <dgm:spPr/>
      <dgm:t>
        <a:bodyPr/>
        <a:lstStyle/>
        <a:p>
          <a:r>
            <a:rPr lang="en-CA" b="1" dirty="0">
              <a:solidFill>
                <a:srgbClr val="002060"/>
              </a:solidFill>
            </a:rPr>
            <a:t>Counter transport (Antiport)</a:t>
          </a:r>
          <a:endParaRPr lang="en-US" dirty="0"/>
        </a:p>
      </dgm:t>
    </dgm:pt>
    <dgm:pt modelId="{4BA17A75-295B-496A-910A-789A7DB543F2}" type="parTrans" cxnId="{777985ED-0F55-4149-9602-1C90E5E0D493}">
      <dgm:prSet/>
      <dgm:spPr/>
      <dgm:t>
        <a:bodyPr/>
        <a:lstStyle/>
        <a:p>
          <a:endParaRPr lang="en-US"/>
        </a:p>
      </dgm:t>
    </dgm:pt>
    <dgm:pt modelId="{4E43CF51-F400-45D4-957D-7ADCF80F9D70}" type="sibTrans" cxnId="{777985ED-0F55-4149-9602-1C90E5E0D493}">
      <dgm:prSet/>
      <dgm:spPr/>
      <dgm:t>
        <a:bodyPr/>
        <a:lstStyle/>
        <a:p>
          <a:endParaRPr lang="en-US"/>
        </a:p>
      </dgm:t>
    </dgm:pt>
    <dgm:pt modelId="{4E03C22F-D9EC-4486-B590-17BB07C98CA7}">
      <dgm:prSet/>
      <dgm:spPr/>
      <dgm:t>
        <a:bodyPr/>
        <a:lstStyle/>
        <a:p>
          <a:r>
            <a:rPr lang="en-CA" b="1" dirty="0">
              <a:solidFill>
                <a:srgbClr val="002060"/>
              </a:solidFill>
            </a:rPr>
            <a:t> Phagocytosis </a:t>
          </a:r>
          <a:endParaRPr lang="en-US" dirty="0"/>
        </a:p>
      </dgm:t>
    </dgm:pt>
    <dgm:pt modelId="{039F8EDC-053F-4D72-80E6-5979A6CAE317}" type="parTrans" cxnId="{BBDADE7E-8A50-4BCC-9F62-5EEDE7B7EEC2}">
      <dgm:prSet/>
      <dgm:spPr/>
      <dgm:t>
        <a:bodyPr/>
        <a:lstStyle/>
        <a:p>
          <a:endParaRPr lang="en-US"/>
        </a:p>
      </dgm:t>
    </dgm:pt>
    <dgm:pt modelId="{47FC51BB-B339-4EBB-A5E5-C6B6445217E5}" type="sibTrans" cxnId="{BBDADE7E-8A50-4BCC-9F62-5EEDE7B7EEC2}">
      <dgm:prSet/>
      <dgm:spPr/>
      <dgm:t>
        <a:bodyPr/>
        <a:lstStyle/>
        <a:p>
          <a:endParaRPr lang="en-US"/>
        </a:p>
      </dgm:t>
    </dgm:pt>
    <dgm:pt modelId="{0D9AC237-73E4-44BA-804D-3841E299EB01}">
      <dgm:prSet/>
      <dgm:spPr/>
      <dgm:t>
        <a:bodyPr/>
        <a:lstStyle/>
        <a:p>
          <a:r>
            <a:rPr lang="en-CA" b="1" dirty="0">
              <a:solidFill>
                <a:srgbClr val="002060"/>
              </a:solidFill>
            </a:rPr>
            <a:t>pinocytosis </a:t>
          </a:r>
          <a:endParaRPr lang="en-US" dirty="0"/>
        </a:p>
      </dgm:t>
    </dgm:pt>
    <dgm:pt modelId="{E3A80B18-26A5-45CA-AEB8-C3B6CEED63CB}" type="parTrans" cxnId="{487437B3-39E4-4F7A-9F1E-9F513C4326D2}">
      <dgm:prSet/>
      <dgm:spPr/>
      <dgm:t>
        <a:bodyPr/>
        <a:lstStyle/>
        <a:p>
          <a:endParaRPr lang="en-US"/>
        </a:p>
      </dgm:t>
    </dgm:pt>
    <dgm:pt modelId="{410AAFA1-01BB-4F72-BB17-C004385471DF}" type="sibTrans" cxnId="{487437B3-39E4-4F7A-9F1E-9F513C4326D2}">
      <dgm:prSet/>
      <dgm:spPr/>
      <dgm:t>
        <a:bodyPr/>
        <a:lstStyle/>
        <a:p>
          <a:endParaRPr lang="en-US"/>
        </a:p>
      </dgm:t>
    </dgm:pt>
    <dgm:pt modelId="{D89851B6-92B0-456A-AFE5-AA894620C9EF}" type="pres">
      <dgm:prSet presAssocID="{AE01A660-505A-4C28-BBC5-457357CECDC6}" presName="hierChild1" presStyleCnt="0">
        <dgm:presLayoutVars>
          <dgm:chPref val="1"/>
          <dgm:dir/>
          <dgm:animOne val="branch"/>
          <dgm:animLvl val="lvl"/>
          <dgm:resizeHandles/>
        </dgm:presLayoutVars>
      </dgm:prSet>
      <dgm:spPr/>
    </dgm:pt>
    <dgm:pt modelId="{F7E69CE0-8094-481D-89AD-8D2EDF78D8A0}" type="pres">
      <dgm:prSet presAssocID="{9F29CA31-9804-487D-9BE8-82E1353CB584}" presName="hierRoot1" presStyleCnt="0"/>
      <dgm:spPr/>
    </dgm:pt>
    <dgm:pt modelId="{17B46E5F-3E42-4202-9C1C-F2342F5050C2}" type="pres">
      <dgm:prSet presAssocID="{9F29CA31-9804-487D-9BE8-82E1353CB584}" presName="composite" presStyleCnt="0"/>
      <dgm:spPr/>
    </dgm:pt>
    <dgm:pt modelId="{09FA75C1-8A5E-4F9B-A191-0718A25A58E9}" type="pres">
      <dgm:prSet presAssocID="{9F29CA31-9804-487D-9BE8-82E1353CB584}" presName="background" presStyleLbl="node0" presStyleIdx="0" presStyleCnt="1"/>
      <dgm:spPr/>
    </dgm:pt>
    <dgm:pt modelId="{CFA33561-F890-4B0E-809D-C917EAEF3F4F}" type="pres">
      <dgm:prSet presAssocID="{9F29CA31-9804-487D-9BE8-82E1353CB584}" presName="text" presStyleLbl="fgAcc0" presStyleIdx="0" presStyleCnt="1" custScaleX="393617" custScaleY="100558" custLinFactY="-49814" custLinFactNeighborX="-40771" custLinFactNeighborY="-100000">
        <dgm:presLayoutVars>
          <dgm:chPref val="3"/>
        </dgm:presLayoutVars>
      </dgm:prSet>
      <dgm:spPr/>
    </dgm:pt>
    <dgm:pt modelId="{02E6E3DB-9495-4BC1-8410-3E222284072A}" type="pres">
      <dgm:prSet presAssocID="{9F29CA31-9804-487D-9BE8-82E1353CB584}" presName="hierChild2" presStyleCnt="0"/>
      <dgm:spPr/>
    </dgm:pt>
    <dgm:pt modelId="{03FB9866-26E0-43D2-8F95-00680112BC4C}" type="pres">
      <dgm:prSet presAssocID="{A0746282-1B81-46C8-BE20-9788AC2EBFD8}" presName="Name10" presStyleLbl="parChTrans1D2" presStyleIdx="0" presStyleCnt="2"/>
      <dgm:spPr/>
    </dgm:pt>
    <dgm:pt modelId="{B1CA16FE-218F-416D-A942-C5C10AD96B6C}" type="pres">
      <dgm:prSet presAssocID="{11866417-3D56-45E9-B946-66B7763EF1B8}" presName="hierRoot2" presStyleCnt="0"/>
      <dgm:spPr/>
    </dgm:pt>
    <dgm:pt modelId="{266CDB4C-2012-4029-B98E-6ADE6C796B68}" type="pres">
      <dgm:prSet presAssocID="{11866417-3D56-45E9-B946-66B7763EF1B8}" presName="composite2" presStyleCnt="0"/>
      <dgm:spPr/>
    </dgm:pt>
    <dgm:pt modelId="{D59A4725-FE33-428A-AAB8-5B5EB327ACFC}" type="pres">
      <dgm:prSet presAssocID="{11866417-3D56-45E9-B946-66B7763EF1B8}" presName="background2" presStyleLbl="node2" presStyleIdx="0" presStyleCnt="2"/>
      <dgm:spPr/>
    </dgm:pt>
    <dgm:pt modelId="{E6F6BA1A-9035-4239-A83B-BF0F7736F8B2}" type="pres">
      <dgm:prSet presAssocID="{11866417-3D56-45E9-B946-66B7763EF1B8}" presName="text2" presStyleLbl="fgAcc2" presStyleIdx="0" presStyleCnt="2" custScaleX="342730" custLinFactNeighborX="-72028" custLinFactNeighborY="4292">
        <dgm:presLayoutVars>
          <dgm:chPref val="3"/>
        </dgm:presLayoutVars>
      </dgm:prSet>
      <dgm:spPr/>
    </dgm:pt>
    <dgm:pt modelId="{93F0B0C2-95EB-46AB-B62E-80583A2A88E7}" type="pres">
      <dgm:prSet presAssocID="{11866417-3D56-45E9-B946-66B7763EF1B8}" presName="hierChild3" presStyleCnt="0"/>
      <dgm:spPr/>
    </dgm:pt>
    <dgm:pt modelId="{805E9CF2-5D2E-4E9B-8FC0-C1B1F4F84F12}" type="pres">
      <dgm:prSet presAssocID="{5C69C054-26D2-4964-826C-79F591981BB7}" presName="Name17" presStyleLbl="parChTrans1D3" presStyleIdx="0" presStyleCnt="7"/>
      <dgm:spPr/>
    </dgm:pt>
    <dgm:pt modelId="{13DC532C-203C-438B-B8ED-76612DC4D791}" type="pres">
      <dgm:prSet presAssocID="{70B5AFDF-5070-4F85-AE8B-432A448D0851}" presName="hierRoot3" presStyleCnt="0"/>
      <dgm:spPr/>
    </dgm:pt>
    <dgm:pt modelId="{4E77C42C-0949-42C0-8097-E0D1A4574ED1}" type="pres">
      <dgm:prSet presAssocID="{70B5AFDF-5070-4F85-AE8B-432A448D0851}" presName="composite3" presStyleCnt="0"/>
      <dgm:spPr/>
    </dgm:pt>
    <dgm:pt modelId="{4A6A0BF6-F04A-4288-993F-041C406A33BE}" type="pres">
      <dgm:prSet presAssocID="{70B5AFDF-5070-4F85-AE8B-432A448D0851}" presName="background3" presStyleLbl="node3" presStyleIdx="0" presStyleCnt="7"/>
      <dgm:spPr/>
    </dgm:pt>
    <dgm:pt modelId="{91AF3E77-4E74-4684-811C-DE90487357F2}" type="pres">
      <dgm:prSet presAssocID="{70B5AFDF-5070-4F85-AE8B-432A448D0851}" presName="text3" presStyleLbl="fgAcc3" presStyleIdx="0" presStyleCnt="7" custLinFactX="-3286" custLinFactNeighborX="-100000">
        <dgm:presLayoutVars>
          <dgm:chPref val="3"/>
        </dgm:presLayoutVars>
      </dgm:prSet>
      <dgm:spPr/>
    </dgm:pt>
    <dgm:pt modelId="{8528D83D-A255-4258-9D2E-49EB33FD7C23}" type="pres">
      <dgm:prSet presAssocID="{70B5AFDF-5070-4F85-AE8B-432A448D0851}" presName="hierChild4" presStyleCnt="0"/>
      <dgm:spPr/>
    </dgm:pt>
    <dgm:pt modelId="{FF9E50C0-9221-4B70-8C52-B121CD2A8DB1}" type="pres">
      <dgm:prSet presAssocID="{57899537-A325-48CF-9932-8FFECE88AD3D}" presName="Name23" presStyleLbl="parChTrans1D4" presStyleIdx="0" presStyleCnt="7"/>
      <dgm:spPr/>
    </dgm:pt>
    <dgm:pt modelId="{28D2C35A-27FC-4B30-8282-697C60E4E2ED}" type="pres">
      <dgm:prSet presAssocID="{76F6C13B-CC2B-4169-A0CB-4CA671F6A866}" presName="hierRoot4" presStyleCnt="0"/>
      <dgm:spPr/>
    </dgm:pt>
    <dgm:pt modelId="{77D519CA-9FBC-49B1-A41C-9BC925A6ACD1}" type="pres">
      <dgm:prSet presAssocID="{76F6C13B-CC2B-4169-A0CB-4CA671F6A866}" presName="composite4" presStyleCnt="0"/>
      <dgm:spPr/>
    </dgm:pt>
    <dgm:pt modelId="{EDB42E9D-6BD9-4F76-A6F7-28709B966892}" type="pres">
      <dgm:prSet presAssocID="{76F6C13B-CC2B-4169-A0CB-4CA671F6A866}" presName="background4" presStyleLbl="node4" presStyleIdx="0" presStyleCnt="7"/>
      <dgm:spPr/>
    </dgm:pt>
    <dgm:pt modelId="{8A879A51-A8D3-41AF-934F-2BB3FDB93634}" type="pres">
      <dgm:prSet presAssocID="{76F6C13B-CC2B-4169-A0CB-4CA671F6A866}" presName="text4" presStyleLbl="fgAcc4" presStyleIdx="0" presStyleCnt="7" custLinFactY="8029" custLinFactNeighborX="175" custLinFactNeighborY="100000">
        <dgm:presLayoutVars>
          <dgm:chPref val="3"/>
        </dgm:presLayoutVars>
      </dgm:prSet>
      <dgm:spPr/>
    </dgm:pt>
    <dgm:pt modelId="{B0C43070-CA7E-4BAD-9282-3212394C3A7B}" type="pres">
      <dgm:prSet presAssocID="{76F6C13B-CC2B-4169-A0CB-4CA671F6A866}" presName="hierChild5" presStyleCnt="0"/>
      <dgm:spPr/>
    </dgm:pt>
    <dgm:pt modelId="{1B559957-D934-48EB-9E3D-2BF012B75F36}" type="pres">
      <dgm:prSet presAssocID="{F12B97AA-0AB2-4201-ABCA-1AC88513D841}" presName="Name23" presStyleLbl="parChTrans1D4" presStyleIdx="1" presStyleCnt="7"/>
      <dgm:spPr/>
    </dgm:pt>
    <dgm:pt modelId="{20E9305E-BF75-4916-A9AF-5D69C5FA4D69}" type="pres">
      <dgm:prSet presAssocID="{2FB931E0-8E07-40FF-A0E9-4EA8C1B18B17}" presName="hierRoot4" presStyleCnt="0"/>
      <dgm:spPr/>
    </dgm:pt>
    <dgm:pt modelId="{B54CF3C1-C37E-4DFD-AB68-524D10BD66A5}" type="pres">
      <dgm:prSet presAssocID="{2FB931E0-8E07-40FF-A0E9-4EA8C1B18B17}" presName="composite4" presStyleCnt="0"/>
      <dgm:spPr/>
    </dgm:pt>
    <dgm:pt modelId="{ED74F4D6-DF15-42DA-B2FC-3936E1A936A6}" type="pres">
      <dgm:prSet presAssocID="{2FB931E0-8E07-40FF-A0E9-4EA8C1B18B17}" presName="background4" presStyleLbl="node4" presStyleIdx="1" presStyleCnt="7"/>
      <dgm:spPr/>
    </dgm:pt>
    <dgm:pt modelId="{19C2260A-0E6E-4621-9216-5EE602F4479F}" type="pres">
      <dgm:prSet presAssocID="{2FB931E0-8E07-40FF-A0E9-4EA8C1B18B17}" presName="text4" presStyleLbl="fgAcc4" presStyleIdx="1" presStyleCnt="7" custLinFactY="8029" custLinFactNeighborY="100000">
        <dgm:presLayoutVars>
          <dgm:chPref val="3"/>
        </dgm:presLayoutVars>
      </dgm:prSet>
      <dgm:spPr/>
    </dgm:pt>
    <dgm:pt modelId="{16EC1558-8A36-4488-9830-E10F3EE58E92}" type="pres">
      <dgm:prSet presAssocID="{2FB931E0-8E07-40FF-A0E9-4EA8C1B18B17}" presName="hierChild5" presStyleCnt="0"/>
      <dgm:spPr/>
    </dgm:pt>
    <dgm:pt modelId="{AC0DD4C1-7745-4836-B515-0461F0A4968A}" type="pres">
      <dgm:prSet presAssocID="{ABDBD563-CF2D-4053-9478-F3E3438A615B}" presName="Name23" presStyleLbl="parChTrans1D4" presStyleIdx="2" presStyleCnt="7"/>
      <dgm:spPr/>
    </dgm:pt>
    <dgm:pt modelId="{4F91ABE0-C252-49D1-92F4-E065C0C657FA}" type="pres">
      <dgm:prSet presAssocID="{E14921A5-E3BD-4DEC-B1D9-8B71E5524F6C}" presName="hierRoot4" presStyleCnt="0"/>
      <dgm:spPr/>
    </dgm:pt>
    <dgm:pt modelId="{EAC27450-E645-4EF8-8357-22205065BD40}" type="pres">
      <dgm:prSet presAssocID="{E14921A5-E3BD-4DEC-B1D9-8B71E5524F6C}" presName="composite4" presStyleCnt="0"/>
      <dgm:spPr/>
    </dgm:pt>
    <dgm:pt modelId="{B137ECF1-C198-47B2-BE61-17E64E051D93}" type="pres">
      <dgm:prSet presAssocID="{E14921A5-E3BD-4DEC-B1D9-8B71E5524F6C}" presName="background4" presStyleLbl="node4" presStyleIdx="2" presStyleCnt="7"/>
      <dgm:spPr/>
    </dgm:pt>
    <dgm:pt modelId="{183FECC1-6DC2-47B7-9114-1ADB2664F3EB}" type="pres">
      <dgm:prSet presAssocID="{E14921A5-E3BD-4DEC-B1D9-8B71E5524F6C}" presName="text4" presStyleLbl="fgAcc4" presStyleIdx="2" presStyleCnt="7" custLinFactY="8029" custLinFactNeighborX="12943" custLinFactNeighborY="100000">
        <dgm:presLayoutVars>
          <dgm:chPref val="3"/>
        </dgm:presLayoutVars>
      </dgm:prSet>
      <dgm:spPr/>
    </dgm:pt>
    <dgm:pt modelId="{3E1425B1-2798-4D60-AB9B-311B57ED237C}" type="pres">
      <dgm:prSet presAssocID="{E14921A5-E3BD-4DEC-B1D9-8B71E5524F6C}" presName="hierChild5" presStyleCnt="0"/>
      <dgm:spPr/>
    </dgm:pt>
    <dgm:pt modelId="{274EAB50-1AE3-4E5C-B07A-49D112D03166}" type="pres">
      <dgm:prSet presAssocID="{FC284D3B-B75E-4114-A52C-4FBEDC9EDF7F}" presName="Name17" presStyleLbl="parChTrans1D3" presStyleIdx="1" presStyleCnt="7"/>
      <dgm:spPr/>
    </dgm:pt>
    <dgm:pt modelId="{DE17869F-7264-4B52-971B-85656F70D11E}" type="pres">
      <dgm:prSet presAssocID="{158A0FE3-FBF5-4303-81B4-0DD69BC5FB03}" presName="hierRoot3" presStyleCnt="0"/>
      <dgm:spPr/>
    </dgm:pt>
    <dgm:pt modelId="{926CF824-74AC-4196-8A20-4D71073ABCA8}" type="pres">
      <dgm:prSet presAssocID="{158A0FE3-FBF5-4303-81B4-0DD69BC5FB03}" presName="composite3" presStyleCnt="0"/>
      <dgm:spPr/>
    </dgm:pt>
    <dgm:pt modelId="{913A6ECE-9C98-4292-B9AA-A4DD02AC9794}" type="pres">
      <dgm:prSet presAssocID="{158A0FE3-FBF5-4303-81B4-0DD69BC5FB03}" presName="background3" presStyleLbl="node3" presStyleIdx="1" presStyleCnt="7"/>
      <dgm:spPr/>
    </dgm:pt>
    <dgm:pt modelId="{EC19A992-7282-4E2B-9E02-EA797359E2AE}" type="pres">
      <dgm:prSet presAssocID="{158A0FE3-FBF5-4303-81B4-0DD69BC5FB03}" presName="text3" presStyleLbl="fgAcc3" presStyleIdx="1" presStyleCnt="7" custLinFactNeighborX="-65233">
        <dgm:presLayoutVars>
          <dgm:chPref val="3"/>
        </dgm:presLayoutVars>
      </dgm:prSet>
      <dgm:spPr/>
    </dgm:pt>
    <dgm:pt modelId="{F1F6A662-FF5D-4232-B365-965B14046901}" type="pres">
      <dgm:prSet presAssocID="{158A0FE3-FBF5-4303-81B4-0DD69BC5FB03}" presName="hierChild4" presStyleCnt="0"/>
      <dgm:spPr/>
    </dgm:pt>
    <dgm:pt modelId="{B6B4E36B-CDFA-4885-948D-9D4A99015875}" type="pres">
      <dgm:prSet presAssocID="{F2E01E51-869A-4579-90AA-3406537A52DC}" presName="Name17" presStyleLbl="parChTrans1D3" presStyleIdx="2" presStyleCnt="7"/>
      <dgm:spPr/>
    </dgm:pt>
    <dgm:pt modelId="{40C8A005-5A7E-4BB7-813C-3C67CFBFE54A}" type="pres">
      <dgm:prSet presAssocID="{C09AE47C-D238-4586-AB0A-2B1A7B34F6BA}" presName="hierRoot3" presStyleCnt="0"/>
      <dgm:spPr/>
    </dgm:pt>
    <dgm:pt modelId="{8220E853-1989-4AA7-B11E-3220930F94AF}" type="pres">
      <dgm:prSet presAssocID="{C09AE47C-D238-4586-AB0A-2B1A7B34F6BA}" presName="composite3" presStyleCnt="0"/>
      <dgm:spPr/>
    </dgm:pt>
    <dgm:pt modelId="{EC0C8F49-AB54-4F15-9DBE-1DD7A6EA6822}" type="pres">
      <dgm:prSet presAssocID="{C09AE47C-D238-4586-AB0A-2B1A7B34F6BA}" presName="background3" presStyleLbl="node3" presStyleIdx="2" presStyleCnt="7"/>
      <dgm:spPr/>
    </dgm:pt>
    <dgm:pt modelId="{C8815439-5693-4CE4-A18D-9B8B00C77443}" type="pres">
      <dgm:prSet presAssocID="{C09AE47C-D238-4586-AB0A-2B1A7B34F6BA}" presName="text3" presStyleLbl="fgAcc3" presStyleIdx="2" presStyleCnt="7" custLinFactNeighborX="-51643">
        <dgm:presLayoutVars>
          <dgm:chPref val="3"/>
        </dgm:presLayoutVars>
      </dgm:prSet>
      <dgm:spPr/>
    </dgm:pt>
    <dgm:pt modelId="{5BD8225E-9762-445B-B7E5-D3F4140E4DFB}" type="pres">
      <dgm:prSet presAssocID="{C09AE47C-D238-4586-AB0A-2B1A7B34F6BA}" presName="hierChild4" presStyleCnt="0"/>
      <dgm:spPr/>
    </dgm:pt>
    <dgm:pt modelId="{49209CD7-E5D0-4CD1-AC12-6D4F1C41E5B2}" type="pres">
      <dgm:prSet presAssocID="{C230B7E9-2907-428C-ACC9-098C394FE344}" presName="Name10" presStyleLbl="parChTrans1D2" presStyleIdx="1" presStyleCnt="2"/>
      <dgm:spPr/>
    </dgm:pt>
    <dgm:pt modelId="{A2ECA54F-7357-460C-AA17-8CEFED4BFCA9}" type="pres">
      <dgm:prSet presAssocID="{F40DA8F7-44DA-4C2C-AEEF-657E0E346DEC}" presName="hierRoot2" presStyleCnt="0"/>
      <dgm:spPr/>
    </dgm:pt>
    <dgm:pt modelId="{F86CD4C8-F24D-4946-AECA-252E80AF2C55}" type="pres">
      <dgm:prSet presAssocID="{F40DA8F7-44DA-4C2C-AEEF-657E0E346DEC}" presName="composite2" presStyleCnt="0"/>
      <dgm:spPr/>
    </dgm:pt>
    <dgm:pt modelId="{5E99A3E5-01BD-41CA-9499-75BBDF173A4A}" type="pres">
      <dgm:prSet presAssocID="{F40DA8F7-44DA-4C2C-AEEF-657E0E346DEC}" presName="background2" presStyleLbl="node2" presStyleIdx="1" presStyleCnt="2"/>
      <dgm:spPr/>
    </dgm:pt>
    <dgm:pt modelId="{3F415DF8-9BB4-4009-8D5E-4908B6513540}" type="pres">
      <dgm:prSet presAssocID="{F40DA8F7-44DA-4C2C-AEEF-657E0E346DEC}" presName="text2" presStyleLbl="fgAcc2" presStyleIdx="1" presStyleCnt="2" custScaleX="369757" custLinFactNeighborX="28539" custLinFactNeighborY="4013">
        <dgm:presLayoutVars>
          <dgm:chPref val="3"/>
        </dgm:presLayoutVars>
      </dgm:prSet>
      <dgm:spPr/>
    </dgm:pt>
    <dgm:pt modelId="{FD8CBCC1-9842-498B-9AC2-BE1C762C3863}" type="pres">
      <dgm:prSet presAssocID="{F40DA8F7-44DA-4C2C-AEEF-657E0E346DEC}" presName="hierChild3" presStyleCnt="0"/>
      <dgm:spPr/>
    </dgm:pt>
    <dgm:pt modelId="{D710F71B-5B86-405C-91B5-C9A095F539B7}" type="pres">
      <dgm:prSet presAssocID="{76E28CAC-C737-4844-9354-AECEC29A8DC0}" presName="Name17" presStyleLbl="parChTrans1D3" presStyleIdx="3" presStyleCnt="7"/>
      <dgm:spPr/>
    </dgm:pt>
    <dgm:pt modelId="{FAED700F-5B4D-4535-9EF3-7A38B9BF5658}" type="pres">
      <dgm:prSet presAssocID="{2DF7233A-3ECF-44D0-8412-2FA789E7E33B}" presName="hierRoot3" presStyleCnt="0"/>
      <dgm:spPr/>
    </dgm:pt>
    <dgm:pt modelId="{4A83358E-D7A4-4871-88A4-653044789D90}" type="pres">
      <dgm:prSet presAssocID="{2DF7233A-3ECF-44D0-8412-2FA789E7E33B}" presName="composite3" presStyleCnt="0"/>
      <dgm:spPr/>
    </dgm:pt>
    <dgm:pt modelId="{C8C86BAF-D349-4598-AF9A-48CB99A6D7BE}" type="pres">
      <dgm:prSet presAssocID="{2DF7233A-3ECF-44D0-8412-2FA789E7E33B}" presName="background3" presStyleLbl="node3" presStyleIdx="3" presStyleCnt="7"/>
      <dgm:spPr/>
    </dgm:pt>
    <dgm:pt modelId="{2B5E13F9-1049-4BBC-B7EA-F3B840A979C2}" type="pres">
      <dgm:prSet presAssocID="{2DF7233A-3ECF-44D0-8412-2FA789E7E33B}" presName="text3" presStyleLbl="fgAcc3" presStyleIdx="3" presStyleCnt="7">
        <dgm:presLayoutVars>
          <dgm:chPref val="3"/>
        </dgm:presLayoutVars>
      </dgm:prSet>
      <dgm:spPr/>
    </dgm:pt>
    <dgm:pt modelId="{8BBC94F9-47F3-427F-A49C-E6B48B3BF1C9}" type="pres">
      <dgm:prSet presAssocID="{2DF7233A-3ECF-44D0-8412-2FA789E7E33B}" presName="hierChild4" presStyleCnt="0"/>
      <dgm:spPr/>
    </dgm:pt>
    <dgm:pt modelId="{040C0BA9-7DC9-417A-BE8A-F01AC8772DF6}" type="pres">
      <dgm:prSet presAssocID="{7E3E7A1C-0506-46FC-93E7-63ACF83A400D}" presName="Name17" presStyleLbl="parChTrans1D3" presStyleIdx="4" presStyleCnt="7"/>
      <dgm:spPr/>
    </dgm:pt>
    <dgm:pt modelId="{86D35213-5FF3-4A68-9F07-BC32629186E6}" type="pres">
      <dgm:prSet presAssocID="{1705DE93-E825-4CAD-BB97-1145FA5264BE}" presName="hierRoot3" presStyleCnt="0"/>
      <dgm:spPr/>
    </dgm:pt>
    <dgm:pt modelId="{1B5F283A-020D-419C-A0DF-907A7C4E07B9}" type="pres">
      <dgm:prSet presAssocID="{1705DE93-E825-4CAD-BB97-1145FA5264BE}" presName="composite3" presStyleCnt="0"/>
      <dgm:spPr/>
    </dgm:pt>
    <dgm:pt modelId="{46B1CBF2-EFED-4C20-AC64-6EE8992CEB57}" type="pres">
      <dgm:prSet presAssocID="{1705DE93-E825-4CAD-BB97-1145FA5264BE}" presName="background3" presStyleLbl="node3" presStyleIdx="4" presStyleCnt="7"/>
      <dgm:spPr/>
    </dgm:pt>
    <dgm:pt modelId="{97F6A28F-E540-4EEF-8560-9CEA4609CA6B}" type="pres">
      <dgm:prSet presAssocID="{1705DE93-E825-4CAD-BB97-1145FA5264BE}" presName="text3" presStyleLbl="fgAcc3" presStyleIdx="4" presStyleCnt="7">
        <dgm:presLayoutVars>
          <dgm:chPref val="3"/>
        </dgm:presLayoutVars>
      </dgm:prSet>
      <dgm:spPr/>
    </dgm:pt>
    <dgm:pt modelId="{FB957234-066C-406A-BA4C-DFAFB3DFD3E5}" type="pres">
      <dgm:prSet presAssocID="{1705DE93-E825-4CAD-BB97-1145FA5264BE}" presName="hierChild4" presStyleCnt="0"/>
      <dgm:spPr/>
    </dgm:pt>
    <dgm:pt modelId="{A2C38BC1-24BD-42DE-B5CF-485377019453}" type="pres">
      <dgm:prSet presAssocID="{42662A42-6383-48BF-857A-BEA780346210}" presName="Name23" presStyleLbl="parChTrans1D4" presStyleIdx="3" presStyleCnt="7"/>
      <dgm:spPr/>
    </dgm:pt>
    <dgm:pt modelId="{C75D7568-343E-447E-8310-1E8103FA2FEE}" type="pres">
      <dgm:prSet presAssocID="{AAD0BA24-6A92-434D-9DED-9E6D604ECE91}" presName="hierRoot4" presStyleCnt="0"/>
      <dgm:spPr/>
    </dgm:pt>
    <dgm:pt modelId="{972EA195-D5D8-40A2-81C9-1647756314F1}" type="pres">
      <dgm:prSet presAssocID="{AAD0BA24-6A92-434D-9DED-9E6D604ECE91}" presName="composite4" presStyleCnt="0"/>
      <dgm:spPr/>
    </dgm:pt>
    <dgm:pt modelId="{A9A6DE21-D950-4BAA-85CC-4BCB97FA383F}" type="pres">
      <dgm:prSet presAssocID="{AAD0BA24-6A92-434D-9DED-9E6D604ECE91}" presName="background4" presStyleLbl="node4" presStyleIdx="3" presStyleCnt="7"/>
      <dgm:spPr/>
    </dgm:pt>
    <dgm:pt modelId="{70CACFF3-EED1-42C1-A02E-4E8978D505BD}" type="pres">
      <dgm:prSet presAssocID="{AAD0BA24-6A92-434D-9DED-9E6D604ECE91}" presName="text4" presStyleLbl="fgAcc4" presStyleIdx="3" presStyleCnt="7" custLinFactY="16182" custLinFactNeighborX="-19419" custLinFactNeighborY="100000">
        <dgm:presLayoutVars>
          <dgm:chPref val="3"/>
        </dgm:presLayoutVars>
      </dgm:prSet>
      <dgm:spPr/>
    </dgm:pt>
    <dgm:pt modelId="{F706C3AF-6A84-47CF-990C-77A29CA4B0BE}" type="pres">
      <dgm:prSet presAssocID="{AAD0BA24-6A92-434D-9DED-9E6D604ECE91}" presName="hierChild5" presStyleCnt="0"/>
      <dgm:spPr/>
    </dgm:pt>
    <dgm:pt modelId="{AA556896-4A2C-4987-B1A3-649544F307D8}" type="pres">
      <dgm:prSet presAssocID="{4BA17A75-295B-496A-910A-789A7DB543F2}" presName="Name23" presStyleLbl="parChTrans1D4" presStyleIdx="4" presStyleCnt="7"/>
      <dgm:spPr/>
    </dgm:pt>
    <dgm:pt modelId="{B31F8E2B-C14E-411C-86C4-860C7633B72A}" type="pres">
      <dgm:prSet presAssocID="{0ADE4ABC-EC76-4D4E-8A2C-59A6C262CC03}" presName="hierRoot4" presStyleCnt="0"/>
      <dgm:spPr/>
    </dgm:pt>
    <dgm:pt modelId="{596E86A5-1CEC-47DF-93EA-34697818C3BE}" type="pres">
      <dgm:prSet presAssocID="{0ADE4ABC-EC76-4D4E-8A2C-59A6C262CC03}" presName="composite4" presStyleCnt="0"/>
      <dgm:spPr/>
    </dgm:pt>
    <dgm:pt modelId="{28F74450-E5E0-40F2-AD3C-79D008AC438A}" type="pres">
      <dgm:prSet presAssocID="{0ADE4ABC-EC76-4D4E-8A2C-59A6C262CC03}" presName="background4" presStyleLbl="node4" presStyleIdx="4" presStyleCnt="7"/>
      <dgm:spPr/>
    </dgm:pt>
    <dgm:pt modelId="{E8030721-4C64-48D9-9179-0DCDB7C00FFD}" type="pres">
      <dgm:prSet presAssocID="{0ADE4ABC-EC76-4D4E-8A2C-59A6C262CC03}" presName="text4" presStyleLbl="fgAcc4" presStyleIdx="4" presStyleCnt="7" custLinFactY="16183" custLinFactNeighborX="-14238" custLinFactNeighborY="100000">
        <dgm:presLayoutVars>
          <dgm:chPref val="3"/>
        </dgm:presLayoutVars>
      </dgm:prSet>
      <dgm:spPr/>
    </dgm:pt>
    <dgm:pt modelId="{161570EF-A77F-4EBE-8E54-D33919C2F27C}" type="pres">
      <dgm:prSet presAssocID="{0ADE4ABC-EC76-4D4E-8A2C-59A6C262CC03}" presName="hierChild5" presStyleCnt="0"/>
      <dgm:spPr/>
    </dgm:pt>
    <dgm:pt modelId="{4F4BB971-82CC-4E49-B684-B60E1F8D30B4}" type="pres">
      <dgm:prSet presAssocID="{0CB84CDF-04F9-4C89-84DD-B9F1D726BC52}" presName="Name17" presStyleLbl="parChTrans1D3" presStyleIdx="5" presStyleCnt="7"/>
      <dgm:spPr/>
    </dgm:pt>
    <dgm:pt modelId="{1725A580-4D1B-4029-B5BA-25A01FD4D3EF}" type="pres">
      <dgm:prSet presAssocID="{3ACF2120-CB02-4265-ABEF-436B730F11AC}" presName="hierRoot3" presStyleCnt="0"/>
      <dgm:spPr/>
    </dgm:pt>
    <dgm:pt modelId="{51CB0546-9D62-441D-AEB7-B3BFECF15D25}" type="pres">
      <dgm:prSet presAssocID="{3ACF2120-CB02-4265-ABEF-436B730F11AC}" presName="composite3" presStyleCnt="0"/>
      <dgm:spPr/>
    </dgm:pt>
    <dgm:pt modelId="{88C18764-2019-4B09-9FF1-4941C6CB8121}" type="pres">
      <dgm:prSet presAssocID="{3ACF2120-CB02-4265-ABEF-436B730F11AC}" presName="background3" presStyleLbl="node3" presStyleIdx="5" presStyleCnt="7"/>
      <dgm:spPr/>
    </dgm:pt>
    <dgm:pt modelId="{752DD043-9244-4B60-AF06-8BAC829243DA}" type="pres">
      <dgm:prSet presAssocID="{3ACF2120-CB02-4265-ABEF-436B730F11AC}" presName="text3" presStyleLbl="fgAcc3" presStyleIdx="5" presStyleCnt="7">
        <dgm:presLayoutVars>
          <dgm:chPref val="3"/>
        </dgm:presLayoutVars>
      </dgm:prSet>
      <dgm:spPr/>
    </dgm:pt>
    <dgm:pt modelId="{286BFBBD-7C9E-4309-AA99-6FAD0B3B4C4D}" type="pres">
      <dgm:prSet presAssocID="{3ACF2120-CB02-4265-ABEF-436B730F11AC}" presName="hierChild4" presStyleCnt="0"/>
      <dgm:spPr/>
    </dgm:pt>
    <dgm:pt modelId="{B34D2543-7256-443D-B2E2-3917CDF717E1}" type="pres">
      <dgm:prSet presAssocID="{9E322737-2D7D-4F74-8808-97A671213DF7}" presName="Name17" presStyleLbl="parChTrans1D3" presStyleIdx="6" presStyleCnt="7"/>
      <dgm:spPr/>
    </dgm:pt>
    <dgm:pt modelId="{3F64CD62-7E71-4D6A-969C-58C2B9981FF6}" type="pres">
      <dgm:prSet presAssocID="{FC7FABE3-2DF7-4BF8-A592-ADEC939AD955}" presName="hierRoot3" presStyleCnt="0"/>
      <dgm:spPr/>
    </dgm:pt>
    <dgm:pt modelId="{7CCFB2B2-F926-4E36-9CCB-B2F6B9BA752B}" type="pres">
      <dgm:prSet presAssocID="{FC7FABE3-2DF7-4BF8-A592-ADEC939AD955}" presName="composite3" presStyleCnt="0"/>
      <dgm:spPr/>
    </dgm:pt>
    <dgm:pt modelId="{FB688774-3F64-4AAB-A189-54A9AA882E38}" type="pres">
      <dgm:prSet presAssocID="{FC7FABE3-2DF7-4BF8-A592-ADEC939AD955}" presName="background3" presStyleLbl="node3" presStyleIdx="6" presStyleCnt="7"/>
      <dgm:spPr/>
    </dgm:pt>
    <dgm:pt modelId="{09E896F8-7D39-4088-889C-0EBB6CFE8935}" type="pres">
      <dgm:prSet presAssocID="{FC7FABE3-2DF7-4BF8-A592-ADEC939AD955}" presName="text3" presStyleLbl="fgAcc3" presStyleIdx="6" presStyleCnt="7">
        <dgm:presLayoutVars>
          <dgm:chPref val="3"/>
        </dgm:presLayoutVars>
      </dgm:prSet>
      <dgm:spPr/>
    </dgm:pt>
    <dgm:pt modelId="{09B8303E-D334-454B-B378-3FBCFF585F30}" type="pres">
      <dgm:prSet presAssocID="{FC7FABE3-2DF7-4BF8-A592-ADEC939AD955}" presName="hierChild4" presStyleCnt="0"/>
      <dgm:spPr/>
    </dgm:pt>
    <dgm:pt modelId="{4CD8968E-EA75-4422-BB06-143B9D0608E5}" type="pres">
      <dgm:prSet presAssocID="{039F8EDC-053F-4D72-80E6-5979A6CAE317}" presName="Name23" presStyleLbl="parChTrans1D4" presStyleIdx="5" presStyleCnt="7"/>
      <dgm:spPr/>
    </dgm:pt>
    <dgm:pt modelId="{DE5BC058-BE5D-45CA-A109-207887FCDFB2}" type="pres">
      <dgm:prSet presAssocID="{4E03C22F-D9EC-4486-B590-17BB07C98CA7}" presName="hierRoot4" presStyleCnt="0"/>
      <dgm:spPr/>
    </dgm:pt>
    <dgm:pt modelId="{E0603A4A-23D2-4EED-AEF6-0C1B4E2FE39F}" type="pres">
      <dgm:prSet presAssocID="{4E03C22F-D9EC-4486-B590-17BB07C98CA7}" presName="composite4" presStyleCnt="0"/>
      <dgm:spPr/>
    </dgm:pt>
    <dgm:pt modelId="{F26FABB2-85C4-457A-81BD-5E2CF199ADC3}" type="pres">
      <dgm:prSet presAssocID="{4E03C22F-D9EC-4486-B590-17BB07C98CA7}" presName="background4" presStyleLbl="node4" presStyleIdx="5" presStyleCnt="7"/>
      <dgm:spPr/>
    </dgm:pt>
    <dgm:pt modelId="{8AE4EE18-8A89-4394-9DA8-8F4961726CA1}" type="pres">
      <dgm:prSet presAssocID="{4E03C22F-D9EC-4486-B590-17BB07C98CA7}" presName="text4" presStyleLbl="fgAcc4" presStyleIdx="5" presStyleCnt="7" custLinFactNeighborX="-6470" custLinFactNeighborY="65222">
        <dgm:presLayoutVars>
          <dgm:chPref val="3"/>
        </dgm:presLayoutVars>
      </dgm:prSet>
      <dgm:spPr/>
    </dgm:pt>
    <dgm:pt modelId="{9AC14F64-D4CD-4100-AAC4-E5D62383A9CA}" type="pres">
      <dgm:prSet presAssocID="{4E03C22F-D9EC-4486-B590-17BB07C98CA7}" presName="hierChild5" presStyleCnt="0"/>
      <dgm:spPr/>
    </dgm:pt>
    <dgm:pt modelId="{9F413A9C-06BB-45F2-9185-BA8C07893935}" type="pres">
      <dgm:prSet presAssocID="{E3A80B18-26A5-45CA-AEB8-C3B6CEED63CB}" presName="Name23" presStyleLbl="parChTrans1D4" presStyleIdx="6" presStyleCnt="7"/>
      <dgm:spPr/>
    </dgm:pt>
    <dgm:pt modelId="{9E7581B1-5CB7-448A-9630-17B413894462}" type="pres">
      <dgm:prSet presAssocID="{0D9AC237-73E4-44BA-804D-3841E299EB01}" presName="hierRoot4" presStyleCnt="0"/>
      <dgm:spPr/>
    </dgm:pt>
    <dgm:pt modelId="{0DC49379-BDB9-4D67-820B-E8697CDB303D}" type="pres">
      <dgm:prSet presAssocID="{0D9AC237-73E4-44BA-804D-3841E299EB01}" presName="composite4" presStyleCnt="0"/>
      <dgm:spPr/>
    </dgm:pt>
    <dgm:pt modelId="{B90543F6-E59E-4B1A-A735-B21FF7078E4D}" type="pres">
      <dgm:prSet presAssocID="{0D9AC237-73E4-44BA-804D-3841E299EB01}" presName="background4" presStyleLbl="node4" presStyleIdx="6" presStyleCnt="7"/>
      <dgm:spPr/>
    </dgm:pt>
    <dgm:pt modelId="{502D83AD-8124-4273-98E1-D71833BC6304}" type="pres">
      <dgm:prSet presAssocID="{0D9AC237-73E4-44BA-804D-3841E299EB01}" presName="text4" presStyleLbl="fgAcc4" presStyleIdx="6" presStyleCnt="7" custLinFactNeighborX="-2588" custLinFactNeighborY="65223">
        <dgm:presLayoutVars>
          <dgm:chPref val="3"/>
        </dgm:presLayoutVars>
      </dgm:prSet>
      <dgm:spPr/>
    </dgm:pt>
    <dgm:pt modelId="{85E4A29A-DD72-4DEA-8F3D-8B3402290853}" type="pres">
      <dgm:prSet presAssocID="{0D9AC237-73E4-44BA-804D-3841E299EB01}" presName="hierChild5" presStyleCnt="0"/>
      <dgm:spPr/>
    </dgm:pt>
  </dgm:ptLst>
  <dgm:cxnLst>
    <dgm:cxn modelId="{4F313D06-1373-4864-AC72-B9C398FBBC4F}" type="presOf" srcId="{76F6C13B-CC2B-4169-A0CB-4CA671F6A866}" destId="{8A879A51-A8D3-41AF-934F-2BB3FDB93634}" srcOrd="0" destOrd="0" presId="urn:microsoft.com/office/officeart/2005/8/layout/hierarchy1"/>
    <dgm:cxn modelId="{67FBA80B-389A-4D60-A2B2-A34A63C9127E}" type="presOf" srcId="{F2E01E51-869A-4579-90AA-3406537A52DC}" destId="{B6B4E36B-CDFA-4885-948D-9D4A99015875}" srcOrd="0" destOrd="0" presId="urn:microsoft.com/office/officeart/2005/8/layout/hierarchy1"/>
    <dgm:cxn modelId="{8D777D10-5936-4986-8ED6-989449BEAF85}" type="presOf" srcId="{C230B7E9-2907-428C-ACC9-098C394FE344}" destId="{49209CD7-E5D0-4CD1-AC12-6D4F1C41E5B2}" srcOrd="0" destOrd="0" presId="urn:microsoft.com/office/officeart/2005/8/layout/hierarchy1"/>
    <dgm:cxn modelId="{697A8C17-AB43-4CA4-BCFD-920A0DD311A3}" type="presOf" srcId="{4BA17A75-295B-496A-910A-789A7DB543F2}" destId="{AA556896-4A2C-4987-B1A3-649544F307D8}" srcOrd="0" destOrd="0" presId="urn:microsoft.com/office/officeart/2005/8/layout/hierarchy1"/>
    <dgm:cxn modelId="{010E3E1B-D9AB-4DE8-AD89-866AC4D62CED}" type="presOf" srcId="{7E3E7A1C-0506-46FC-93E7-63ACF83A400D}" destId="{040C0BA9-7DC9-417A-BE8A-F01AC8772DF6}" srcOrd="0" destOrd="0" presId="urn:microsoft.com/office/officeart/2005/8/layout/hierarchy1"/>
    <dgm:cxn modelId="{04A3621C-4EC5-47F7-A822-5FE07099008D}" type="presOf" srcId="{1705DE93-E825-4CAD-BB97-1145FA5264BE}" destId="{97F6A28F-E540-4EEF-8560-9CEA4609CA6B}" srcOrd="0" destOrd="0" presId="urn:microsoft.com/office/officeart/2005/8/layout/hierarchy1"/>
    <dgm:cxn modelId="{4F7B5922-45FA-4709-B245-FEF1F69D372B}" type="presOf" srcId="{70B5AFDF-5070-4F85-AE8B-432A448D0851}" destId="{91AF3E77-4E74-4684-811C-DE90487357F2}" srcOrd="0" destOrd="0" presId="urn:microsoft.com/office/officeart/2005/8/layout/hierarchy1"/>
    <dgm:cxn modelId="{4B611425-54B5-4FA7-89A9-5A123A0FA807}" type="presOf" srcId="{0ADE4ABC-EC76-4D4E-8A2C-59A6C262CC03}" destId="{E8030721-4C64-48D9-9179-0DCDB7C00FFD}" srcOrd="0" destOrd="0" presId="urn:microsoft.com/office/officeart/2005/8/layout/hierarchy1"/>
    <dgm:cxn modelId="{FD386A25-4F9D-4347-94EC-32EB0B2BC219}" type="presOf" srcId="{039F8EDC-053F-4D72-80E6-5979A6CAE317}" destId="{4CD8968E-EA75-4422-BB06-143B9D0608E5}" srcOrd="0" destOrd="0" presId="urn:microsoft.com/office/officeart/2005/8/layout/hierarchy1"/>
    <dgm:cxn modelId="{20259E2F-8AE1-4272-A7DF-F1507EE0E62F}" type="presOf" srcId="{42662A42-6383-48BF-857A-BEA780346210}" destId="{A2C38BC1-24BD-42DE-B5CF-485377019453}" srcOrd="0" destOrd="0" presId="urn:microsoft.com/office/officeart/2005/8/layout/hierarchy1"/>
    <dgm:cxn modelId="{CF5BC930-7599-4533-BD50-97BDC1C11AA3}" srcId="{F40DA8F7-44DA-4C2C-AEEF-657E0E346DEC}" destId="{2DF7233A-3ECF-44D0-8412-2FA789E7E33B}" srcOrd="0" destOrd="0" parTransId="{76E28CAC-C737-4844-9354-AECEC29A8DC0}" sibTransId="{5D814F45-6411-44BA-8A2E-751D48FE7808}"/>
    <dgm:cxn modelId="{6F4AA936-5944-4391-8906-1BA5FCC4F284}" type="presOf" srcId="{4E03C22F-D9EC-4486-B590-17BB07C98CA7}" destId="{8AE4EE18-8A89-4394-9DA8-8F4961726CA1}" srcOrd="0" destOrd="0" presId="urn:microsoft.com/office/officeart/2005/8/layout/hierarchy1"/>
    <dgm:cxn modelId="{B7F01739-4CA5-40F7-AC84-D57A3843EAC0}" type="presOf" srcId="{9E322737-2D7D-4F74-8808-97A671213DF7}" destId="{B34D2543-7256-443D-B2E2-3917CDF717E1}" srcOrd="0" destOrd="0" presId="urn:microsoft.com/office/officeart/2005/8/layout/hierarchy1"/>
    <dgm:cxn modelId="{CEE2973C-EB36-448A-A202-4B7FAF7F06F6}" type="presOf" srcId="{2DF7233A-3ECF-44D0-8412-2FA789E7E33B}" destId="{2B5E13F9-1049-4BBC-B7EA-F3B840A979C2}" srcOrd="0" destOrd="0" presId="urn:microsoft.com/office/officeart/2005/8/layout/hierarchy1"/>
    <dgm:cxn modelId="{7FDDED3C-E63E-4A7F-BF29-1412ADA0A1DE}" type="presOf" srcId="{E3A80B18-26A5-45CA-AEB8-C3B6CEED63CB}" destId="{9F413A9C-06BB-45F2-9185-BA8C07893935}" srcOrd="0" destOrd="0" presId="urn:microsoft.com/office/officeart/2005/8/layout/hierarchy1"/>
    <dgm:cxn modelId="{37B9775C-E95B-45D4-B19A-FBBCB3BFCCA5}" type="presOf" srcId="{57899537-A325-48CF-9932-8FFECE88AD3D}" destId="{FF9E50C0-9221-4B70-8C52-B121CD2A8DB1}" srcOrd="0" destOrd="0" presId="urn:microsoft.com/office/officeart/2005/8/layout/hierarchy1"/>
    <dgm:cxn modelId="{02FC9C5C-FF3A-427E-A20F-33884EDF1166}" type="presOf" srcId="{C09AE47C-D238-4586-AB0A-2B1A7B34F6BA}" destId="{C8815439-5693-4CE4-A18D-9B8B00C77443}" srcOrd="0" destOrd="0" presId="urn:microsoft.com/office/officeart/2005/8/layout/hierarchy1"/>
    <dgm:cxn modelId="{0C5B815E-DAB4-4E96-9CE7-41CC726364BF}" srcId="{70B5AFDF-5070-4F85-AE8B-432A448D0851}" destId="{E14921A5-E3BD-4DEC-B1D9-8B71E5524F6C}" srcOrd="2" destOrd="0" parTransId="{ABDBD563-CF2D-4053-9478-F3E3438A615B}" sibTransId="{78BDD5E0-D5C4-49DA-ACCE-4281D1025C07}"/>
    <dgm:cxn modelId="{EEB4075F-0C47-4BF3-A555-CBD492CB666C}" srcId="{9F29CA31-9804-487D-9BE8-82E1353CB584}" destId="{11866417-3D56-45E9-B946-66B7763EF1B8}" srcOrd="0" destOrd="0" parTransId="{A0746282-1B81-46C8-BE20-9788AC2EBFD8}" sibTransId="{B9855060-9568-4D1F-A66C-AE6009FAF36D}"/>
    <dgm:cxn modelId="{5A190463-3336-4584-A304-6333C6771EEB}" srcId="{11866417-3D56-45E9-B946-66B7763EF1B8}" destId="{70B5AFDF-5070-4F85-AE8B-432A448D0851}" srcOrd="0" destOrd="0" parTransId="{5C69C054-26D2-4964-826C-79F591981BB7}" sibTransId="{E417F069-103E-4037-BCD0-FF5F07E6E718}"/>
    <dgm:cxn modelId="{E9079A67-9966-4872-BEDB-D60D17E83036}" type="presOf" srcId="{9F29CA31-9804-487D-9BE8-82E1353CB584}" destId="{CFA33561-F890-4B0E-809D-C917EAEF3F4F}" srcOrd="0" destOrd="0" presId="urn:microsoft.com/office/officeart/2005/8/layout/hierarchy1"/>
    <dgm:cxn modelId="{CFE8F76C-4EF8-437E-BA6D-2B54174BD525}" type="presOf" srcId="{E14921A5-E3BD-4DEC-B1D9-8B71E5524F6C}" destId="{183FECC1-6DC2-47B7-9114-1ADB2664F3EB}" srcOrd="0" destOrd="0" presId="urn:microsoft.com/office/officeart/2005/8/layout/hierarchy1"/>
    <dgm:cxn modelId="{77116659-5283-4DB4-9F87-36E5611ABF96}" srcId="{70B5AFDF-5070-4F85-AE8B-432A448D0851}" destId="{76F6C13B-CC2B-4169-A0CB-4CA671F6A866}" srcOrd="0" destOrd="0" parTransId="{57899537-A325-48CF-9932-8FFECE88AD3D}" sibTransId="{89AECCDB-D4BE-438C-857A-BF51F2F4DD1D}"/>
    <dgm:cxn modelId="{EE49357A-096D-471D-B030-BDE748A90559}" type="presOf" srcId="{AAD0BA24-6A92-434D-9DED-9E6D604ECE91}" destId="{70CACFF3-EED1-42C1-A02E-4E8978D505BD}" srcOrd="0" destOrd="0" presId="urn:microsoft.com/office/officeart/2005/8/layout/hierarchy1"/>
    <dgm:cxn modelId="{BBDADE7E-8A50-4BCC-9F62-5EEDE7B7EEC2}" srcId="{FC7FABE3-2DF7-4BF8-A592-ADEC939AD955}" destId="{4E03C22F-D9EC-4486-B590-17BB07C98CA7}" srcOrd="0" destOrd="0" parTransId="{039F8EDC-053F-4D72-80E6-5979A6CAE317}" sibTransId="{47FC51BB-B339-4EBB-A5E5-C6B6445217E5}"/>
    <dgm:cxn modelId="{2A7FFA7F-1424-4B63-8A72-64C5E54486DF}" type="presOf" srcId="{F12B97AA-0AB2-4201-ABCA-1AC88513D841}" destId="{1B559957-D934-48EB-9E3D-2BF012B75F36}" srcOrd="0" destOrd="0" presId="urn:microsoft.com/office/officeart/2005/8/layout/hierarchy1"/>
    <dgm:cxn modelId="{B52DBE91-88D4-4F10-A181-8346DDE82160}" type="presOf" srcId="{76E28CAC-C737-4844-9354-AECEC29A8DC0}" destId="{D710F71B-5B86-405C-91B5-C9A095F539B7}" srcOrd="0" destOrd="0" presId="urn:microsoft.com/office/officeart/2005/8/layout/hierarchy1"/>
    <dgm:cxn modelId="{E767599C-D33E-466C-8AD9-EC59CE9C2A15}" srcId="{9F29CA31-9804-487D-9BE8-82E1353CB584}" destId="{F40DA8F7-44DA-4C2C-AEEF-657E0E346DEC}" srcOrd="1" destOrd="0" parTransId="{C230B7E9-2907-428C-ACC9-098C394FE344}" sibTransId="{695A13DF-CFD6-4479-9F0A-5C8121461C10}"/>
    <dgm:cxn modelId="{C4C7BFA1-6DF9-4340-A739-9555273C43CD}" type="presOf" srcId="{3ACF2120-CB02-4265-ABEF-436B730F11AC}" destId="{752DD043-9244-4B60-AF06-8BAC829243DA}" srcOrd="0" destOrd="0" presId="urn:microsoft.com/office/officeart/2005/8/layout/hierarchy1"/>
    <dgm:cxn modelId="{A3E289A2-575A-4BBC-B77A-79FBADDFEA11}" type="presOf" srcId="{158A0FE3-FBF5-4303-81B4-0DD69BC5FB03}" destId="{EC19A992-7282-4E2B-9E02-EA797359E2AE}" srcOrd="0" destOrd="0" presId="urn:microsoft.com/office/officeart/2005/8/layout/hierarchy1"/>
    <dgm:cxn modelId="{DB1A94A3-DA6B-4BC7-A133-8ED5400E2A53}" type="presOf" srcId="{11866417-3D56-45E9-B946-66B7763EF1B8}" destId="{E6F6BA1A-9035-4239-A83B-BF0F7736F8B2}" srcOrd="0" destOrd="0" presId="urn:microsoft.com/office/officeart/2005/8/layout/hierarchy1"/>
    <dgm:cxn modelId="{A8C81DA5-B219-4465-AF79-DD2D3CC7119E}" type="presOf" srcId="{A0746282-1B81-46C8-BE20-9788AC2EBFD8}" destId="{03FB9866-26E0-43D2-8F95-00680112BC4C}" srcOrd="0" destOrd="0" presId="urn:microsoft.com/office/officeart/2005/8/layout/hierarchy1"/>
    <dgm:cxn modelId="{D2CBAAA5-E752-4347-914D-015C8EDD3F48}" srcId="{F40DA8F7-44DA-4C2C-AEEF-657E0E346DEC}" destId="{1705DE93-E825-4CAD-BB97-1145FA5264BE}" srcOrd="1" destOrd="0" parTransId="{7E3E7A1C-0506-46FC-93E7-63ACF83A400D}" sibTransId="{D47F7827-E017-415F-96FB-408064A03E4A}"/>
    <dgm:cxn modelId="{105A46AD-F681-4731-BA36-04BE65AF2D24}" type="presOf" srcId="{FC7FABE3-2DF7-4BF8-A592-ADEC939AD955}" destId="{09E896F8-7D39-4088-889C-0EBB6CFE8935}" srcOrd="0" destOrd="0" presId="urn:microsoft.com/office/officeart/2005/8/layout/hierarchy1"/>
    <dgm:cxn modelId="{487437B3-39E4-4F7A-9F1E-9F513C4326D2}" srcId="{FC7FABE3-2DF7-4BF8-A592-ADEC939AD955}" destId="{0D9AC237-73E4-44BA-804D-3841E299EB01}" srcOrd="1" destOrd="0" parTransId="{E3A80B18-26A5-45CA-AEB8-C3B6CEED63CB}" sibTransId="{410AAFA1-01BB-4F72-BB17-C004385471DF}"/>
    <dgm:cxn modelId="{C8CABCB5-1EA1-42B7-8AB9-1151BF267D47}" type="presOf" srcId="{F40DA8F7-44DA-4C2C-AEEF-657E0E346DEC}" destId="{3F415DF8-9BB4-4009-8D5E-4908B6513540}" srcOrd="0" destOrd="0" presId="urn:microsoft.com/office/officeart/2005/8/layout/hierarchy1"/>
    <dgm:cxn modelId="{271446B9-EF42-4B74-ADBC-D12A7D0FE1A9}" type="presOf" srcId="{FC284D3B-B75E-4114-A52C-4FBEDC9EDF7F}" destId="{274EAB50-1AE3-4E5C-B07A-49D112D03166}" srcOrd="0" destOrd="0" presId="urn:microsoft.com/office/officeart/2005/8/layout/hierarchy1"/>
    <dgm:cxn modelId="{C574A5BD-E545-4F26-AD32-62DF287AE36B}" srcId="{70B5AFDF-5070-4F85-AE8B-432A448D0851}" destId="{2FB931E0-8E07-40FF-A0E9-4EA8C1B18B17}" srcOrd="1" destOrd="0" parTransId="{F12B97AA-0AB2-4201-ABCA-1AC88513D841}" sibTransId="{E4F39F87-103F-4618-957A-1664D085027E}"/>
    <dgm:cxn modelId="{2D833DC0-FB68-4E33-87B9-25B41C67E002}" type="presOf" srcId="{ABDBD563-CF2D-4053-9478-F3E3438A615B}" destId="{AC0DD4C1-7745-4836-B515-0461F0A4968A}" srcOrd="0" destOrd="0" presId="urn:microsoft.com/office/officeart/2005/8/layout/hierarchy1"/>
    <dgm:cxn modelId="{505098C9-BFFE-4173-BCEF-1D3CB719EF8F}" srcId="{11866417-3D56-45E9-B946-66B7763EF1B8}" destId="{158A0FE3-FBF5-4303-81B4-0DD69BC5FB03}" srcOrd="1" destOrd="0" parTransId="{FC284D3B-B75E-4114-A52C-4FBEDC9EDF7F}" sibTransId="{25C4619A-0197-440E-8CD9-BFE693D17CCA}"/>
    <dgm:cxn modelId="{C74C18CD-8624-414A-840F-EE60C16CAE7D}" srcId="{1705DE93-E825-4CAD-BB97-1145FA5264BE}" destId="{AAD0BA24-6A92-434D-9DED-9E6D604ECE91}" srcOrd="0" destOrd="0" parTransId="{42662A42-6383-48BF-857A-BEA780346210}" sibTransId="{C3EAD923-19C1-457F-8B11-023A4C258C5F}"/>
    <dgm:cxn modelId="{6C2517CF-FFE7-43A7-8BC3-B1164F02D954}" srcId="{11866417-3D56-45E9-B946-66B7763EF1B8}" destId="{C09AE47C-D238-4586-AB0A-2B1A7B34F6BA}" srcOrd="2" destOrd="0" parTransId="{F2E01E51-869A-4579-90AA-3406537A52DC}" sibTransId="{3AAB501F-C708-44C2-8DCE-A7C3B7DBE3FF}"/>
    <dgm:cxn modelId="{C69FFAD0-6F02-4853-9E3A-7E4C20EBBEBF}" type="presOf" srcId="{0D9AC237-73E4-44BA-804D-3841E299EB01}" destId="{502D83AD-8124-4273-98E1-D71833BC6304}" srcOrd="0" destOrd="0" presId="urn:microsoft.com/office/officeart/2005/8/layout/hierarchy1"/>
    <dgm:cxn modelId="{597B5DDB-F18F-460D-99D4-4300788BD0DD}" srcId="{F40DA8F7-44DA-4C2C-AEEF-657E0E346DEC}" destId="{FC7FABE3-2DF7-4BF8-A592-ADEC939AD955}" srcOrd="3" destOrd="0" parTransId="{9E322737-2D7D-4F74-8808-97A671213DF7}" sibTransId="{D6347F84-8815-4D64-9575-4EBF383089F7}"/>
    <dgm:cxn modelId="{FDF8A6DB-65BF-4E0C-8460-3B9B0C93893B}" type="presOf" srcId="{5C69C054-26D2-4964-826C-79F591981BB7}" destId="{805E9CF2-5D2E-4E9B-8FC0-C1B1F4F84F12}" srcOrd="0" destOrd="0" presId="urn:microsoft.com/office/officeart/2005/8/layout/hierarchy1"/>
    <dgm:cxn modelId="{3A8309E0-B2FD-46CC-8C8B-43D5462E19F0}" srcId="{AE01A660-505A-4C28-BBC5-457357CECDC6}" destId="{9F29CA31-9804-487D-9BE8-82E1353CB584}" srcOrd="0" destOrd="0" parTransId="{29F14568-603C-4DB3-AC9B-B7FF4D9AC94F}" sibTransId="{28D4B032-D91C-488A-AE28-E3BA16E22DE9}"/>
    <dgm:cxn modelId="{9D2A17E2-3AC7-44AD-ACEE-74084DFF3A9E}" srcId="{F40DA8F7-44DA-4C2C-AEEF-657E0E346DEC}" destId="{3ACF2120-CB02-4265-ABEF-436B730F11AC}" srcOrd="2" destOrd="0" parTransId="{0CB84CDF-04F9-4C89-84DD-B9F1D726BC52}" sibTransId="{9B1E3665-D3A9-4314-8C99-64F9AE411CF0}"/>
    <dgm:cxn modelId="{5FC5BDE4-9C16-49DF-ADE6-7482D5CDBD7F}" type="presOf" srcId="{0CB84CDF-04F9-4C89-84DD-B9F1D726BC52}" destId="{4F4BB971-82CC-4E49-B684-B60E1F8D30B4}" srcOrd="0" destOrd="0" presId="urn:microsoft.com/office/officeart/2005/8/layout/hierarchy1"/>
    <dgm:cxn modelId="{777985ED-0F55-4149-9602-1C90E5E0D493}" srcId="{1705DE93-E825-4CAD-BB97-1145FA5264BE}" destId="{0ADE4ABC-EC76-4D4E-8A2C-59A6C262CC03}" srcOrd="1" destOrd="0" parTransId="{4BA17A75-295B-496A-910A-789A7DB543F2}" sibTransId="{4E43CF51-F400-45D4-957D-7ADCF80F9D70}"/>
    <dgm:cxn modelId="{95AE4BF4-E70A-443C-90C0-C64A07C8513B}" type="presOf" srcId="{AE01A660-505A-4C28-BBC5-457357CECDC6}" destId="{D89851B6-92B0-456A-AFE5-AA894620C9EF}" srcOrd="0" destOrd="0" presId="urn:microsoft.com/office/officeart/2005/8/layout/hierarchy1"/>
    <dgm:cxn modelId="{8C41BDF9-B8F6-4A8F-A6EE-370E1D6E76E9}" type="presOf" srcId="{2FB931E0-8E07-40FF-A0E9-4EA8C1B18B17}" destId="{19C2260A-0E6E-4621-9216-5EE602F4479F}" srcOrd="0" destOrd="0" presId="urn:microsoft.com/office/officeart/2005/8/layout/hierarchy1"/>
    <dgm:cxn modelId="{C61A7640-097E-4D93-AA54-73D837B36763}" type="presParOf" srcId="{D89851B6-92B0-456A-AFE5-AA894620C9EF}" destId="{F7E69CE0-8094-481D-89AD-8D2EDF78D8A0}" srcOrd="0" destOrd="0" presId="urn:microsoft.com/office/officeart/2005/8/layout/hierarchy1"/>
    <dgm:cxn modelId="{3CED81F3-99C2-41F5-A626-374EE810F36E}" type="presParOf" srcId="{F7E69CE0-8094-481D-89AD-8D2EDF78D8A0}" destId="{17B46E5F-3E42-4202-9C1C-F2342F5050C2}" srcOrd="0" destOrd="0" presId="urn:microsoft.com/office/officeart/2005/8/layout/hierarchy1"/>
    <dgm:cxn modelId="{BE71B849-E2AB-41C6-8441-9F05B51CA41A}" type="presParOf" srcId="{17B46E5F-3E42-4202-9C1C-F2342F5050C2}" destId="{09FA75C1-8A5E-4F9B-A191-0718A25A58E9}" srcOrd="0" destOrd="0" presId="urn:microsoft.com/office/officeart/2005/8/layout/hierarchy1"/>
    <dgm:cxn modelId="{E429FDD5-6E56-4584-AE61-3D02A0816CDD}" type="presParOf" srcId="{17B46E5F-3E42-4202-9C1C-F2342F5050C2}" destId="{CFA33561-F890-4B0E-809D-C917EAEF3F4F}" srcOrd="1" destOrd="0" presId="urn:microsoft.com/office/officeart/2005/8/layout/hierarchy1"/>
    <dgm:cxn modelId="{BCB0CD14-A9EA-484F-B853-14F485348B42}" type="presParOf" srcId="{F7E69CE0-8094-481D-89AD-8D2EDF78D8A0}" destId="{02E6E3DB-9495-4BC1-8410-3E222284072A}" srcOrd="1" destOrd="0" presId="urn:microsoft.com/office/officeart/2005/8/layout/hierarchy1"/>
    <dgm:cxn modelId="{BCF67384-244A-4E1D-A125-E710004FCB31}" type="presParOf" srcId="{02E6E3DB-9495-4BC1-8410-3E222284072A}" destId="{03FB9866-26E0-43D2-8F95-00680112BC4C}" srcOrd="0" destOrd="0" presId="urn:microsoft.com/office/officeart/2005/8/layout/hierarchy1"/>
    <dgm:cxn modelId="{45F2B42E-A221-4691-BE4A-6326A5A53D67}" type="presParOf" srcId="{02E6E3DB-9495-4BC1-8410-3E222284072A}" destId="{B1CA16FE-218F-416D-A942-C5C10AD96B6C}" srcOrd="1" destOrd="0" presId="urn:microsoft.com/office/officeart/2005/8/layout/hierarchy1"/>
    <dgm:cxn modelId="{8E041EC8-4E1D-416B-B844-A5ACB6AB9DA7}" type="presParOf" srcId="{B1CA16FE-218F-416D-A942-C5C10AD96B6C}" destId="{266CDB4C-2012-4029-B98E-6ADE6C796B68}" srcOrd="0" destOrd="0" presId="urn:microsoft.com/office/officeart/2005/8/layout/hierarchy1"/>
    <dgm:cxn modelId="{4845CCA5-74C4-4C11-BB9E-5328420AC051}" type="presParOf" srcId="{266CDB4C-2012-4029-B98E-6ADE6C796B68}" destId="{D59A4725-FE33-428A-AAB8-5B5EB327ACFC}" srcOrd="0" destOrd="0" presId="urn:microsoft.com/office/officeart/2005/8/layout/hierarchy1"/>
    <dgm:cxn modelId="{C5F243C7-C060-4ACA-AC2C-5020E97FC977}" type="presParOf" srcId="{266CDB4C-2012-4029-B98E-6ADE6C796B68}" destId="{E6F6BA1A-9035-4239-A83B-BF0F7736F8B2}" srcOrd="1" destOrd="0" presId="urn:microsoft.com/office/officeart/2005/8/layout/hierarchy1"/>
    <dgm:cxn modelId="{2B8FCECB-CBDB-4D18-B50B-D21333EAB868}" type="presParOf" srcId="{B1CA16FE-218F-416D-A942-C5C10AD96B6C}" destId="{93F0B0C2-95EB-46AB-B62E-80583A2A88E7}" srcOrd="1" destOrd="0" presId="urn:microsoft.com/office/officeart/2005/8/layout/hierarchy1"/>
    <dgm:cxn modelId="{FC41432C-3524-4195-B59B-9CF2FE8C56FA}" type="presParOf" srcId="{93F0B0C2-95EB-46AB-B62E-80583A2A88E7}" destId="{805E9CF2-5D2E-4E9B-8FC0-C1B1F4F84F12}" srcOrd="0" destOrd="0" presId="urn:microsoft.com/office/officeart/2005/8/layout/hierarchy1"/>
    <dgm:cxn modelId="{1178CECD-1A0F-40DD-916B-53F3BAC6B8F5}" type="presParOf" srcId="{93F0B0C2-95EB-46AB-B62E-80583A2A88E7}" destId="{13DC532C-203C-438B-B8ED-76612DC4D791}" srcOrd="1" destOrd="0" presId="urn:microsoft.com/office/officeart/2005/8/layout/hierarchy1"/>
    <dgm:cxn modelId="{670831C8-BFE4-4184-86CE-EB2C72BCBB62}" type="presParOf" srcId="{13DC532C-203C-438B-B8ED-76612DC4D791}" destId="{4E77C42C-0949-42C0-8097-E0D1A4574ED1}" srcOrd="0" destOrd="0" presId="urn:microsoft.com/office/officeart/2005/8/layout/hierarchy1"/>
    <dgm:cxn modelId="{34F67167-BC35-4C39-AC01-EB5CAABBE058}" type="presParOf" srcId="{4E77C42C-0949-42C0-8097-E0D1A4574ED1}" destId="{4A6A0BF6-F04A-4288-993F-041C406A33BE}" srcOrd="0" destOrd="0" presId="urn:microsoft.com/office/officeart/2005/8/layout/hierarchy1"/>
    <dgm:cxn modelId="{CD96276F-4C9D-4B18-BDFB-25874F229B4A}" type="presParOf" srcId="{4E77C42C-0949-42C0-8097-E0D1A4574ED1}" destId="{91AF3E77-4E74-4684-811C-DE90487357F2}" srcOrd="1" destOrd="0" presId="urn:microsoft.com/office/officeart/2005/8/layout/hierarchy1"/>
    <dgm:cxn modelId="{C6013450-F24E-45B5-84EE-CBC921EAB9AF}" type="presParOf" srcId="{13DC532C-203C-438B-B8ED-76612DC4D791}" destId="{8528D83D-A255-4258-9D2E-49EB33FD7C23}" srcOrd="1" destOrd="0" presId="urn:microsoft.com/office/officeart/2005/8/layout/hierarchy1"/>
    <dgm:cxn modelId="{259263C7-726B-4950-9135-E1937A1E6971}" type="presParOf" srcId="{8528D83D-A255-4258-9D2E-49EB33FD7C23}" destId="{FF9E50C0-9221-4B70-8C52-B121CD2A8DB1}" srcOrd="0" destOrd="0" presId="urn:microsoft.com/office/officeart/2005/8/layout/hierarchy1"/>
    <dgm:cxn modelId="{4EBFAD6B-68C3-4AEC-A46D-0CBB18067DC5}" type="presParOf" srcId="{8528D83D-A255-4258-9D2E-49EB33FD7C23}" destId="{28D2C35A-27FC-4B30-8282-697C60E4E2ED}" srcOrd="1" destOrd="0" presId="urn:microsoft.com/office/officeart/2005/8/layout/hierarchy1"/>
    <dgm:cxn modelId="{9B7BB312-2AEB-476B-8B3F-1F36F69E4104}" type="presParOf" srcId="{28D2C35A-27FC-4B30-8282-697C60E4E2ED}" destId="{77D519CA-9FBC-49B1-A41C-9BC925A6ACD1}" srcOrd="0" destOrd="0" presId="urn:microsoft.com/office/officeart/2005/8/layout/hierarchy1"/>
    <dgm:cxn modelId="{CD5397AF-C8A1-4FA1-BB0D-C6380E621CC6}" type="presParOf" srcId="{77D519CA-9FBC-49B1-A41C-9BC925A6ACD1}" destId="{EDB42E9D-6BD9-4F76-A6F7-28709B966892}" srcOrd="0" destOrd="0" presId="urn:microsoft.com/office/officeart/2005/8/layout/hierarchy1"/>
    <dgm:cxn modelId="{B6B9120D-FFB9-4A24-A338-12628840DF84}" type="presParOf" srcId="{77D519CA-9FBC-49B1-A41C-9BC925A6ACD1}" destId="{8A879A51-A8D3-41AF-934F-2BB3FDB93634}" srcOrd="1" destOrd="0" presId="urn:microsoft.com/office/officeart/2005/8/layout/hierarchy1"/>
    <dgm:cxn modelId="{D03763E4-90D3-4F60-8337-0149A4DED888}" type="presParOf" srcId="{28D2C35A-27FC-4B30-8282-697C60E4E2ED}" destId="{B0C43070-CA7E-4BAD-9282-3212394C3A7B}" srcOrd="1" destOrd="0" presId="urn:microsoft.com/office/officeart/2005/8/layout/hierarchy1"/>
    <dgm:cxn modelId="{D8C0C4F8-06DB-43E9-8447-BF5DA10E4249}" type="presParOf" srcId="{8528D83D-A255-4258-9D2E-49EB33FD7C23}" destId="{1B559957-D934-48EB-9E3D-2BF012B75F36}" srcOrd="2" destOrd="0" presId="urn:microsoft.com/office/officeart/2005/8/layout/hierarchy1"/>
    <dgm:cxn modelId="{53EC86EE-63AA-40CC-B21B-6D56FC0CAF04}" type="presParOf" srcId="{8528D83D-A255-4258-9D2E-49EB33FD7C23}" destId="{20E9305E-BF75-4916-A9AF-5D69C5FA4D69}" srcOrd="3" destOrd="0" presId="urn:microsoft.com/office/officeart/2005/8/layout/hierarchy1"/>
    <dgm:cxn modelId="{14A210AD-BD36-4E43-9942-5680A035228E}" type="presParOf" srcId="{20E9305E-BF75-4916-A9AF-5D69C5FA4D69}" destId="{B54CF3C1-C37E-4DFD-AB68-524D10BD66A5}" srcOrd="0" destOrd="0" presId="urn:microsoft.com/office/officeart/2005/8/layout/hierarchy1"/>
    <dgm:cxn modelId="{E5770108-435B-472F-A516-705B59464AF7}" type="presParOf" srcId="{B54CF3C1-C37E-4DFD-AB68-524D10BD66A5}" destId="{ED74F4D6-DF15-42DA-B2FC-3936E1A936A6}" srcOrd="0" destOrd="0" presId="urn:microsoft.com/office/officeart/2005/8/layout/hierarchy1"/>
    <dgm:cxn modelId="{0D088C52-F1CE-4D4B-BFD5-8215DABFB82E}" type="presParOf" srcId="{B54CF3C1-C37E-4DFD-AB68-524D10BD66A5}" destId="{19C2260A-0E6E-4621-9216-5EE602F4479F}" srcOrd="1" destOrd="0" presId="urn:microsoft.com/office/officeart/2005/8/layout/hierarchy1"/>
    <dgm:cxn modelId="{2DE2643D-E9DB-4E03-A124-C6E31B1FDEAA}" type="presParOf" srcId="{20E9305E-BF75-4916-A9AF-5D69C5FA4D69}" destId="{16EC1558-8A36-4488-9830-E10F3EE58E92}" srcOrd="1" destOrd="0" presId="urn:microsoft.com/office/officeart/2005/8/layout/hierarchy1"/>
    <dgm:cxn modelId="{F150A4A6-92BD-4C63-8D35-5F078E542FA1}" type="presParOf" srcId="{8528D83D-A255-4258-9D2E-49EB33FD7C23}" destId="{AC0DD4C1-7745-4836-B515-0461F0A4968A}" srcOrd="4" destOrd="0" presId="urn:microsoft.com/office/officeart/2005/8/layout/hierarchy1"/>
    <dgm:cxn modelId="{621F26DD-CB07-4611-BD37-E7FE7947D593}" type="presParOf" srcId="{8528D83D-A255-4258-9D2E-49EB33FD7C23}" destId="{4F91ABE0-C252-49D1-92F4-E065C0C657FA}" srcOrd="5" destOrd="0" presId="urn:microsoft.com/office/officeart/2005/8/layout/hierarchy1"/>
    <dgm:cxn modelId="{EC8DE921-F673-4C11-AC49-F3203A4CEA28}" type="presParOf" srcId="{4F91ABE0-C252-49D1-92F4-E065C0C657FA}" destId="{EAC27450-E645-4EF8-8357-22205065BD40}" srcOrd="0" destOrd="0" presId="urn:microsoft.com/office/officeart/2005/8/layout/hierarchy1"/>
    <dgm:cxn modelId="{E351FDA0-F70B-483C-B295-8306D58E9DFD}" type="presParOf" srcId="{EAC27450-E645-4EF8-8357-22205065BD40}" destId="{B137ECF1-C198-47B2-BE61-17E64E051D93}" srcOrd="0" destOrd="0" presId="urn:microsoft.com/office/officeart/2005/8/layout/hierarchy1"/>
    <dgm:cxn modelId="{53EEACC1-4402-4DA3-A9BE-FA08DBFC5BD7}" type="presParOf" srcId="{EAC27450-E645-4EF8-8357-22205065BD40}" destId="{183FECC1-6DC2-47B7-9114-1ADB2664F3EB}" srcOrd="1" destOrd="0" presId="urn:microsoft.com/office/officeart/2005/8/layout/hierarchy1"/>
    <dgm:cxn modelId="{191EFEA2-E7CF-407E-B11F-D3CC298C876A}" type="presParOf" srcId="{4F91ABE0-C252-49D1-92F4-E065C0C657FA}" destId="{3E1425B1-2798-4D60-AB9B-311B57ED237C}" srcOrd="1" destOrd="0" presId="urn:microsoft.com/office/officeart/2005/8/layout/hierarchy1"/>
    <dgm:cxn modelId="{7226CF80-433A-4E56-AC2B-FF48FA917DE2}" type="presParOf" srcId="{93F0B0C2-95EB-46AB-B62E-80583A2A88E7}" destId="{274EAB50-1AE3-4E5C-B07A-49D112D03166}" srcOrd="2" destOrd="0" presId="urn:microsoft.com/office/officeart/2005/8/layout/hierarchy1"/>
    <dgm:cxn modelId="{A601ACF3-F1C7-4B3E-8324-252ACD8D72E0}" type="presParOf" srcId="{93F0B0C2-95EB-46AB-B62E-80583A2A88E7}" destId="{DE17869F-7264-4B52-971B-85656F70D11E}" srcOrd="3" destOrd="0" presId="urn:microsoft.com/office/officeart/2005/8/layout/hierarchy1"/>
    <dgm:cxn modelId="{181D6E47-311F-4167-B001-2871080A95FE}" type="presParOf" srcId="{DE17869F-7264-4B52-971B-85656F70D11E}" destId="{926CF824-74AC-4196-8A20-4D71073ABCA8}" srcOrd="0" destOrd="0" presId="urn:microsoft.com/office/officeart/2005/8/layout/hierarchy1"/>
    <dgm:cxn modelId="{312C98D5-D36A-4CCE-9A0E-FC8203843A33}" type="presParOf" srcId="{926CF824-74AC-4196-8A20-4D71073ABCA8}" destId="{913A6ECE-9C98-4292-B9AA-A4DD02AC9794}" srcOrd="0" destOrd="0" presId="urn:microsoft.com/office/officeart/2005/8/layout/hierarchy1"/>
    <dgm:cxn modelId="{D192315A-E360-4C0B-974B-EF3F869822ED}" type="presParOf" srcId="{926CF824-74AC-4196-8A20-4D71073ABCA8}" destId="{EC19A992-7282-4E2B-9E02-EA797359E2AE}" srcOrd="1" destOrd="0" presId="urn:microsoft.com/office/officeart/2005/8/layout/hierarchy1"/>
    <dgm:cxn modelId="{55036187-3E71-4332-BDF8-2EEAFCB73E97}" type="presParOf" srcId="{DE17869F-7264-4B52-971B-85656F70D11E}" destId="{F1F6A662-FF5D-4232-B365-965B14046901}" srcOrd="1" destOrd="0" presId="urn:microsoft.com/office/officeart/2005/8/layout/hierarchy1"/>
    <dgm:cxn modelId="{20812587-7795-4793-ACA4-FA4FA0AB820E}" type="presParOf" srcId="{93F0B0C2-95EB-46AB-B62E-80583A2A88E7}" destId="{B6B4E36B-CDFA-4885-948D-9D4A99015875}" srcOrd="4" destOrd="0" presId="urn:microsoft.com/office/officeart/2005/8/layout/hierarchy1"/>
    <dgm:cxn modelId="{972A3058-26C1-4A0C-A7AA-A3B9B61646D5}" type="presParOf" srcId="{93F0B0C2-95EB-46AB-B62E-80583A2A88E7}" destId="{40C8A005-5A7E-4BB7-813C-3C67CFBFE54A}" srcOrd="5" destOrd="0" presId="urn:microsoft.com/office/officeart/2005/8/layout/hierarchy1"/>
    <dgm:cxn modelId="{2B9588B9-A7CD-4427-BE8F-3946948627D4}" type="presParOf" srcId="{40C8A005-5A7E-4BB7-813C-3C67CFBFE54A}" destId="{8220E853-1989-4AA7-B11E-3220930F94AF}" srcOrd="0" destOrd="0" presId="urn:microsoft.com/office/officeart/2005/8/layout/hierarchy1"/>
    <dgm:cxn modelId="{7990C5C7-0C70-43B7-9C26-5A68B7CC4511}" type="presParOf" srcId="{8220E853-1989-4AA7-B11E-3220930F94AF}" destId="{EC0C8F49-AB54-4F15-9DBE-1DD7A6EA6822}" srcOrd="0" destOrd="0" presId="urn:microsoft.com/office/officeart/2005/8/layout/hierarchy1"/>
    <dgm:cxn modelId="{E73486A2-ECE1-4834-B1AA-69959F3FE32F}" type="presParOf" srcId="{8220E853-1989-4AA7-B11E-3220930F94AF}" destId="{C8815439-5693-4CE4-A18D-9B8B00C77443}" srcOrd="1" destOrd="0" presId="urn:microsoft.com/office/officeart/2005/8/layout/hierarchy1"/>
    <dgm:cxn modelId="{D5902D13-9C69-492F-8EEB-CE424379E5E5}" type="presParOf" srcId="{40C8A005-5A7E-4BB7-813C-3C67CFBFE54A}" destId="{5BD8225E-9762-445B-B7E5-D3F4140E4DFB}" srcOrd="1" destOrd="0" presId="urn:microsoft.com/office/officeart/2005/8/layout/hierarchy1"/>
    <dgm:cxn modelId="{EB2303CC-BE5A-4844-9917-5A4632E3F4BF}" type="presParOf" srcId="{02E6E3DB-9495-4BC1-8410-3E222284072A}" destId="{49209CD7-E5D0-4CD1-AC12-6D4F1C41E5B2}" srcOrd="2" destOrd="0" presId="urn:microsoft.com/office/officeart/2005/8/layout/hierarchy1"/>
    <dgm:cxn modelId="{CAA089FD-CA39-4439-86AD-5ED4BBAE3EC2}" type="presParOf" srcId="{02E6E3DB-9495-4BC1-8410-3E222284072A}" destId="{A2ECA54F-7357-460C-AA17-8CEFED4BFCA9}" srcOrd="3" destOrd="0" presId="urn:microsoft.com/office/officeart/2005/8/layout/hierarchy1"/>
    <dgm:cxn modelId="{C79E3279-AE12-4FA3-879E-A4F4796B99CE}" type="presParOf" srcId="{A2ECA54F-7357-460C-AA17-8CEFED4BFCA9}" destId="{F86CD4C8-F24D-4946-AECA-252E80AF2C55}" srcOrd="0" destOrd="0" presId="urn:microsoft.com/office/officeart/2005/8/layout/hierarchy1"/>
    <dgm:cxn modelId="{B7BB0632-738D-41AD-A557-B6FB74017351}" type="presParOf" srcId="{F86CD4C8-F24D-4946-AECA-252E80AF2C55}" destId="{5E99A3E5-01BD-41CA-9499-75BBDF173A4A}" srcOrd="0" destOrd="0" presId="urn:microsoft.com/office/officeart/2005/8/layout/hierarchy1"/>
    <dgm:cxn modelId="{267DFB5F-7100-4AD3-B195-B6AD1A679A1C}" type="presParOf" srcId="{F86CD4C8-F24D-4946-AECA-252E80AF2C55}" destId="{3F415DF8-9BB4-4009-8D5E-4908B6513540}" srcOrd="1" destOrd="0" presId="urn:microsoft.com/office/officeart/2005/8/layout/hierarchy1"/>
    <dgm:cxn modelId="{B38067BB-C82E-488D-B0C7-918D6B558AB8}" type="presParOf" srcId="{A2ECA54F-7357-460C-AA17-8CEFED4BFCA9}" destId="{FD8CBCC1-9842-498B-9AC2-BE1C762C3863}" srcOrd="1" destOrd="0" presId="urn:microsoft.com/office/officeart/2005/8/layout/hierarchy1"/>
    <dgm:cxn modelId="{C8ADAF10-C599-446A-AF4A-466013C20370}" type="presParOf" srcId="{FD8CBCC1-9842-498B-9AC2-BE1C762C3863}" destId="{D710F71B-5B86-405C-91B5-C9A095F539B7}" srcOrd="0" destOrd="0" presId="urn:microsoft.com/office/officeart/2005/8/layout/hierarchy1"/>
    <dgm:cxn modelId="{28BAA0B6-A378-4AD0-92B6-7C97ED304922}" type="presParOf" srcId="{FD8CBCC1-9842-498B-9AC2-BE1C762C3863}" destId="{FAED700F-5B4D-4535-9EF3-7A38B9BF5658}" srcOrd="1" destOrd="0" presId="urn:microsoft.com/office/officeart/2005/8/layout/hierarchy1"/>
    <dgm:cxn modelId="{44C2DABF-50BE-4B05-A533-D679A9F2FB59}" type="presParOf" srcId="{FAED700F-5B4D-4535-9EF3-7A38B9BF5658}" destId="{4A83358E-D7A4-4871-88A4-653044789D90}" srcOrd="0" destOrd="0" presId="urn:microsoft.com/office/officeart/2005/8/layout/hierarchy1"/>
    <dgm:cxn modelId="{A299E8E1-9023-4E2C-853D-98FA88D81AC9}" type="presParOf" srcId="{4A83358E-D7A4-4871-88A4-653044789D90}" destId="{C8C86BAF-D349-4598-AF9A-48CB99A6D7BE}" srcOrd="0" destOrd="0" presId="urn:microsoft.com/office/officeart/2005/8/layout/hierarchy1"/>
    <dgm:cxn modelId="{4C88174E-B431-4434-8515-490B5B03BD5E}" type="presParOf" srcId="{4A83358E-D7A4-4871-88A4-653044789D90}" destId="{2B5E13F9-1049-4BBC-B7EA-F3B840A979C2}" srcOrd="1" destOrd="0" presId="urn:microsoft.com/office/officeart/2005/8/layout/hierarchy1"/>
    <dgm:cxn modelId="{D2D84B9A-B572-4D95-9429-F9B63E240657}" type="presParOf" srcId="{FAED700F-5B4D-4535-9EF3-7A38B9BF5658}" destId="{8BBC94F9-47F3-427F-A49C-E6B48B3BF1C9}" srcOrd="1" destOrd="0" presId="urn:microsoft.com/office/officeart/2005/8/layout/hierarchy1"/>
    <dgm:cxn modelId="{CCA900FD-8CE5-4B99-89EE-E3951379D38A}" type="presParOf" srcId="{FD8CBCC1-9842-498B-9AC2-BE1C762C3863}" destId="{040C0BA9-7DC9-417A-BE8A-F01AC8772DF6}" srcOrd="2" destOrd="0" presId="urn:microsoft.com/office/officeart/2005/8/layout/hierarchy1"/>
    <dgm:cxn modelId="{F58FB566-656B-4CC4-AC9A-A0872472466D}" type="presParOf" srcId="{FD8CBCC1-9842-498B-9AC2-BE1C762C3863}" destId="{86D35213-5FF3-4A68-9F07-BC32629186E6}" srcOrd="3" destOrd="0" presId="urn:microsoft.com/office/officeart/2005/8/layout/hierarchy1"/>
    <dgm:cxn modelId="{4A47172D-08E3-4839-B3D4-4AA110FD7C43}" type="presParOf" srcId="{86D35213-5FF3-4A68-9F07-BC32629186E6}" destId="{1B5F283A-020D-419C-A0DF-907A7C4E07B9}" srcOrd="0" destOrd="0" presId="urn:microsoft.com/office/officeart/2005/8/layout/hierarchy1"/>
    <dgm:cxn modelId="{EBE151CA-A557-4018-AA24-7147E490EE5A}" type="presParOf" srcId="{1B5F283A-020D-419C-A0DF-907A7C4E07B9}" destId="{46B1CBF2-EFED-4C20-AC64-6EE8992CEB57}" srcOrd="0" destOrd="0" presId="urn:microsoft.com/office/officeart/2005/8/layout/hierarchy1"/>
    <dgm:cxn modelId="{3C025C82-E1DB-4F41-AA6A-853376F7A7E0}" type="presParOf" srcId="{1B5F283A-020D-419C-A0DF-907A7C4E07B9}" destId="{97F6A28F-E540-4EEF-8560-9CEA4609CA6B}" srcOrd="1" destOrd="0" presId="urn:microsoft.com/office/officeart/2005/8/layout/hierarchy1"/>
    <dgm:cxn modelId="{65E0768D-E1B1-4F3A-BD40-FD9904A5595F}" type="presParOf" srcId="{86D35213-5FF3-4A68-9F07-BC32629186E6}" destId="{FB957234-066C-406A-BA4C-DFAFB3DFD3E5}" srcOrd="1" destOrd="0" presId="urn:microsoft.com/office/officeart/2005/8/layout/hierarchy1"/>
    <dgm:cxn modelId="{C8F28D27-011E-4DFB-8F42-714723EDEE9F}" type="presParOf" srcId="{FB957234-066C-406A-BA4C-DFAFB3DFD3E5}" destId="{A2C38BC1-24BD-42DE-B5CF-485377019453}" srcOrd="0" destOrd="0" presId="urn:microsoft.com/office/officeart/2005/8/layout/hierarchy1"/>
    <dgm:cxn modelId="{532AE56B-B644-439A-A733-1DC1EBF5E96D}" type="presParOf" srcId="{FB957234-066C-406A-BA4C-DFAFB3DFD3E5}" destId="{C75D7568-343E-447E-8310-1E8103FA2FEE}" srcOrd="1" destOrd="0" presId="urn:microsoft.com/office/officeart/2005/8/layout/hierarchy1"/>
    <dgm:cxn modelId="{EE2089FB-2EFA-43F2-96D3-811E21897F8B}" type="presParOf" srcId="{C75D7568-343E-447E-8310-1E8103FA2FEE}" destId="{972EA195-D5D8-40A2-81C9-1647756314F1}" srcOrd="0" destOrd="0" presId="urn:microsoft.com/office/officeart/2005/8/layout/hierarchy1"/>
    <dgm:cxn modelId="{BC91708A-9E44-4663-A865-9083C45FCF61}" type="presParOf" srcId="{972EA195-D5D8-40A2-81C9-1647756314F1}" destId="{A9A6DE21-D950-4BAA-85CC-4BCB97FA383F}" srcOrd="0" destOrd="0" presId="urn:microsoft.com/office/officeart/2005/8/layout/hierarchy1"/>
    <dgm:cxn modelId="{FFCFD8C7-9484-4FB0-A608-C13C0DFF842E}" type="presParOf" srcId="{972EA195-D5D8-40A2-81C9-1647756314F1}" destId="{70CACFF3-EED1-42C1-A02E-4E8978D505BD}" srcOrd="1" destOrd="0" presId="urn:microsoft.com/office/officeart/2005/8/layout/hierarchy1"/>
    <dgm:cxn modelId="{4545E0D0-B7E5-4299-A0D9-5659F4A4D008}" type="presParOf" srcId="{C75D7568-343E-447E-8310-1E8103FA2FEE}" destId="{F706C3AF-6A84-47CF-990C-77A29CA4B0BE}" srcOrd="1" destOrd="0" presId="urn:microsoft.com/office/officeart/2005/8/layout/hierarchy1"/>
    <dgm:cxn modelId="{B60E33AC-9BAD-48F0-8681-7775BC8A7D20}" type="presParOf" srcId="{FB957234-066C-406A-BA4C-DFAFB3DFD3E5}" destId="{AA556896-4A2C-4987-B1A3-649544F307D8}" srcOrd="2" destOrd="0" presId="urn:microsoft.com/office/officeart/2005/8/layout/hierarchy1"/>
    <dgm:cxn modelId="{98DB8160-0B64-4EAD-8E18-133DC8BFE36C}" type="presParOf" srcId="{FB957234-066C-406A-BA4C-DFAFB3DFD3E5}" destId="{B31F8E2B-C14E-411C-86C4-860C7633B72A}" srcOrd="3" destOrd="0" presId="urn:microsoft.com/office/officeart/2005/8/layout/hierarchy1"/>
    <dgm:cxn modelId="{A20C861A-E448-45B5-A6A6-E0405C32D30B}" type="presParOf" srcId="{B31F8E2B-C14E-411C-86C4-860C7633B72A}" destId="{596E86A5-1CEC-47DF-93EA-34697818C3BE}" srcOrd="0" destOrd="0" presId="urn:microsoft.com/office/officeart/2005/8/layout/hierarchy1"/>
    <dgm:cxn modelId="{A1AC34A4-6F52-4994-B3F2-7C19BD005779}" type="presParOf" srcId="{596E86A5-1CEC-47DF-93EA-34697818C3BE}" destId="{28F74450-E5E0-40F2-AD3C-79D008AC438A}" srcOrd="0" destOrd="0" presId="urn:microsoft.com/office/officeart/2005/8/layout/hierarchy1"/>
    <dgm:cxn modelId="{9952E5A1-6D62-4F50-984A-BA7B3A1E2467}" type="presParOf" srcId="{596E86A5-1CEC-47DF-93EA-34697818C3BE}" destId="{E8030721-4C64-48D9-9179-0DCDB7C00FFD}" srcOrd="1" destOrd="0" presId="urn:microsoft.com/office/officeart/2005/8/layout/hierarchy1"/>
    <dgm:cxn modelId="{94D91E15-941D-42D7-AFE8-E64DA673690E}" type="presParOf" srcId="{B31F8E2B-C14E-411C-86C4-860C7633B72A}" destId="{161570EF-A77F-4EBE-8E54-D33919C2F27C}" srcOrd="1" destOrd="0" presId="urn:microsoft.com/office/officeart/2005/8/layout/hierarchy1"/>
    <dgm:cxn modelId="{C0985913-7786-4CBA-8F7B-CA1342B2B939}" type="presParOf" srcId="{FD8CBCC1-9842-498B-9AC2-BE1C762C3863}" destId="{4F4BB971-82CC-4E49-B684-B60E1F8D30B4}" srcOrd="4" destOrd="0" presId="urn:microsoft.com/office/officeart/2005/8/layout/hierarchy1"/>
    <dgm:cxn modelId="{B4C46A06-D632-4185-A495-781E57433995}" type="presParOf" srcId="{FD8CBCC1-9842-498B-9AC2-BE1C762C3863}" destId="{1725A580-4D1B-4029-B5BA-25A01FD4D3EF}" srcOrd="5" destOrd="0" presId="urn:microsoft.com/office/officeart/2005/8/layout/hierarchy1"/>
    <dgm:cxn modelId="{015BB5CD-85BF-4DF5-AEC7-DF1321DD0294}" type="presParOf" srcId="{1725A580-4D1B-4029-B5BA-25A01FD4D3EF}" destId="{51CB0546-9D62-441D-AEB7-B3BFECF15D25}" srcOrd="0" destOrd="0" presId="urn:microsoft.com/office/officeart/2005/8/layout/hierarchy1"/>
    <dgm:cxn modelId="{60520204-129A-43A4-9E68-538DC3909BD6}" type="presParOf" srcId="{51CB0546-9D62-441D-AEB7-B3BFECF15D25}" destId="{88C18764-2019-4B09-9FF1-4941C6CB8121}" srcOrd="0" destOrd="0" presId="urn:microsoft.com/office/officeart/2005/8/layout/hierarchy1"/>
    <dgm:cxn modelId="{93C8D7FA-E651-45C0-879D-A3D2358B227C}" type="presParOf" srcId="{51CB0546-9D62-441D-AEB7-B3BFECF15D25}" destId="{752DD043-9244-4B60-AF06-8BAC829243DA}" srcOrd="1" destOrd="0" presId="urn:microsoft.com/office/officeart/2005/8/layout/hierarchy1"/>
    <dgm:cxn modelId="{516FDBF9-8DD0-4626-9249-22785BBE887F}" type="presParOf" srcId="{1725A580-4D1B-4029-B5BA-25A01FD4D3EF}" destId="{286BFBBD-7C9E-4309-AA99-6FAD0B3B4C4D}" srcOrd="1" destOrd="0" presId="urn:microsoft.com/office/officeart/2005/8/layout/hierarchy1"/>
    <dgm:cxn modelId="{B5496063-EA56-4614-80D7-093CCD776D9E}" type="presParOf" srcId="{FD8CBCC1-9842-498B-9AC2-BE1C762C3863}" destId="{B34D2543-7256-443D-B2E2-3917CDF717E1}" srcOrd="6" destOrd="0" presId="urn:microsoft.com/office/officeart/2005/8/layout/hierarchy1"/>
    <dgm:cxn modelId="{B805A9DF-BB6A-42A1-BDB1-4E31D8DE1115}" type="presParOf" srcId="{FD8CBCC1-9842-498B-9AC2-BE1C762C3863}" destId="{3F64CD62-7E71-4D6A-969C-58C2B9981FF6}" srcOrd="7" destOrd="0" presId="urn:microsoft.com/office/officeart/2005/8/layout/hierarchy1"/>
    <dgm:cxn modelId="{F2ECBDC1-72F8-4626-A6F8-B1BADDDFCCF1}" type="presParOf" srcId="{3F64CD62-7E71-4D6A-969C-58C2B9981FF6}" destId="{7CCFB2B2-F926-4E36-9CCB-B2F6B9BA752B}" srcOrd="0" destOrd="0" presId="urn:microsoft.com/office/officeart/2005/8/layout/hierarchy1"/>
    <dgm:cxn modelId="{0CB87BAE-B3C5-48E6-B291-50E6CE59CA3E}" type="presParOf" srcId="{7CCFB2B2-F926-4E36-9CCB-B2F6B9BA752B}" destId="{FB688774-3F64-4AAB-A189-54A9AA882E38}" srcOrd="0" destOrd="0" presId="urn:microsoft.com/office/officeart/2005/8/layout/hierarchy1"/>
    <dgm:cxn modelId="{88700D3E-969D-4BDC-A5AE-3F8D89C04C7B}" type="presParOf" srcId="{7CCFB2B2-F926-4E36-9CCB-B2F6B9BA752B}" destId="{09E896F8-7D39-4088-889C-0EBB6CFE8935}" srcOrd="1" destOrd="0" presId="urn:microsoft.com/office/officeart/2005/8/layout/hierarchy1"/>
    <dgm:cxn modelId="{2305D34E-120B-4DF0-A4EE-A698DBA8C6F7}" type="presParOf" srcId="{3F64CD62-7E71-4D6A-969C-58C2B9981FF6}" destId="{09B8303E-D334-454B-B378-3FBCFF585F30}" srcOrd="1" destOrd="0" presId="urn:microsoft.com/office/officeart/2005/8/layout/hierarchy1"/>
    <dgm:cxn modelId="{C28AC968-BA69-4D43-8676-4B58235C042F}" type="presParOf" srcId="{09B8303E-D334-454B-B378-3FBCFF585F30}" destId="{4CD8968E-EA75-4422-BB06-143B9D0608E5}" srcOrd="0" destOrd="0" presId="urn:microsoft.com/office/officeart/2005/8/layout/hierarchy1"/>
    <dgm:cxn modelId="{A3BE4F32-5463-43B0-B668-33AD412413D5}" type="presParOf" srcId="{09B8303E-D334-454B-B378-3FBCFF585F30}" destId="{DE5BC058-BE5D-45CA-A109-207887FCDFB2}" srcOrd="1" destOrd="0" presId="urn:microsoft.com/office/officeart/2005/8/layout/hierarchy1"/>
    <dgm:cxn modelId="{FFBA60DA-C33F-48ED-B633-004DCF5DE90B}" type="presParOf" srcId="{DE5BC058-BE5D-45CA-A109-207887FCDFB2}" destId="{E0603A4A-23D2-4EED-AEF6-0C1B4E2FE39F}" srcOrd="0" destOrd="0" presId="urn:microsoft.com/office/officeart/2005/8/layout/hierarchy1"/>
    <dgm:cxn modelId="{8F874112-41EC-4132-93D1-8863EF1F599E}" type="presParOf" srcId="{E0603A4A-23D2-4EED-AEF6-0C1B4E2FE39F}" destId="{F26FABB2-85C4-457A-81BD-5E2CF199ADC3}" srcOrd="0" destOrd="0" presId="urn:microsoft.com/office/officeart/2005/8/layout/hierarchy1"/>
    <dgm:cxn modelId="{106A3F0B-7558-4F36-96D3-8DCAB03D0905}" type="presParOf" srcId="{E0603A4A-23D2-4EED-AEF6-0C1B4E2FE39F}" destId="{8AE4EE18-8A89-4394-9DA8-8F4961726CA1}" srcOrd="1" destOrd="0" presId="urn:microsoft.com/office/officeart/2005/8/layout/hierarchy1"/>
    <dgm:cxn modelId="{2418A404-B3AE-4328-BF3F-817F5DF92D05}" type="presParOf" srcId="{DE5BC058-BE5D-45CA-A109-207887FCDFB2}" destId="{9AC14F64-D4CD-4100-AAC4-E5D62383A9CA}" srcOrd="1" destOrd="0" presId="urn:microsoft.com/office/officeart/2005/8/layout/hierarchy1"/>
    <dgm:cxn modelId="{7092B63C-87F4-46D5-BBCD-739AA8C90BD6}" type="presParOf" srcId="{09B8303E-D334-454B-B378-3FBCFF585F30}" destId="{9F413A9C-06BB-45F2-9185-BA8C07893935}" srcOrd="2" destOrd="0" presId="urn:microsoft.com/office/officeart/2005/8/layout/hierarchy1"/>
    <dgm:cxn modelId="{1E4F0B8A-680B-4892-83B2-7560F00575F9}" type="presParOf" srcId="{09B8303E-D334-454B-B378-3FBCFF585F30}" destId="{9E7581B1-5CB7-448A-9630-17B413894462}" srcOrd="3" destOrd="0" presId="urn:microsoft.com/office/officeart/2005/8/layout/hierarchy1"/>
    <dgm:cxn modelId="{C3D9E271-160D-4F4A-BD06-3C8FDF1EB9C4}" type="presParOf" srcId="{9E7581B1-5CB7-448A-9630-17B413894462}" destId="{0DC49379-BDB9-4D67-820B-E8697CDB303D}" srcOrd="0" destOrd="0" presId="urn:microsoft.com/office/officeart/2005/8/layout/hierarchy1"/>
    <dgm:cxn modelId="{7C24683D-48E7-4F58-910B-14F80C1825D7}" type="presParOf" srcId="{0DC49379-BDB9-4D67-820B-E8697CDB303D}" destId="{B90543F6-E59E-4B1A-A735-B21FF7078E4D}" srcOrd="0" destOrd="0" presId="urn:microsoft.com/office/officeart/2005/8/layout/hierarchy1"/>
    <dgm:cxn modelId="{99458374-1BDA-47D7-A405-AADC1791A372}" type="presParOf" srcId="{0DC49379-BDB9-4D67-820B-E8697CDB303D}" destId="{502D83AD-8124-4273-98E1-D71833BC6304}" srcOrd="1" destOrd="0" presId="urn:microsoft.com/office/officeart/2005/8/layout/hierarchy1"/>
    <dgm:cxn modelId="{01D74CA5-B275-47B5-8897-DE17E4C71DC8}" type="presParOf" srcId="{9E7581B1-5CB7-448A-9630-17B413894462}" destId="{85E4A29A-DD72-4DEA-8F3D-8B34022908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3A9C-06BB-45F2-9185-BA8C07893935}">
      <dsp:nvSpPr>
        <dsp:cNvPr id="0" name=""/>
        <dsp:cNvSpPr/>
      </dsp:nvSpPr>
      <dsp:spPr>
        <a:xfrm>
          <a:off x="10158878" y="3940717"/>
          <a:ext cx="656273" cy="790580"/>
        </a:xfrm>
        <a:custGeom>
          <a:avLst/>
          <a:gdLst/>
          <a:ahLst/>
          <a:cxnLst/>
          <a:rect l="0" t="0" r="0" b="0"/>
          <a:pathLst>
            <a:path>
              <a:moveTo>
                <a:pt x="0" y="0"/>
              </a:moveTo>
              <a:lnTo>
                <a:pt x="0" y="686696"/>
              </a:lnTo>
              <a:lnTo>
                <a:pt x="656273" y="686696"/>
              </a:lnTo>
              <a:lnTo>
                <a:pt x="656273" y="7905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968E-EA75-4422-BB06-143B9D0608E5}">
      <dsp:nvSpPr>
        <dsp:cNvPr id="0" name=""/>
        <dsp:cNvSpPr/>
      </dsp:nvSpPr>
      <dsp:spPr>
        <a:xfrm>
          <a:off x="9401029" y="3940717"/>
          <a:ext cx="757849" cy="790573"/>
        </a:xfrm>
        <a:custGeom>
          <a:avLst/>
          <a:gdLst/>
          <a:ahLst/>
          <a:cxnLst/>
          <a:rect l="0" t="0" r="0" b="0"/>
          <a:pathLst>
            <a:path>
              <a:moveTo>
                <a:pt x="757849" y="0"/>
              </a:moveTo>
              <a:lnTo>
                <a:pt x="757849" y="686689"/>
              </a:lnTo>
              <a:lnTo>
                <a:pt x="0" y="686689"/>
              </a:lnTo>
              <a:lnTo>
                <a:pt x="0" y="7905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D2543-7256-443D-B2E2-3917CDF717E1}">
      <dsp:nvSpPr>
        <dsp:cNvPr id="0" name=""/>
        <dsp:cNvSpPr/>
      </dsp:nvSpPr>
      <dsp:spPr>
        <a:xfrm>
          <a:off x="8423026" y="2931071"/>
          <a:ext cx="1735851" cy="297562"/>
        </a:xfrm>
        <a:custGeom>
          <a:avLst/>
          <a:gdLst/>
          <a:ahLst/>
          <a:cxnLst/>
          <a:rect l="0" t="0" r="0" b="0"/>
          <a:pathLst>
            <a:path>
              <a:moveTo>
                <a:pt x="0" y="0"/>
              </a:moveTo>
              <a:lnTo>
                <a:pt x="0" y="193677"/>
              </a:lnTo>
              <a:lnTo>
                <a:pt x="1735851" y="193677"/>
              </a:lnTo>
              <a:lnTo>
                <a:pt x="173585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BB971-82CC-4E49-B684-B60E1F8D30B4}">
      <dsp:nvSpPr>
        <dsp:cNvPr id="0" name=""/>
        <dsp:cNvSpPr/>
      </dsp:nvSpPr>
      <dsp:spPr>
        <a:xfrm>
          <a:off x="8423026" y="2931071"/>
          <a:ext cx="365261" cy="297562"/>
        </a:xfrm>
        <a:custGeom>
          <a:avLst/>
          <a:gdLst/>
          <a:ahLst/>
          <a:cxnLst/>
          <a:rect l="0" t="0" r="0" b="0"/>
          <a:pathLst>
            <a:path>
              <a:moveTo>
                <a:pt x="0" y="0"/>
              </a:moveTo>
              <a:lnTo>
                <a:pt x="0" y="193677"/>
              </a:lnTo>
              <a:lnTo>
                <a:pt x="365261" y="193677"/>
              </a:lnTo>
              <a:lnTo>
                <a:pt x="36526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56896-4A2C-4987-B1A3-649544F307D8}">
      <dsp:nvSpPr>
        <dsp:cNvPr id="0" name=""/>
        <dsp:cNvSpPr/>
      </dsp:nvSpPr>
      <dsp:spPr>
        <a:xfrm>
          <a:off x="7417697" y="3940717"/>
          <a:ext cx="525631" cy="1153459"/>
        </a:xfrm>
        <a:custGeom>
          <a:avLst/>
          <a:gdLst/>
          <a:ahLst/>
          <a:cxnLst/>
          <a:rect l="0" t="0" r="0" b="0"/>
          <a:pathLst>
            <a:path>
              <a:moveTo>
                <a:pt x="0" y="0"/>
              </a:moveTo>
              <a:lnTo>
                <a:pt x="0" y="1049574"/>
              </a:lnTo>
              <a:lnTo>
                <a:pt x="525631" y="1049574"/>
              </a:lnTo>
              <a:lnTo>
                <a:pt x="525631" y="11534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38BC1-24BD-42DE-B5CF-485377019453}">
      <dsp:nvSpPr>
        <dsp:cNvPr id="0" name=""/>
        <dsp:cNvSpPr/>
      </dsp:nvSpPr>
      <dsp:spPr>
        <a:xfrm>
          <a:off x="6514638" y="3940717"/>
          <a:ext cx="903058" cy="1153451"/>
        </a:xfrm>
        <a:custGeom>
          <a:avLst/>
          <a:gdLst/>
          <a:ahLst/>
          <a:cxnLst/>
          <a:rect l="0" t="0" r="0" b="0"/>
          <a:pathLst>
            <a:path>
              <a:moveTo>
                <a:pt x="903058" y="0"/>
              </a:moveTo>
              <a:lnTo>
                <a:pt x="903058" y="1049567"/>
              </a:lnTo>
              <a:lnTo>
                <a:pt x="0" y="1049567"/>
              </a:lnTo>
              <a:lnTo>
                <a:pt x="0" y="11534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0BA9-7DC9-417A-BE8A-F01AC8772DF6}">
      <dsp:nvSpPr>
        <dsp:cNvPr id="0" name=""/>
        <dsp:cNvSpPr/>
      </dsp:nvSpPr>
      <dsp:spPr>
        <a:xfrm>
          <a:off x="7417697" y="2931071"/>
          <a:ext cx="1005329" cy="297562"/>
        </a:xfrm>
        <a:custGeom>
          <a:avLst/>
          <a:gdLst/>
          <a:ahLst/>
          <a:cxnLst/>
          <a:rect l="0" t="0" r="0" b="0"/>
          <a:pathLst>
            <a:path>
              <a:moveTo>
                <a:pt x="1005329" y="0"/>
              </a:moveTo>
              <a:lnTo>
                <a:pt x="1005329"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F71B-5B86-405C-91B5-C9A095F539B7}">
      <dsp:nvSpPr>
        <dsp:cNvPr id="0" name=""/>
        <dsp:cNvSpPr/>
      </dsp:nvSpPr>
      <dsp:spPr>
        <a:xfrm>
          <a:off x="6047106" y="2931071"/>
          <a:ext cx="2375920" cy="297562"/>
        </a:xfrm>
        <a:custGeom>
          <a:avLst/>
          <a:gdLst/>
          <a:ahLst/>
          <a:cxnLst/>
          <a:rect l="0" t="0" r="0" b="0"/>
          <a:pathLst>
            <a:path>
              <a:moveTo>
                <a:pt x="2375920" y="0"/>
              </a:moveTo>
              <a:lnTo>
                <a:pt x="2375920"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09CD7-E5D0-4CD1-AC12-6D4F1C41E5B2}">
      <dsp:nvSpPr>
        <dsp:cNvPr id="0" name=""/>
        <dsp:cNvSpPr/>
      </dsp:nvSpPr>
      <dsp:spPr>
        <a:xfrm>
          <a:off x="5323025" y="797471"/>
          <a:ext cx="3100001" cy="1421515"/>
        </a:xfrm>
        <a:custGeom>
          <a:avLst/>
          <a:gdLst/>
          <a:ahLst/>
          <a:cxnLst/>
          <a:rect l="0" t="0" r="0" b="0"/>
          <a:pathLst>
            <a:path>
              <a:moveTo>
                <a:pt x="0" y="0"/>
              </a:moveTo>
              <a:lnTo>
                <a:pt x="0" y="1317631"/>
              </a:lnTo>
              <a:lnTo>
                <a:pt x="3100001" y="1317631"/>
              </a:lnTo>
              <a:lnTo>
                <a:pt x="3100001" y="14215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E36B-CDFA-4885-948D-9D4A99015875}">
      <dsp:nvSpPr>
        <dsp:cNvPr id="0" name=""/>
        <dsp:cNvSpPr/>
      </dsp:nvSpPr>
      <dsp:spPr>
        <a:xfrm>
          <a:off x="2498208" y="2933058"/>
          <a:ext cx="1599186" cy="295575"/>
        </a:xfrm>
        <a:custGeom>
          <a:avLst/>
          <a:gdLst/>
          <a:ahLst/>
          <a:cxnLst/>
          <a:rect l="0" t="0" r="0" b="0"/>
          <a:pathLst>
            <a:path>
              <a:moveTo>
                <a:pt x="0" y="0"/>
              </a:moveTo>
              <a:lnTo>
                <a:pt x="0" y="191691"/>
              </a:lnTo>
              <a:lnTo>
                <a:pt x="1599186" y="191691"/>
              </a:lnTo>
              <a:lnTo>
                <a:pt x="1599186"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AB50-1AE3-4E5C-B07A-49D112D03166}">
      <dsp:nvSpPr>
        <dsp:cNvPr id="0" name=""/>
        <dsp:cNvSpPr/>
      </dsp:nvSpPr>
      <dsp:spPr>
        <a:xfrm>
          <a:off x="2452488" y="2933058"/>
          <a:ext cx="91440" cy="295575"/>
        </a:xfrm>
        <a:custGeom>
          <a:avLst/>
          <a:gdLst/>
          <a:ahLst/>
          <a:cxnLst/>
          <a:rect l="0" t="0" r="0" b="0"/>
          <a:pathLst>
            <a:path>
              <a:moveTo>
                <a:pt x="45720" y="0"/>
              </a:moveTo>
              <a:lnTo>
                <a:pt x="45720" y="191691"/>
              </a:lnTo>
              <a:lnTo>
                <a:pt x="121918" y="191691"/>
              </a:lnTo>
              <a:lnTo>
                <a:pt x="121918"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D4C1-7745-4836-B515-0461F0A4968A}">
      <dsp:nvSpPr>
        <dsp:cNvPr id="0" name=""/>
        <dsp:cNvSpPr/>
      </dsp:nvSpPr>
      <dsp:spPr>
        <a:xfrm>
          <a:off x="777093" y="3940717"/>
          <a:ext cx="2673973" cy="1095395"/>
        </a:xfrm>
        <a:custGeom>
          <a:avLst/>
          <a:gdLst/>
          <a:ahLst/>
          <a:cxnLst/>
          <a:rect l="0" t="0" r="0" b="0"/>
          <a:pathLst>
            <a:path>
              <a:moveTo>
                <a:pt x="0" y="0"/>
              </a:moveTo>
              <a:lnTo>
                <a:pt x="0" y="991511"/>
              </a:lnTo>
              <a:lnTo>
                <a:pt x="2673973" y="991511"/>
              </a:lnTo>
              <a:lnTo>
                <a:pt x="2673973"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9957-D934-48EB-9E3D-2BF012B75F36}">
      <dsp:nvSpPr>
        <dsp:cNvPr id="0" name=""/>
        <dsp:cNvSpPr/>
      </dsp:nvSpPr>
      <dsp:spPr>
        <a:xfrm>
          <a:off x="777093" y="3940717"/>
          <a:ext cx="1158241" cy="1095395"/>
        </a:xfrm>
        <a:custGeom>
          <a:avLst/>
          <a:gdLst/>
          <a:ahLst/>
          <a:cxnLst/>
          <a:rect l="0" t="0" r="0" b="0"/>
          <a:pathLst>
            <a:path>
              <a:moveTo>
                <a:pt x="0" y="0"/>
              </a:moveTo>
              <a:lnTo>
                <a:pt x="0" y="991511"/>
              </a:lnTo>
              <a:lnTo>
                <a:pt x="1158241" y="991511"/>
              </a:lnTo>
              <a:lnTo>
                <a:pt x="1158241"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E50C0-9221-4B70-8C52-B121CD2A8DB1}">
      <dsp:nvSpPr>
        <dsp:cNvPr id="0" name=""/>
        <dsp:cNvSpPr/>
      </dsp:nvSpPr>
      <dsp:spPr>
        <a:xfrm>
          <a:off x="566706" y="3940717"/>
          <a:ext cx="210386" cy="1095395"/>
        </a:xfrm>
        <a:custGeom>
          <a:avLst/>
          <a:gdLst/>
          <a:ahLst/>
          <a:cxnLst/>
          <a:rect l="0" t="0" r="0" b="0"/>
          <a:pathLst>
            <a:path>
              <a:moveTo>
                <a:pt x="210386" y="0"/>
              </a:moveTo>
              <a:lnTo>
                <a:pt x="210386" y="991511"/>
              </a:lnTo>
              <a:lnTo>
                <a:pt x="0" y="991511"/>
              </a:lnTo>
              <a:lnTo>
                <a:pt x="0"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E9CF2-5D2E-4E9B-8FC0-C1B1F4F84F12}">
      <dsp:nvSpPr>
        <dsp:cNvPr id="0" name=""/>
        <dsp:cNvSpPr/>
      </dsp:nvSpPr>
      <dsp:spPr>
        <a:xfrm>
          <a:off x="777093" y="2933058"/>
          <a:ext cx="1721115" cy="295575"/>
        </a:xfrm>
        <a:custGeom>
          <a:avLst/>
          <a:gdLst/>
          <a:ahLst/>
          <a:cxnLst/>
          <a:rect l="0" t="0" r="0" b="0"/>
          <a:pathLst>
            <a:path>
              <a:moveTo>
                <a:pt x="1721115" y="0"/>
              </a:moveTo>
              <a:lnTo>
                <a:pt x="1721115" y="191691"/>
              </a:lnTo>
              <a:lnTo>
                <a:pt x="0" y="191691"/>
              </a:lnTo>
              <a:lnTo>
                <a:pt x="0"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B9866-26E0-43D2-8F95-00680112BC4C}">
      <dsp:nvSpPr>
        <dsp:cNvPr id="0" name=""/>
        <dsp:cNvSpPr/>
      </dsp:nvSpPr>
      <dsp:spPr>
        <a:xfrm>
          <a:off x="2498208" y="797471"/>
          <a:ext cx="2824816" cy="1423502"/>
        </a:xfrm>
        <a:custGeom>
          <a:avLst/>
          <a:gdLst/>
          <a:ahLst/>
          <a:cxnLst/>
          <a:rect l="0" t="0" r="0" b="0"/>
          <a:pathLst>
            <a:path>
              <a:moveTo>
                <a:pt x="2824816" y="0"/>
              </a:moveTo>
              <a:lnTo>
                <a:pt x="2824816" y="1319618"/>
              </a:lnTo>
              <a:lnTo>
                <a:pt x="0" y="1319618"/>
              </a:lnTo>
              <a:lnTo>
                <a:pt x="0" y="14235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A75C1-8A5E-4F9B-A191-0718A25A58E9}">
      <dsp:nvSpPr>
        <dsp:cNvPr id="0" name=""/>
        <dsp:cNvSpPr/>
      </dsp:nvSpPr>
      <dsp:spPr>
        <a:xfrm>
          <a:off x="3116030" y="81413"/>
          <a:ext cx="4413991" cy="716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33561-F890-4B0E-809D-C917EAEF3F4F}">
      <dsp:nvSpPr>
        <dsp:cNvPr id="0" name=""/>
        <dsp:cNvSpPr/>
      </dsp:nvSpPr>
      <dsp:spPr>
        <a:xfrm>
          <a:off x="3240629" y="199782"/>
          <a:ext cx="4413991" cy="716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Membrane Transport </a:t>
          </a:r>
        </a:p>
      </dsp:txBody>
      <dsp:txXfrm>
        <a:off x="3261602" y="220755"/>
        <a:ext cx="4372045" cy="674111"/>
      </dsp:txXfrm>
    </dsp:sp>
    <dsp:sp modelId="{D59A4725-FE33-428A-AAB8-5B5EB327ACFC}">
      <dsp:nvSpPr>
        <dsp:cNvPr id="0" name=""/>
        <dsp:cNvSpPr/>
      </dsp:nvSpPr>
      <dsp:spPr>
        <a:xfrm>
          <a:off x="576534" y="2220973"/>
          <a:ext cx="3843348"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6BA1A-9035-4239-A83B-BF0F7736F8B2}">
      <dsp:nvSpPr>
        <dsp:cNvPr id="0" name=""/>
        <dsp:cNvSpPr/>
      </dsp:nvSpPr>
      <dsp:spPr>
        <a:xfrm>
          <a:off x="701133" y="2339343"/>
          <a:ext cx="3843348"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Passive transport</a:t>
          </a:r>
        </a:p>
      </dsp:txBody>
      <dsp:txXfrm>
        <a:off x="721989" y="2360199"/>
        <a:ext cx="3801636" cy="670372"/>
      </dsp:txXfrm>
    </dsp:sp>
    <dsp:sp modelId="{4A6A0BF6-F04A-4288-993F-041C406A33BE}">
      <dsp:nvSpPr>
        <dsp:cNvPr id="0" name=""/>
        <dsp:cNvSpPr/>
      </dsp:nvSpPr>
      <dsp:spPr>
        <a:xfrm>
          <a:off x="216397"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F3E77-4E74-4684-811C-DE90487357F2}">
      <dsp:nvSpPr>
        <dsp:cNvPr id="0" name=""/>
        <dsp:cNvSpPr/>
      </dsp:nvSpPr>
      <dsp:spPr>
        <a:xfrm>
          <a:off x="340996"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Special type of passive transport</a:t>
          </a:r>
        </a:p>
      </dsp:txBody>
      <dsp:txXfrm>
        <a:off x="361852" y="3367858"/>
        <a:ext cx="1079680" cy="670372"/>
      </dsp:txXfrm>
    </dsp:sp>
    <dsp:sp modelId="{EDB42E9D-6BD9-4F76-A6F7-28709B966892}">
      <dsp:nvSpPr>
        <dsp:cNvPr id="0" name=""/>
        <dsp:cNvSpPr/>
      </dsp:nvSpPr>
      <dsp:spPr>
        <a:xfrm>
          <a:off x="601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79A51-A8D3-41AF-934F-2BB3FDB93634}">
      <dsp:nvSpPr>
        <dsp:cNvPr id="0" name=""/>
        <dsp:cNvSpPr/>
      </dsp:nvSpPr>
      <dsp:spPr>
        <a:xfrm>
          <a:off x="130609"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Osmosis</a:t>
          </a:r>
          <a:endParaRPr lang="en-US" sz="1200" kern="1200" dirty="0"/>
        </a:p>
      </dsp:txBody>
      <dsp:txXfrm>
        <a:off x="151465" y="5175338"/>
        <a:ext cx="1079680" cy="670372"/>
      </dsp:txXfrm>
    </dsp:sp>
    <dsp:sp modelId="{ED74F4D6-DF15-42DA-B2FC-3936E1A936A6}">
      <dsp:nvSpPr>
        <dsp:cNvPr id="0" name=""/>
        <dsp:cNvSpPr/>
      </dsp:nvSpPr>
      <dsp:spPr>
        <a:xfrm>
          <a:off x="1374638"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260A-0E6E-4621-9216-5EE602F4479F}">
      <dsp:nvSpPr>
        <dsp:cNvPr id="0" name=""/>
        <dsp:cNvSpPr/>
      </dsp:nvSpPr>
      <dsp:spPr>
        <a:xfrm>
          <a:off x="1499237"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Filtration (Bulk flow)</a:t>
          </a:r>
          <a:endParaRPr lang="en-US" sz="1200" b="1" kern="1200" dirty="0"/>
        </a:p>
      </dsp:txBody>
      <dsp:txXfrm>
        <a:off x="1520093" y="5175338"/>
        <a:ext cx="1079680" cy="670372"/>
      </dsp:txXfrm>
    </dsp:sp>
    <dsp:sp modelId="{B137ECF1-C198-47B2-BE61-17E64E051D93}">
      <dsp:nvSpPr>
        <dsp:cNvPr id="0" name=""/>
        <dsp:cNvSpPr/>
      </dsp:nvSpPr>
      <dsp:spPr>
        <a:xfrm>
          <a:off x="289037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ECC1-6DC2-47B7-9114-1ADB2664F3EB}">
      <dsp:nvSpPr>
        <dsp:cNvPr id="0" name=""/>
        <dsp:cNvSpPr/>
      </dsp:nvSpPr>
      <dsp:spPr>
        <a:xfrm>
          <a:off x="3014970"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Solvent drag</a:t>
          </a:r>
          <a:endParaRPr lang="en-US" sz="1200" kern="1200" dirty="0"/>
        </a:p>
      </dsp:txBody>
      <dsp:txXfrm>
        <a:off x="3035826" y="5175338"/>
        <a:ext cx="1079680" cy="670372"/>
      </dsp:txXfrm>
    </dsp:sp>
    <dsp:sp modelId="{913A6ECE-9C98-4292-B9AA-A4DD02AC9794}">
      <dsp:nvSpPr>
        <dsp:cNvPr id="0" name=""/>
        <dsp:cNvSpPr/>
      </dsp:nvSpPr>
      <dsp:spPr>
        <a:xfrm>
          <a:off x="201371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9A992-7282-4E2B-9E02-EA797359E2AE}">
      <dsp:nvSpPr>
        <dsp:cNvPr id="0" name=""/>
        <dsp:cNvSpPr/>
      </dsp:nvSpPr>
      <dsp:spPr>
        <a:xfrm>
          <a:off x="213831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effectLst/>
            </a:rPr>
            <a:t>Facilitated diffusion</a:t>
          </a:r>
          <a:endParaRPr lang="en-US" sz="1200" b="1" kern="1200" dirty="0">
            <a:solidFill>
              <a:schemeClr val="tx1"/>
            </a:solidFill>
            <a:effectLst/>
          </a:endParaRPr>
        </a:p>
      </dsp:txBody>
      <dsp:txXfrm>
        <a:off x="2159166" y="3367858"/>
        <a:ext cx="1079680" cy="670372"/>
      </dsp:txXfrm>
    </dsp:sp>
    <dsp:sp modelId="{EC0C8F49-AB54-4F15-9DBE-1DD7A6EA6822}">
      <dsp:nvSpPr>
        <dsp:cNvPr id="0" name=""/>
        <dsp:cNvSpPr/>
      </dsp:nvSpPr>
      <dsp:spPr>
        <a:xfrm>
          <a:off x="3536699"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5439-5693-4CE4-A18D-9B8B00C77443}">
      <dsp:nvSpPr>
        <dsp:cNvPr id="0" name=""/>
        <dsp:cNvSpPr/>
      </dsp:nvSpPr>
      <dsp:spPr>
        <a:xfrm>
          <a:off x="3661298"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rPr>
            <a:t>Simple diffusion</a:t>
          </a:r>
        </a:p>
        <a:p>
          <a:pPr lvl="0" algn="ctr" defTabSz="622300">
            <a:lnSpc>
              <a:spcPct val="90000"/>
            </a:lnSpc>
            <a:spcBef>
              <a:spcPct val="0"/>
            </a:spcBef>
            <a:spcAft>
              <a:spcPct val="35000"/>
            </a:spcAft>
            <a:buNone/>
          </a:pPr>
          <a:endParaRPr lang="en-US" sz="1200" kern="1200" dirty="0"/>
        </a:p>
      </dsp:txBody>
      <dsp:txXfrm>
        <a:off x="3682154" y="3367858"/>
        <a:ext cx="1079680" cy="670372"/>
      </dsp:txXfrm>
    </dsp:sp>
    <dsp:sp modelId="{5E99A3E5-01BD-41CA-9499-75BBDF173A4A}">
      <dsp:nvSpPr>
        <dsp:cNvPr id="0" name=""/>
        <dsp:cNvSpPr/>
      </dsp:nvSpPr>
      <dsp:spPr>
        <a:xfrm>
          <a:off x="6349813" y="2218987"/>
          <a:ext cx="4146426"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15DF8-9BB4-4009-8D5E-4908B6513540}">
      <dsp:nvSpPr>
        <dsp:cNvPr id="0" name=""/>
        <dsp:cNvSpPr/>
      </dsp:nvSpPr>
      <dsp:spPr>
        <a:xfrm>
          <a:off x="6474412" y="2337356"/>
          <a:ext cx="4146426"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Active transport</a:t>
          </a:r>
        </a:p>
      </dsp:txBody>
      <dsp:txXfrm>
        <a:off x="6495268" y="2358212"/>
        <a:ext cx="4104714" cy="670372"/>
      </dsp:txXfrm>
    </dsp:sp>
    <dsp:sp modelId="{C8C86BAF-D349-4598-AF9A-48CB99A6D7BE}">
      <dsp:nvSpPr>
        <dsp:cNvPr id="0" name=""/>
        <dsp:cNvSpPr/>
      </dsp:nvSpPr>
      <dsp:spPr>
        <a:xfrm>
          <a:off x="5486410"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E13F9-1049-4BBC-B7EA-F3B840A979C2}">
      <dsp:nvSpPr>
        <dsp:cNvPr id="0" name=""/>
        <dsp:cNvSpPr/>
      </dsp:nvSpPr>
      <dsp:spPr>
        <a:xfrm>
          <a:off x="5611009"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Primary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5631865" y="3367858"/>
        <a:ext cx="1079680" cy="670372"/>
      </dsp:txXfrm>
    </dsp:sp>
    <dsp:sp modelId="{46B1CBF2-EFED-4C20-AC64-6EE8992CEB57}">
      <dsp:nvSpPr>
        <dsp:cNvPr id="0" name=""/>
        <dsp:cNvSpPr/>
      </dsp:nvSpPr>
      <dsp:spPr>
        <a:xfrm>
          <a:off x="685700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6A28F-E540-4EEF-8560-9CEA4609CA6B}">
      <dsp:nvSpPr>
        <dsp:cNvPr id="0" name=""/>
        <dsp:cNvSpPr/>
      </dsp:nvSpPr>
      <dsp:spPr>
        <a:xfrm>
          <a:off x="698160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Secondary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7002456" y="3367858"/>
        <a:ext cx="1079680" cy="670372"/>
      </dsp:txXfrm>
    </dsp:sp>
    <dsp:sp modelId="{A9A6DE21-D950-4BAA-85CC-4BCB97FA383F}">
      <dsp:nvSpPr>
        <dsp:cNvPr id="0" name=""/>
        <dsp:cNvSpPr/>
      </dsp:nvSpPr>
      <dsp:spPr>
        <a:xfrm>
          <a:off x="5953942" y="5094169"/>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CFF3-EED1-42C1-A02E-4E8978D505BD}">
      <dsp:nvSpPr>
        <dsp:cNvPr id="0" name=""/>
        <dsp:cNvSpPr/>
      </dsp:nvSpPr>
      <dsp:spPr>
        <a:xfrm>
          <a:off x="6078541" y="5212539"/>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Co-transport (symport)</a:t>
          </a:r>
          <a:endParaRPr lang="en-US" sz="1200" b="1" kern="1200" dirty="0">
            <a:solidFill>
              <a:schemeClr val="tx1"/>
            </a:solidFill>
          </a:endParaRPr>
        </a:p>
      </dsp:txBody>
      <dsp:txXfrm>
        <a:off x="6099397" y="5233395"/>
        <a:ext cx="1079680" cy="670372"/>
      </dsp:txXfrm>
    </dsp:sp>
    <dsp:sp modelId="{28F74450-E5E0-40F2-AD3C-79D008AC438A}">
      <dsp:nvSpPr>
        <dsp:cNvPr id="0" name=""/>
        <dsp:cNvSpPr/>
      </dsp:nvSpPr>
      <dsp:spPr>
        <a:xfrm>
          <a:off x="7382632" y="5094176"/>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30721-4C64-48D9-9179-0DCDB7C00FFD}">
      <dsp:nvSpPr>
        <dsp:cNvPr id="0" name=""/>
        <dsp:cNvSpPr/>
      </dsp:nvSpPr>
      <dsp:spPr>
        <a:xfrm>
          <a:off x="7507231" y="5212546"/>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Counter transport (Antiport)</a:t>
          </a:r>
          <a:endParaRPr lang="en-US" sz="1200" kern="1200" dirty="0"/>
        </a:p>
      </dsp:txBody>
      <dsp:txXfrm>
        <a:off x="7528087" y="5233402"/>
        <a:ext cx="1079680" cy="670372"/>
      </dsp:txXfrm>
    </dsp:sp>
    <dsp:sp modelId="{88C18764-2019-4B09-9FF1-4941C6CB8121}">
      <dsp:nvSpPr>
        <dsp:cNvPr id="0" name=""/>
        <dsp:cNvSpPr/>
      </dsp:nvSpPr>
      <dsp:spPr>
        <a:xfrm>
          <a:off x="822759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D043-9244-4B60-AF06-8BAC829243DA}">
      <dsp:nvSpPr>
        <dsp:cNvPr id="0" name=""/>
        <dsp:cNvSpPr/>
      </dsp:nvSpPr>
      <dsp:spPr>
        <a:xfrm>
          <a:off x="835219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rPr>
            <a:t>Exocytosis</a:t>
          </a:r>
          <a:endParaRPr lang="en-US" sz="1200" b="1" kern="1200" dirty="0">
            <a:solidFill>
              <a:schemeClr val="tx1"/>
            </a:solidFill>
          </a:endParaRPr>
        </a:p>
      </dsp:txBody>
      <dsp:txXfrm>
        <a:off x="8373046" y="3367858"/>
        <a:ext cx="1079680" cy="670372"/>
      </dsp:txXfrm>
    </dsp:sp>
    <dsp:sp modelId="{FB688774-3F64-4AAB-A189-54A9AA882E38}">
      <dsp:nvSpPr>
        <dsp:cNvPr id="0" name=""/>
        <dsp:cNvSpPr/>
      </dsp:nvSpPr>
      <dsp:spPr>
        <a:xfrm>
          <a:off x="9598182"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896F8-7D39-4088-889C-0EBB6CFE8935}">
      <dsp:nvSpPr>
        <dsp:cNvPr id="0" name=""/>
        <dsp:cNvSpPr/>
      </dsp:nvSpPr>
      <dsp:spPr>
        <a:xfrm>
          <a:off x="9722781"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200" b="1" kern="1200" dirty="0">
              <a:solidFill>
                <a:schemeClr val="tx1"/>
              </a:solidFill>
            </a:rPr>
            <a:t>Endocytosis</a:t>
          </a:r>
          <a:endParaRPr lang="en-US" sz="1200" b="1" kern="1200" dirty="0">
            <a:solidFill>
              <a:schemeClr val="tx1"/>
            </a:solidFill>
          </a:endParaRPr>
        </a:p>
      </dsp:txBody>
      <dsp:txXfrm>
        <a:off x="9743637" y="3367858"/>
        <a:ext cx="1079680" cy="670372"/>
      </dsp:txXfrm>
    </dsp:sp>
    <dsp:sp modelId="{F26FABB2-85C4-457A-81BD-5E2CF199ADC3}">
      <dsp:nvSpPr>
        <dsp:cNvPr id="0" name=""/>
        <dsp:cNvSpPr/>
      </dsp:nvSpPr>
      <dsp:spPr>
        <a:xfrm>
          <a:off x="8840333" y="4731291"/>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EE18-8A89-4394-9DA8-8F4961726CA1}">
      <dsp:nvSpPr>
        <dsp:cNvPr id="0" name=""/>
        <dsp:cNvSpPr/>
      </dsp:nvSpPr>
      <dsp:spPr>
        <a:xfrm>
          <a:off x="8964932" y="4849660"/>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 Phagocytosis </a:t>
          </a:r>
          <a:endParaRPr lang="en-US" sz="1200" kern="1200" dirty="0"/>
        </a:p>
      </dsp:txBody>
      <dsp:txXfrm>
        <a:off x="8985788" y="4870516"/>
        <a:ext cx="1079680" cy="670372"/>
      </dsp:txXfrm>
    </dsp:sp>
    <dsp:sp modelId="{B90543F6-E59E-4B1A-A735-B21FF7078E4D}">
      <dsp:nvSpPr>
        <dsp:cNvPr id="0" name=""/>
        <dsp:cNvSpPr/>
      </dsp:nvSpPr>
      <dsp:spPr>
        <a:xfrm>
          <a:off x="10254456" y="4731298"/>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83AD-8124-4273-98E1-D71833BC6304}">
      <dsp:nvSpPr>
        <dsp:cNvPr id="0" name=""/>
        <dsp:cNvSpPr/>
      </dsp:nvSpPr>
      <dsp:spPr>
        <a:xfrm>
          <a:off x="10379055" y="4849668"/>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pinocytosis </a:t>
          </a:r>
          <a:endParaRPr lang="en-US" sz="1200" kern="1200" dirty="0"/>
        </a:p>
      </dsp:txBody>
      <dsp:txXfrm>
        <a:off x="10399911" y="4870524"/>
        <a:ext cx="1079680" cy="67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3A9C-06BB-45F2-9185-BA8C07893935}">
      <dsp:nvSpPr>
        <dsp:cNvPr id="0" name=""/>
        <dsp:cNvSpPr/>
      </dsp:nvSpPr>
      <dsp:spPr>
        <a:xfrm>
          <a:off x="10158878" y="3940717"/>
          <a:ext cx="656273" cy="790580"/>
        </a:xfrm>
        <a:custGeom>
          <a:avLst/>
          <a:gdLst/>
          <a:ahLst/>
          <a:cxnLst/>
          <a:rect l="0" t="0" r="0" b="0"/>
          <a:pathLst>
            <a:path>
              <a:moveTo>
                <a:pt x="0" y="0"/>
              </a:moveTo>
              <a:lnTo>
                <a:pt x="0" y="686696"/>
              </a:lnTo>
              <a:lnTo>
                <a:pt x="656273" y="686696"/>
              </a:lnTo>
              <a:lnTo>
                <a:pt x="656273" y="7905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968E-EA75-4422-BB06-143B9D0608E5}">
      <dsp:nvSpPr>
        <dsp:cNvPr id="0" name=""/>
        <dsp:cNvSpPr/>
      </dsp:nvSpPr>
      <dsp:spPr>
        <a:xfrm>
          <a:off x="9401029" y="3940717"/>
          <a:ext cx="757849" cy="790573"/>
        </a:xfrm>
        <a:custGeom>
          <a:avLst/>
          <a:gdLst/>
          <a:ahLst/>
          <a:cxnLst/>
          <a:rect l="0" t="0" r="0" b="0"/>
          <a:pathLst>
            <a:path>
              <a:moveTo>
                <a:pt x="757849" y="0"/>
              </a:moveTo>
              <a:lnTo>
                <a:pt x="757849" y="686689"/>
              </a:lnTo>
              <a:lnTo>
                <a:pt x="0" y="686689"/>
              </a:lnTo>
              <a:lnTo>
                <a:pt x="0" y="7905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D2543-7256-443D-B2E2-3917CDF717E1}">
      <dsp:nvSpPr>
        <dsp:cNvPr id="0" name=""/>
        <dsp:cNvSpPr/>
      </dsp:nvSpPr>
      <dsp:spPr>
        <a:xfrm>
          <a:off x="8423026" y="2931071"/>
          <a:ext cx="1735851" cy="297562"/>
        </a:xfrm>
        <a:custGeom>
          <a:avLst/>
          <a:gdLst/>
          <a:ahLst/>
          <a:cxnLst/>
          <a:rect l="0" t="0" r="0" b="0"/>
          <a:pathLst>
            <a:path>
              <a:moveTo>
                <a:pt x="0" y="0"/>
              </a:moveTo>
              <a:lnTo>
                <a:pt x="0" y="193677"/>
              </a:lnTo>
              <a:lnTo>
                <a:pt x="1735851" y="193677"/>
              </a:lnTo>
              <a:lnTo>
                <a:pt x="173585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BB971-82CC-4E49-B684-B60E1F8D30B4}">
      <dsp:nvSpPr>
        <dsp:cNvPr id="0" name=""/>
        <dsp:cNvSpPr/>
      </dsp:nvSpPr>
      <dsp:spPr>
        <a:xfrm>
          <a:off x="8423026" y="2931071"/>
          <a:ext cx="365261" cy="297562"/>
        </a:xfrm>
        <a:custGeom>
          <a:avLst/>
          <a:gdLst/>
          <a:ahLst/>
          <a:cxnLst/>
          <a:rect l="0" t="0" r="0" b="0"/>
          <a:pathLst>
            <a:path>
              <a:moveTo>
                <a:pt x="0" y="0"/>
              </a:moveTo>
              <a:lnTo>
                <a:pt x="0" y="193677"/>
              </a:lnTo>
              <a:lnTo>
                <a:pt x="365261" y="193677"/>
              </a:lnTo>
              <a:lnTo>
                <a:pt x="36526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56896-4A2C-4987-B1A3-649544F307D8}">
      <dsp:nvSpPr>
        <dsp:cNvPr id="0" name=""/>
        <dsp:cNvSpPr/>
      </dsp:nvSpPr>
      <dsp:spPr>
        <a:xfrm>
          <a:off x="7417697" y="3940717"/>
          <a:ext cx="525631" cy="1153459"/>
        </a:xfrm>
        <a:custGeom>
          <a:avLst/>
          <a:gdLst/>
          <a:ahLst/>
          <a:cxnLst/>
          <a:rect l="0" t="0" r="0" b="0"/>
          <a:pathLst>
            <a:path>
              <a:moveTo>
                <a:pt x="0" y="0"/>
              </a:moveTo>
              <a:lnTo>
                <a:pt x="0" y="1049574"/>
              </a:lnTo>
              <a:lnTo>
                <a:pt x="525631" y="1049574"/>
              </a:lnTo>
              <a:lnTo>
                <a:pt x="525631" y="11534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38BC1-24BD-42DE-B5CF-485377019453}">
      <dsp:nvSpPr>
        <dsp:cNvPr id="0" name=""/>
        <dsp:cNvSpPr/>
      </dsp:nvSpPr>
      <dsp:spPr>
        <a:xfrm>
          <a:off x="6514638" y="3940717"/>
          <a:ext cx="903058" cy="1153451"/>
        </a:xfrm>
        <a:custGeom>
          <a:avLst/>
          <a:gdLst/>
          <a:ahLst/>
          <a:cxnLst/>
          <a:rect l="0" t="0" r="0" b="0"/>
          <a:pathLst>
            <a:path>
              <a:moveTo>
                <a:pt x="903058" y="0"/>
              </a:moveTo>
              <a:lnTo>
                <a:pt x="903058" y="1049567"/>
              </a:lnTo>
              <a:lnTo>
                <a:pt x="0" y="1049567"/>
              </a:lnTo>
              <a:lnTo>
                <a:pt x="0" y="11534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0BA9-7DC9-417A-BE8A-F01AC8772DF6}">
      <dsp:nvSpPr>
        <dsp:cNvPr id="0" name=""/>
        <dsp:cNvSpPr/>
      </dsp:nvSpPr>
      <dsp:spPr>
        <a:xfrm>
          <a:off x="7417697" y="2931071"/>
          <a:ext cx="1005329" cy="297562"/>
        </a:xfrm>
        <a:custGeom>
          <a:avLst/>
          <a:gdLst/>
          <a:ahLst/>
          <a:cxnLst/>
          <a:rect l="0" t="0" r="0" b="0"/>
          <a:pathLst>
            <a:path>
              <a:moveTo>
                <a:pt x="1005329" y="0"/>
              </a:moveTo>
              <a:lnTo>
                <a:pt x="1005329"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F71B-5B86-405C-91B5-C9A095F539B7}">
      <dsp:nvSpPr>
        <dsp:cNvPr id="0" name=""/>
        <dsp:cNvSpPr/>
      </dsp:nvSpPr>
      <dsp:spPr>
        <a:xfrm>
          <a:off x="6047106" y="2931071"/>
          <a:ext cx="2375920" cy="297562"/>
        </a:xfrm>
        <a:custGeom>
          <a:avLst/>
          <a:gdLst/>
          <a:ahLst/>
          <a:cxnLst/>
          <a:rect l="0" t="0" r="0" b="0"/>
          <a:pathLst>
            <a:path>
              <a:moveTo>
                <a:pt x="2375920" y="0"/>
              </a:moveTo>
              <a:lnTo>
                <a:pt x="2375920"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09CD7-E5D0-4CD1-AC12-6D4F1C41E5B2}">
      <dsp:nvSpPr>
        <dsp:cNvPr id="0" name=""/>
        <dsp:cNvSpPr/>
      </dsp:nvSpPr>
      <dsp:spPr>
        <a:xfrm>
          <a:off x="5323025" y="797471"/>
          <a:ext cx="3100001" cy="1421515"/>
        </a:xfrm>
        <a:custGeom>
          <a:avLst/>
          <a:gdLst/>
          <a:ahLst/>
          <a:cxnLst/>
          <a:rect l="0" t="0" r="0" b="0"/>
          <a:pathLst>
            <a:path>
              <a:moveTo>
                <a:pt x="0" y="0"/>
              </a:moveTo>
              <a:lnTo>
                <a:pt x="0" y="1317631"/>
              </a:lnTo>
              <a:lnTo>
                <a:pt x="3100001" y="1317631"/>
              </a:lnTo>
              <a:lnTo>
                <a:pt x="3100001" y="14215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E36B-CDFA-4885-948D-9D4A99015875}">
      <dsp:nvSpPr>
        <dsp:cNvPr id="0" name=""/>
        <dsp:cNvSpPr/>
      </dsp:nvSpPr>
      <dsp:spPr>
        <a:xfrm>
          <a:off x="2498208" y="2933058"/>
          <a:ext cx="1599186" cy="295575"/>
        </a:xfrm>
        <a:custGeom>
          <a:avLst/>
          <a:gdLst/>
          <a:ahLst/>
          <a:cxnLst/>
          <a:rect l="0" t="0" r="0" b="0"/>
          <a:pathLst>
            <a:path>
              <a:moveTo>
                <a:pt x="0" y="0"/>
              </a:moveTo>
              <a:lnTo>
                <a:pt x="0" y="191691"/>
              </a:lnTo>
              <a:lnTo>
                <a:pt x="1599186" y="191691"/>
              </a:lnTo>
              <a:lnTo>
                <a:pt x="1599186"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AB50-1AE3-4E5C-B07A-49D112D03166}">
      <dsp:nvSpPr>
        <dsp:cNvPr id="0" name=""/>
        <dsp:cNvSpPr/>
      </dsp:nvSpPr>
      <dsp:spPr>
        <a:xfrm>
          <a:off x="2452488" y="2933058"/>
          <a:ext cx="91440" cy="295575"/>
        </a:xfrm>
        <a:custGeom>
          <a:avLst/>
          <a:gdLst/>
          <a:ahLst/>
          <a:cxnLst/>
          <a:rect l="0" t="0" r="0" b="0"/>
          <a:pathLst>
            <a:path>
              <a:moveTo>
                <a:pt x="45720" y="0"/>
              </a:moveTo>
              <a:lnTo>
                <a:pt x="45720" y="191691"/>
              </a:lnTo>
              <a:lnTo>
                <a:pt x="121918" y="191691"/>
              </a:lnTo>
              <a:lnTo>
                <a:pt x="121918"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D4C1-7745-4836-B515-0461F0A4968A}">
      <dsp:nvSpPr>
        <dsp:cNvPr id="0" name=""/>
        <dsp:cNvSpPr/>
      </dsp:nvSpPr>
      <dsp:spPr>
        <a:xfrm>
          <a:off x="777093" y="3940717"/>
          <a:ext cx="2673973" cy="1095395"/>
        </a:xfrm>
        <a:custGeom>
          <a:avLst/>
          <a:gdLst/>
          <a:ahLst/>
          <a:cxnLst/>
          <a:rect l="0" t="0" r="0" b="0"/>
          <a:pathLst>
            <a:path>
              <a:moveTo>
                <a:pt x="0" y="0"/>
              </a:moveTo>
              <a:lnTo>
                <a:pt x="0" y="991511"/>
              </a:lnTo>
              <a:lnTo>
                <a:pt x="2673973" y="991511"/>
              </a:lnTo>
              <a:lnTo>
                <a:pt x="2673973"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9957-D934-48EB-9E3D-2BF012B75F36}">
      <dsp:nvSpPr>
        <dsp:cNvPr id="0" name=""/>
        <dsp:cNvSpPr/>
      </dsp:nvSpPr>
      <dsp:spPr>
        <a:xfrm>
          <a:off x="777093" y="3940717"/>
          <a:ext cx="1158241" cy="1095395"/>
        </a:xfrm>
        <a:custGeom>
          <a:avLst/>
          <a:gdLst/>
          <a:ahLst/>
          <a:cxnLst/>
          <a:rect l="0" t="0" r="0" b="0"/>
          <a:pathLst>
            <a:path>
              <a:moveTo>
                <a:pt x="0" y="0"/>
              </a:moveTo>
              <a:lnTo>
                <a:pt x="0" y="991511"/>
              </a:lnTo>
              <a:lnTo>
                <a:pt x="1158241" y="991511"/>
              </a:lnTo>
              <a:lnTo>
                <a:pt x="1158241"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E50C0-9221-4B70-8C52-B121CD2A8DB1}">
      <dsp:nvSpPr>
        <dsp:cNvPr id="0" name=""/>
        <dsp:cNvSpPr/>
      </dsp:nvSpPr>
      <dsp:spPr>
        <a:xfrm>
          <a:off x="566706" y="3940717"/>
          <a:ext cx="210386" cy="1095395"/>
        </a:xfrm>
        <a:custGeom>
          <a:avLst/>
          <a:gdLst/>
          <a:ahLst/>
          <a:cxnLst/>
          <a:rect l="0" t="0" r="0" b="0"/>
          <a:pathLst>
            <a:path>
              <a:moveTo>
                <a:pt x="210386" y="0"/>
              </a:moveTo>
              <a:lnTo>
                <a:pt x="210386" y="991511"/>
              </a:lnTo>
              <a:lnTo>
                <a:pt x="0" y="991511"/>
              </a:lnTo>
              <a:lnTo>
                <a:pt x="0"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E9CF2-5D2E-4E9B-8FC0-C1B1F4F84F12}">
      <dsp:nvSpPr>
        <dsp:cNvPr id="0" name=""/>
        <dsp:cNvSpPr/>
      </dsp:nvSpPr>
      <dsp:spPr>
        <a:xfrm>
          <a:off x="777093" y="2933058"/>
          <a:ext cx="1721115" cy="295575"/>
        </a:xfrm>
        <a:custGeom>
          <a:avLst/>
          <a:gdLst/>
          <a:ahLst/>
          <a:cxnLst/>
          <a:rect l="0" t="0" r="0" b="0"/>
          <a:pathLst>
            <a:path>
              <a:moveTo>
                <a:pt x="1721115" y="0"/>
              </a:moveTo>
              <a:lnTo>
                <a:pt x="1721115" y="191691"/>
              </a:lnTo>
              <a:lnTo>
                <a:pt x="0" y="191691"/>
              </a:lnTo>
              <a:lnTo>
                <a:pt x="0"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B9866-26E0-43D2-8F95-00680112BC4C}">
      <dsp:nvSpPr>
        <dsp:cNvPr id="0" name=""/>
        <dsp:cNvSpPr/>
      </dsp:nvSpPr>
      <dsp:spPr>
        <a:xfrm>
          <a:off x="2498208" y="797471"/>
          <a:ext cx="2824816" cy="1423502"/>
        </a:xfrm>
        <a:custGeom>
          <a:avLst/>
          <a:gdLst/>
          <a:ahLst/>
          <a:cxnLst/>
          <a:rect l="0" t="0" r="0" b="0"/>
          <a:pathLst>
            <a:path>
              <a:moveTo>
                <a:pt x="2824816" y="0"/>
              </a:moveTo>
              <a:lnTo>
                <a:pt x="2824816" y="1319618"/>
              </a:lnTo>
              <a:lnTo>
                <a:pt x="0" y="1319618"/>
              </a:lnTo>
              <a:lnTo>
                <a:pt x="0" y="14235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A75C1-8A5E-4F9B-A191-0718A25A58E9}">
      <dsp:nvSpPr>
        <dsp:cNvPr id="0" name=""/>
        <dsp:cNvSpPr/>
      </dsp:nvSpPr>
      <dsp:spPr>
        <a:xfrm>
          <a:off x="3116030" y="81413"/>
          <a:ext cx="4413991" cy="716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33561-F890-4B0E-809D-C917EAEF3F4F}">
      <dsp:nvSpPr>
        <dsp:cNvPr id="0" name=""/>
        <dsp:cNvSpPr/>
      </dsp:nvSpPr>
      <dsp:spPr>
        <a:xfrm>
          <a:off x="3240629" y="199782"/>
          <a:ext cx="4413991" cy="716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Membrane Transport </a:t>
          </a:r>
        </a:p>
      </dsp:txBody>
      <dsp:txXfrm>
        <a:off x="3261602" y="220755"/>
        <a:ext cx="4372045" cy="674111"/>
      </dsp:txXfrm>
    </dsp:sp>
    <dsp:sp modelId="{D59A4725-FE33-428A-AAB8-5B5EB327ACFC}">
      <dsp:nvSpPr>
        <dsp:cNvPr id="0" name=""/>
        <dsp:cNvSpPr/>
      </dsp:nvSpPr>
      <dsp:spPr>
        <a:xfrm>
          <a:off x="576534" y="2220973"/>
          <a:ext cx="3843348"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6BA1A-9035-4239-A83B-BF0F7736F8B2}">
      <dsp:nvSpPr>
        <dsp:cNvPr id="0" name=""/>
        <dsp:cNvSpPr/>
      </dsp:nvSpPr>
      <dsp:spPr>
        <a:xfrm>
          <a:off x="701133" y="2339343"/>
          <a:ext cx="3843348" cy="712084"/>
        </a:xfrm>
        <a:prstGeom prst="roundRect">
          <a:avLst>
            <a:gd name="adj" fmla="val 10000"/>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Passive transport</a:t>
          </a:r>
        </a:p>
      </dsp:txBody>
      <dsp:txXfrm>
        <a:off x="721989" y="2360199"/>
        <a:ext cx="3801636" cy="670372"/>
      </dsp:txXfrm>
    </dsp:sp>
    <dsp:sp modelId="{4A6A0BF6-F04A-4288-993F-041C406A33BE}">
      <dsp:nvSpPr>
        <dsp:cNvPr id="0" name=""/>
        <dsp:cNvSpPr/>
      </dsp:nvSpPr>
      <dsp:spPr>
        <a:xfrm>
          <a:off x="216397"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F3E77-4E74-4684-811C-DE90487357F2}">
      <dsp:nvSpPr>
        <dsp:cNvPr id="0" name=""/>
        <dsp:cNvSpPr/>
      </dsp:nvSpPr>
      <dsp:spPr>
        <a:xfrm>
          <a:off x="340996"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Special type of passive transport</a:t>
          </a:r>
        </a:p>
      </dsp:txBody>
      <dsp:txXfrm>
        <a:off x="361852" y="3367858"/>
        <a:ext cx="1079680" cy="670372"/>
      </dsp:txXfrm>
    </dsp:sp>
    <dsp:sp modelId="{EDB42E9D-6BD9-4F76-A6F7-28709B966892}">
      <dsp:nvSpPr>
        <dsp:cNvPr id="0" name=""/>
        <dsp:cNvSpPr/>
      </dsp:nvSpPr>
      <dsp:spPr>
        <a:xfrm>
          <a:off x="601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79A51-A8D3-41AF-934F-2BB3FDB93634}">
      <dsp:nvSpPr>
        <dsp:cNvPr id="0" name=""/>
        <dsp:cNvSpPr/>
      </dsp:nvSpPr>
      <dsp:spPr>
        <a:xfrm>
          <a:off x="130609"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Osmosis</a:t>
          </a:r>
          <a:endParaRPr lang="en-US" sz="1200" kern="1200" dirty="0"/>
        </a:p>
      </dsp:txBody>
      <dsp:txXfrm>
        <a:off x="151465" y="5175338"/>
        <a:ext cx="1079680" cy="670372"/>
      </dsp:txXfrm>
    </dsp:sp>
    <dsp:sp modelId="{ED74F4D6-DF15-42DA-B2FC-3936E1A936A6}">
      <dsp:nvSpPr>
        <dsp:cNvPr id="0" name=""/>
        <dsp:cNvSpPr/>
      </dsp:nvSpPr>
      <dsp:spPr>
        <a:xfrm>
          <a:off x="1374638"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260A-0E6E-4621-9216-5EE602F4479F}">
      <dsp:nvSpPr>
        <dsp:cNvPr id="0" name=""/>
        <dsp:cNvSpPr/>
      </dsp:nvSpPr>
      <dsp:spPr>
        <a:xfrm>
          <a:off x="1499237"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Filtration (Bulk flow)</a:t>
          </a:r>
          <a:endParaRPr lang="en-US" sz="1200" b="1" kern="1200" dirty="0"/>
        </a:p>
      </dsp:txBody>
      <dsp:txXfrm>
        <a:off x="1520093" y="5175338"/>
        <a:ext cx="1079680" cy="670372"/>
      </dsp:txXfrm>
    </dsp:sp>
    <dsp:sp modelId="{B137ECF1-C198-47B2-BE61-17E64E051D93}">
      <dsp:nvSpPr>
        <dsp:cNvPr id="0" name=""/>
        <dsp:cNvSpPr/>
      </dsp:nvSpPr>
      <dsp:spPr>
        <a:xfrm>
          <a:off x="289037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ECC1-6DC2-47B7-9114-1ADB2664F3EB}">
      <dsp:nvSpPr>
        <dsp:cNvPr id="0" name=""/>
        <dsp:cNvSpPr/>
      </dsp:nvSpPr>
      <dsp:spPr>
        <a:xfrm>
          <a:off x="3014970"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Solvent drag</a:t>
          </a:r>
          <a:endParaRPr lang="en-US" sz="1200" kern="1200" dirty="0"/>
        </a:p>
      </dsp:txBody>
      <dsp:txXfrm>
        <a:off x="3035826" y="5175338"/>
        <a:ext cx="1079680" cy="670372"/>
      </dsp:txXfrm>
    </dsp:sp>
    <dsp:sp modelId="{913A6ECE-9C98-4292-B9AA-A4DD02AC9794}">
      <dsp:nvSpPr>
        <dsp:cNvPr id="0" name=""/>
        <dsp:cNvSpPr/>
      </dsp:nvSpPr>
      <dsp:spPr>
        <a:xfrm>
          <a:off x="201371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9A992-7282-4E2B-9E02-EA797359E2AE}">
      <dsp:nvSpPr>
        <dsp:cNvPr id="0" name=""/>
        <dsp:cNvSpPr/>
      </dsp:nvSpPr>
      <dsp:spPr>
        <a:xfrm>
          <a:off x="213831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effectLst/>
            </a:rPr>
            <a:t>Facilitated diffusion</a:t>
          </a:r>
          <a:endParaRPr lang="en-US" sz="1200" b="1" kern="1200" dirty="0">
            <a:solidFill>
              <a:schemeClr val="tx1"/>
            </a:solidFill>
            <a:effectLst/>
          </a:endParaRPr>
        </a:p>
      </dsp:txBody>
      <dsp:txXfrm>
        <a:off x="2159166" y="3367858"/>
        <a:ext cx="1079680" cy="670372"/>
      </dsp:txXfrm>
    </dsp:sp>
    <dsp:sp modelId="{EC0C8F49-AB54-4F15-9DBE-1DD7A6EA6822}">
      <dsp:nvSpPr>
        <dsp:cNvPr id="0" name=""/>
        <dsp:cNvSpPr/>
      </dsp:nvSpPr>
      <dsp:spPr>
        <a:xfrm>
          <a:off x="3536699"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5439-5693-4CE4-A18D-9B8B00C77443}">
      <dsp:nvSpPr>
        <dsp:cNvPr id="0" name=""/>
        <dsp:cNvSpPr/>
      </dsp:nvSpPr>
      <dsp:spPr>
        <a:xfrm>
          <a:off x="3661298"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rPr>
            <a:t>Simple diffusion</a:t>
          </a:r>
        </a:p>
        <a:p>
          <a:pPr lvl="0" algn="ctr" defTabSz="622300">
            <a:lnSpc>
              <a:spcPct val="90000"/>
            </a:lnSpc>
            <a:spcBef>
              <a:spcPct val="0"/>
            </a:spcBef>
            <a:spcAft>
              <a:spcPct val="35000"/>
            </a:spcAft>
            <a:buNone/>
          </a:pPr>
          <a:endParaRPr lang="en-US" sz="1200" kern="1200" dirty="0"/>
        </a:p>
      </dsp:txBody>
      <dsp:txXfrm>
        <a:off x="3682154" y="3367858"/>
        <a:ext cx="1079680" cy="670372"/>
      </dsp:txXfrm>
    </dsp:sp>
    <dsp:sp modelId="{5E99A3E5-01BD-41CA-9499-75BBDF173A4A}">
      <dsp:nvSpPr>
        <dsp:cNvPr id="0" name=""/>
        <dsp:cNvSpPr/>
      </dsp:nvSpPr>
      <dsp:spPr>
        <a:xfrm>
          <a:off x="6349813" y="2218987"/>
          <a:ext cx="4146426"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15DF8-9BB4-4009-8D5E-4908B6513540}">
      <dsp:nvSpPr>
        <dsp:cNvPr id="0" name=""/>
        <dsp:cNvSpPr/>
      </dsp:nvSpPr>
      <dsp:spPr>
        <a:xfrm>
          <a:off x="6474412" y="2337356"/>
          <a:ext cx="4146426"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Active transport</a:t>
          </a:r>
        </a:p>
      </dsp:txBody>
      <dsp:txXfrm>
        <a:off x="6495268" y="2358212"/>
        <a:ext cx="4104714" cy="670372"/>
      </dsp:txXfrm>
    </dsp:sp>
    <dsp:sp modelId="{C8C86BAF-D349-4598-AF9A-48CB99A6D7BE}">
      <dsp:nvSpPr>
        <dsp:cNvPr id="0" name=""/>
        <dsp:cNvSpPr/>
      </dsp:nvSpPr>
      <dsp:spPr>
        <a:xfrm>
          <a:off x="5486410"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E13F9-1049-4BBC-B7EA-F3B840A979C2}">
      <dsp:nvSpPr>
        <dsp:cNvPr id="0" name=""/>
        <dsp:cNvSpPr/>
      </dsp:nvSpPr>
      <dsp:spPr>
        <a:xfrm>
          <a:off x="5611009"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Primary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5631865" y="3367858"/>
        <a:ext cx="1079680" cy="670372"/>
      </dsp:txXfrm>
    </dsp:sp>
    <dsp:sp modelId="{46B1CBF2-EFED-4C20-AC64-6EE8992CEB57}">
      <dsp:nvSpPr>
        <dsp:cNvPr id="0" name=""/>
        <dsp:cNvSpPr/>
      </dsp:nvSpPr>
      <dsp:spPr>
        <a:xfrm>
          <a:off x="685700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6A28F-E540-4EEF-8560-9CEA4609CA6B}">
      <dsp:nvSpPr>
        <dsp:cNvPr id="0" name=""/>
        <dsp:cNvSpPr/>
      </dsp:nvSpPr>
      <dsp:spPr>
        <a:xfrm>
          <a:off x="698160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Secondary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7002456" y="3367858"/>
        <a:ext cx="1079680" cy="670372"/>
      </dsp:txXfrm>
    </dsp:sp>
    <dsp:sp modelId="{A9A6DE21-D950-4BAA-85CC-4BCB97FA383F}">
      <dsp:nvSpPr>
        <dsp:cNvPr id="0" name=""/>
        <dsp:cNvSpPr/>
      </dsp:nvSpPr>
      <dsp:spPr>
        <a:xfrm>
          <a:off x="5953942" y="5094169"/>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CFF3-EED1-42C1-A02E-4E8978D505BD}">
      <dsp:nvSpPr>
        <dsp:cNvPr id="0" name=""/>
        <dsp:cNvSpPr/>
      </dsp:nvSpPr>
      <dsp:spPr>
        <a:xfrm>
          <a:off x="6078541" y="5212539"/>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Co-transport (symport)</a:t>
          </a:r>
          <a:endParaRPr lang="en-US" sz="1200" b="1" kern="1200" dirty="0">
            <a:solidFill>
              <a:schemeClr val="tx1"/>
            </a:solidFill>
          </a:endParaRPr>
        </a:p>
      </dsp:txBody>
      <dsp:txXfrm>
        <a:off x="6099397" y="5233395"/>
        <a:ext cx="1079680" cy="670372"/>
      </dsp:txXfrm>
    </dsp:sp>
    <dsp:sp modelId="{28F74450-E5E0-40F2-AD3C-79D008AC438A}">
      <dsp:nvSpPr>
        <dsp:cNvPr id="0" name=""/>
        <dsp:cNvSpPr/>
      </dsp:nvSpPr>
      <dsp:spPr>
        <a:xfrm>
          <a:off x="7382632" y="5094176"/>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30721-4C64-48D9-9179-0DCDB7C00FFD}">
      <dsp:nvSpPr>
        <dsp:cNvPr id="0" name=""/>
        <dsp:cNvSpPr/>
      </dsp:nvSpPr>
      <dsp:spPr>
        <a:xfrm>
          <a:off x="7507231" y="5212546"/>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Counter transport (Antiport)</a:t>
          </a:r>
          <a:endParaRPr lang="en-US" sz="1200" kern="1200" dirty="0"/>
        </a:p>
      </dsp:txBody>
      <dsp:txXfrm>
        <a:off x="7528087" y="5233402"/>
        <a:ext cx="1079680" cy="670372"/>
      </dsp:txXfrm>
    </dsp:sp>
    <dsp:sp modelId="{88C18764-2019-4B09-9FF1-4941C6CB8121}">
      <dsp:nvSpPr>
        <dsp:cNvPr id="0" name=""/>
        <dsp:cNvSpPr/>
      </dsp:nvSpPr>
      <dsp:spPr>
        <a:xfrm>
          <a:off x="822759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D043-9244-4B60-AF06-8BAC829243DA}">
      <dsp:nvSpPr>
        <dsp:cNvPr id="0" name=""/>
        <dsp:cNvSpPr/>
      </dsp:nvSpPr>
      <dsp:spPr>
        <a:xfrm>
          <a:off x="835219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rPr>
            <a:t>Exocytosis</a:t>
          </a:r>
          <a:endParaRPr lang="en-US" sz="1200" b="1" kern="1200" dirty="0">
            <a:solidFill>
              <a:schemeClr val="tx1"/>
            </a:solidFill>
          </a:endParaRPr>
        </a:p>
      </dsp:txBody>
      <dsp:txXfrm>
        <a:off x="8373046" y="3367858"/>
        <a:ext cx="1079680" cy="670372"/>
      </dsp:txXfrm>
    </dsp:sp>
    <dsp:sp modelId="{FB688774-3F64-4AAB-A189-54A9AA882E38}">
      <dsp:nvSpPr>
        <dsp:cNvPr id="0" name=""/>
        <dsp:cNvSpPr/>
      </dsp:nvSpPr>
      <dsp:spPr>
        <a:xfrm>
          <a:off x="9598182"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896F8-7D39-4088-889C-0EBB6CFE8935}">
      <dsp:nvSpPr>
        <dsp:cNvPr id="0" name=""/>
        <dsp:cNvSpPr/>
      </dsp:nvSpPr>
      <dsp:spPr>
        <a:xfrm>
          <a:off x="9722781"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200" b="1" kern="1200" dirty="0">
              <a:solidFill>
                <a:schemeClr val="tx1"/>
              </a:solidFill>
            </a:rPr>
            <a:t>Endocytosis</a:t>
          </a:r>
          <a:endParaRPr lang="en-US" sz="1200" b="1" kern="1200" dirty="0">
            <a:solidFill>
              <a:schemeClr val="tx1"/>
            </a:solidFill>
          </a:endParaRPr>
        </a:p>
      </dsp:txBody>
      <dsp:txXfrm>
        <a:off x="9743637" y="3367858"/>
        <a:ext cx="1079680" cy="670372"/>
      </dsp:txXfrm>
    </dsp:sp>
    <dsp:sp modelId="{F26FABB2-85C4-457A-81BD-5E2CF199ADC3}">
      <dsp:nvSpPr>
        <dsp:cNvPr id="0" name=""/>
        <dsp:cNvSpPr/>
      </dsp:nvSpPr>
      <dsp:spPr>
        <a:xfrm>
          <a:off x="8840333" y="4731291"/>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EE18-8A89-4394-9DA8-8F4961726CA1}">
      <dsp:nvSpPr>
        <dsp:cNvPr id="0" name=""/>
        <dsp:cNvSpPr/>
      </dsp:nvSpPr>
      <dsp:spPr>
        <a:xfrm>
          <a:off x="8964932" y="4849660"/>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 Phagocytosis </a:t>
          </a:r>
          <a:endParaRPr lang="en-US" sz="1200" kern="1200" dirty="0"/>
        </a:p>
      </dsp:txBody>
      <dsp:txXfrm>
        <a:off x="8985788" y="4870516"/>
        <a:ext cx="1079680" cy="670372"/>
      </dsp:txXfrm>
    </dsp:sp>
    <dsp:sp modelId="{B90543F6-E59E-4B1A-A735-B21FF7078E4D}">
      <dsp:nvSpPr>
        <dsp:cNvPr id="0" name=""/>
        <dsp:cNvSpPr/>
      </dsp:nvSpPr>
      <dsp:spPr>
        <a:xfrm>
          <a:off x="10254456" y="4731298"/>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83AD-8124-4273-98E1-D71833BC6304}">
      <dsp:nvSpPr>
        <dsp:cNvPr id="0" name=""/>
        <dsp:cNvSpPr/>
      </dsp:nvSpPr>
      <dsp:spPr>
        <a:xfrm>
          <a:off x="10379055" y="4849668"/>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pinocytosis </a:t>
          </a:r>
          <a:endParaRPr lang="en-US" sz="1200" kern="1200" dirty="0"/>
        </a:p>
      </dsp:txBody>
      <dsp:txXfrm>
        <a:off x="10399911" y="4870524"/>
        <a:ext cx="1079680" cy="670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3A9C-06BB-45F2-9185-BA8C07893935}">
      <dsp:nvSpPr>
        <dsp:cNvPr id="0" name=""/>
        <dsp:cNvSpPr/>
      </dsp:nvSpPr>
      <dsp:spPr>
        <a:xfrm>
          <a:off x="10158878" y="3940717"/>
          <a:ext cx="656273" cy="790580"/>
        </a:xfrm>
        <a:custGeom>
          <a:avLst/>
          <a:gdLst/>
          <a:ahLst/>
          <a:cxnLst/>
          <a:rect l="0" t="0" r="0" b="0"/>
          <a:pathLst>
            <a:path>
              <a:moveTo>
                <a:pt x="0" y="0"/>
              </a:moveTo>
              <a:lnTo>
                <a:pt x="0" y="686696"/>
              </a:lnTo>
              <a:lnTo>
                <a:pt x="656273" y="686696"/>
              </a:lnTo>
              <a:lnTo>
                <a:pt x="656273" y="7905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968E-EA75-4422-BB06-143B9D0608E5}">
      <dsp:nvSpPr>
        <dsp:cNvPr id="0" name=""/>
        <dsp:cNvSpPr/>
      </dsp:nvSpPr>
      <dsp:spPr>
        <a:xfrm>
          <a:off x="9401029" y="3940717"/>
          <a:ext cx="757849" cy="790573"/>
        </a:xfrm>
        <a:custGeom>
          <a:avLst/>
          <a:gdLst/>
          <a:ahLst/>
          <a:cxnLst/>
          <a:rect l="0" t="0" r="0" b="0"/>
          <a:pathLst>
            <a:path>
              <a:moveTo>
                <a:pt x="757849" y="0"/>
              </a:moveTo>
              <a:lnTo>
                <a:pt x="757849" y="686689"/>
              </a:lnTo>
              <a:lnTo>
                <a:pt x="0" y="686689"/>
              </a:lnTo>
              <a:lnTo>
                <a:pt x="0" y="7905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D2543-7256-443D-B2E2-3917CDF717E1}">
      <dsp:nvSpPr>
        <dsp:cNvPr id="0" name=""/>
        <dsp:cNvSpPr/>
      </dsp:nvSpPr>
      <dsp:spPr>
        <a:xfrm>
          <a:off x="8423026" y="2931071"/>
          <a:ext cx="1735851" cy="297562"/>
        </a:xfrm>
        <a:custGeom>
          <a:avLst/>
          <a:gdLst/>
          <a:ahLst/>
          <a:cxnLst/>
          <a:rect l="0" t="0" r="0" b="0"/>
          <a:pathLst>
            <a:path>
              <a:moveTo>
                <a:pt x="0" y="0"/>
              </a:moveTo>
              <a:lnTo>
                <a:pt x="0" y="193677"/>
              </a:lnTo>
              <a:lnTo>
                <a:pt x="1735851" y="193677"/>
              </a:lnTo>
              <a:lnTo>
                <a:pt x="173585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BB971-82CC-4E49-B684-B60E1F8D30B4}">
      <dsp:nvSpPr>
        <dsp:cNvPr id="0" name=""/>
        <dsp:cNvSpPr/>
      </dsp:nvSpPr>
      <dsp:spPr>
        <a:xfrm>
          <a:off x="8423026" y="2931071"/>
          <a:ext cx="365261" cy="297562"/>
        </a:xfrm>
        <a:custGeom>
          <a:avLst/>
          <a:gdLst/>
          <a:ahLst/>
          <a:cxnLst/>
          <a:rect l="0" t="0" r="0" b="0"/>
          <a:pathLst>
            <a:path>
              <a:moveTo>
                <a:pt x="0" y="0"/>
              </a:moveTo>
              <a:lnTo>
                <a:pt x="0" y="193677"/>
              </a:lnTo>
              <a:lnTo>
                <a:pt x="365261" y="193677"/>
              </a:lnTo>
              <a:lnTo>
                <a:pt x="36526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56896-4A2C-4987-B1A3-649544F307D8}">
      <dsp:nvSpPr>
        <dsp:cNvPr id="0" name=""/>
        <dsp:cNvSpPr/>
      </dsp:nvSpPr>
      <dsp:spPr>
        <a:xfrm>
          <a:off x="7417697" y="3940717"/>
          <a:ext cx="525631" cy="1153459"/>
        </a:xfrm>
        <a:custGeom>
          <a:avLst/>
          <a:gdLst/>
          <a:ahLst/>
          <a:cxnLst/>
          <a:rect l="0" t="0" r="0" b="0"/>
          <a:pathLst>
            <a:path>
              <a:moveTo>
                <a:pt x="0" y="0"/>
              </a:moveTo>
              <a:lnTo>
                <a:pt x="0" y="1049574"/>
              </a:lnTo>
              <a:lnTo>
                <a:pt x="525631" y="1049574"/>
              </a:lnTo>
              <a:lnTo>
                <a:pt x="525631" y="11534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38BC1-24BD-42DE-B5CF-485377019453}">
      <dsp:nvSpPr>
        <dsp:cNvPr id="0" name=""/>
        <dsp:cNvSpPr/>
      </dsp:nvSpPr>
      <dsp:spPr>
        <a:xfrm>
          <a:off x="6514638" y="3940717"/>
          <a:ext cx="903058" cy="1153451"/>
        </a:xfrm>
        <a:custGeom>
          <a:avLst/>
          <a:gdLst/>
          <a:ahLst/>
          <a:cxnLst/>
          <a:rect l="0" t="0" r="0" b="0"/>
          <a:pathLst>
            <a:path>
              <a:moveTo>
                <a:pt x="903058" y="0"/>
              </a:moveTo>
              <a:lnTo>
                <a:pt x="903058" y="1049567"/>
              </a:lnTo>
              <a:lnTo>
                <a:pt x="0" y="1049567"/>
              </a:lnTo>
              <a:lnTo>
                <a:pt x="0" y="11534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0BA9-7DC9-417A-BE8A-F01AC8772DF6}">
      <dsp:nvSpPr>
        <dsp:cNvPr id="0" name=""/>
        <dsp:cNvSpPr/>
      </dsp:nvSpPr>
      <dsp:spPr>
        <a:xfrm>
          <a:off x="7417697" y="2931071"/>
          <a:ext cx="1005329" cy="297562"/>
        </a:xfrm>
        <a:custGeom>
          <a:avLst/>
          <a:gdLst/>
          <a:ahLst/>
          <a:cxnLst/>
          <a:rect l="0" t="0" r="0" b="0"/>
          <a:pathLst>
            <a:path>
              <a:moveTo>
                <a:pt x="1005329" y="0"/>
              </a:moveTo>
              <a:lnTo>
                <a:pt x="1005329"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F71B-5B86-405C-91B5-C9A095F539B7}">
      <dsp:nvSpPr>
        <dsp:cNvPr id="0" name=""/>
        <dsp:cNvSpPr/>
      </dsp:nvSpPr>
      <dsp:spPr>
        <a:xfrm>
          <a:off x="6047106" y="2931071"/>
          <a:ext cx="2375920" cy="297562"/>
        </a:xfrm>
        <a:custGeom>
          <a:avLst/>
          <a:gdLst/>
          <a:ahLst/>
          <a:cxnLst/>
          <a:rect l="0" t="0" r="0" b="0"/>
          <a:pathLst>
            <a:path>
              <a:moveTo>
                <a:pt x="2375920" y="0"/>
              </a:moveTo>
              <a:lnTo>
                <a:pt x="2375920"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09CD7-E5D0-4CD1-AC12-6D4F1C41E5B2}">
      <dsp:nvSpPr>
        <dsp:cNvPr id="0" name=""/>
        <dsp:cNvSpPr/>
      </dsp:nvSpPr>
      <dsp:spPr>
        <a:xfrm>
          <a:off x="5323025" y="797471"/>
          <a:ext cx="3100001" cy="1421515"/>
        </a:xfrm>
        <a:custGeom>
          <a:avLst/>
          <a:gdLst/>
          <a:ahLst/>
          <a:cxnLst/>
          <a:rect l="0" t="0" r="0" b="0"/>
          <a:pathLst>
            <a:path>
              <a:moveTo>
                <a:pt x="0" y="0"/>
              </a:moveTo>
              <a:lnTo>
                <a:pt x="0" y="1317631"/>
              </a:lnTo>
              <a:lnTo>
                <a:pt x="3100001" y="1317631"/>
              </a:lnTo>
              <a:lnTo>
                <a:pt x="3100001" y="14215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E36B-CDFA-4885-948D-9D4A99015875}">
      <dsp:nvSpPr>
        <dsp:cNvPr id="0" name=""/>
        <dsp:cNvSpPr/>
      </dsp:nvSpPr>
      <dsp:spPr>
        <a:xfrm>
          <a:off x="2498208" y="2933058"/>
          <a:ext cx="1599186" cy="295575"/>
        </a:xfrm>
        <a:custGeom>
          <a:avLst/>
          <a:gdLst/>
          <a:ahLst/>
          <a:cxnLst/>
          <a:rect l="0" t="0" r="0" b="0"/>
          <a:pathLst>
            <a:path>
              <a:moveTo>
                <a:pt x="0" y="0"/>
              </a:moveTo>
              <a:lnTo>
                <a:pt x="0" y="191691"/>
              </a:lnTo>
              <a:lnTo>
                <a:pt x="1599186" y="191691"/>
              </a:lnTo>
              <a:lnTo>
                <a:pt x="1599186"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AB50-1AE3-4E5C-B07A-49D112D03166}">
      <dsp:nvSpPr>
        <dsp:cNvPr id="0" name=""/>
        <dsp:cNvSpPr/>
      </dsp:nvSpPr>
      <dsp:spPr>
        <a:xfrm>
          <a:off x="2452488" y="2933058"/>
          <a:ext cx="91440" cy="295575"/>
        </a:xfrm>
        <a:custGeom>
          <a:avLst/>
          <a:gdLst/>
          <a:ahLst/>
          <a:cxnLst/>
          <a:rect l="0" t="0" r="0" b="0"/>
          <a:pathLst>
            <a:path>
              <a:moveTo>
                <a:pt x="45720" y="0"/>
              </a:moveTo>
              <a:lnTo>
                <a:pt x="45720" y="191691"/>
              </a:lnTo>
              <a:lnTo>
                <a:pt x="121918" y="191691"/>
              </a:lnTo>
              <a:lnTo>
                <a:pt x="121918"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D4C1-7745-4836-B515-0461F0A4968A}">
      <dsp:nvSpPr>
        <dsp:cNvPr id="0" name=""/>
        <dsp:cNvSpPr/>
      </dsp:nvSpPr>
      <dsp:spPr>
        <a:xfrm>
          <a:off x="777093" y="3940717"/>
          <a:ext cx="2673973" cy="1095395"/>
        </a:xfrm>
        <a:custGeom>
          <a:avLst/>
          <a:gdLst/>
          <a:ahLst/>
          <a:cxnLst/>
          <a:rect l="0" t="0" r="0" b="0"/>
          <a:pathLst>
            <a:path>
              <a:moveTo>
                <a:pt x="0" y="0"/>
              </a:moveTo>
              <a:lnTo>
                <a:pt x="0" y="991511"/>
              </a:lnTo>
              <a:lnTo>
                <a:pt x="2673973" y="991511"/>
              </a:lnTo>
              <a:lnTo>
                <a:pt x="2673973"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9957-D934-48EB-9E3D-2BF012B75F36}">
      <dsp:nvSpPr>
        <dsp:cNvPr id="0" name=""/>
        <dsp:cNvSpPr/>
      </dsp:nvSpPr>
      <dsp:spPr>
        <a:xfrm>
          <a:off x="777093" y="3940717"/>
          <a:ext cx="1158241" cy="1095395"/>
        </a:xfrm>
        <a:custGeom>
          <a:avLst/>
          <a:gdLst/>
          <a:ahLst/>
          <a:cxnLst/>
          <a:rect l="0" t="0" r="0" b="0"/>
          <a:pathLst>
            <a:path>
              <a:moveTo>
                <a:pt x="0" y="0"/>
              </a:moveTo>
              <a:lnTo>
                <a:pt x="0" y="991511"/>
              </a:lnTo>
              <a:lnTo>
                <a:pt x="1158241" y="991511"/>
              </a:lnTo>
              <a:lnTo>
                <a:pt x="1158241"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E50C0-9221-4B70-8C52-B121CD2A8DB1}">
      <dsp:nvSpPr>
        <dsp:cNvPr id="0" name=""/>
        <dsp:cNvSpPr/>
      </dsp:nvSpPr>
      <dsp:spPr>
        <a:xfrm>
          <a:off x="566706" y="3940717"/>
          <a:ext cx="210386" cy="1095395"/>
        </a:xfrm>
        <a:custGeom>
          <a:avLst/>
          <a:gdLst/>
          <a:ahLst/>
          <a:cxnLst/>
          <a:rect l="0" t="0" r="0" b="0"/>
          <a:pathLst>
            <a:path>
              <a:moveTo>
                <a:pt x="210386" y="0"/>
              </a:moveTo>
              <a:lnTo>
                <a:pt x="210386" y="991511"/>
              </a:lnTo>
              <a:lnTo>
                <a:pt x="0" y="991511"/>
              </a:lnTo>
              <a:lnTo>
                <a:pt x="0"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E9CF2-5D2E-4E9B-8FC0-C1B1F4F84F12}">
      <dsp:nvSpPr>
        <dsp:cNvPr id="0" name=""/>
        <dsp:cNvSpPr/>
      </dsp:nvSpPr>
      <dsp:spPr>
        <a:xfrm>
          <a:off x="777093" y="2933058"/>
          <a:ext cx="1721115" cy="295575"/>
        </a:xfrm>
        <a:custGeom>
          <a:avLst/>
          <a:gdLst/>
          <a:ahLst/>
          <a:cxnLst/>
          <a:rect l="0" t="0" r="0" b="0"/>
          <a:pathLst>
            <a:path>
              <a:moveTo>
                <a:pt x="1721115" y="0"/>
              </a:moveTo>
              <a:lnTo>
                <a:pt x="1721115" y="191691"/>
              </a:lnTo>
              <a:lnTo>
                <a:pt x="0" y="191691"/>
              </a:lnTo>
              <a:lnTo>
                <a:pt x="0"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B9866-26E0-43D2-8F95-00680112BC4C}">
      <dsp:nvSpPr>
        <dsp:cNvPr id="0" name=""/>
        <dsp:cNvSpPr/>
      </dsp:nvSpPr>
      <dsp:spPr>
        <a:xfrm>
          <a:off x="2498208" y="797471"/>
          <a:ext cx="2824816" cy="1423502"/>
        </a:xfrm>
        <a:custGeom>
          <a:avLst/>
          <a:gdLst/>
          <a:ahLst/>
          <a:cxnLst/>
          <a:rect l="0" t="0" r="0" b="0"/>
          <a:pathLst>
            <a:path>
              <a:moveTo>
                <a:pt x="2824816" y="0"/>
              </a:moveTo>
              <a:lnTo>
                <a:pt x="2824816" y="1319618"/>
              </a:lnTo>
              <a:lnTo>
                <a:pt x="0" y="1319618"/>
              </a:lnTo>
              <a:lnTo>
                <a:pt x="0" y="14235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A75C1-8A5E-4F9B-A191-0718A25A58E9}">
      <dsp:nvSpPr>
        <dsp:cNvPr id="0" name=""/>
        <dsp:cNvSpPr/>
      </dsp:nvSpPr>
      <dsp:spPr>
        <a:xfrm>
          <a:off x="3116030" y="81413"/>
          <a:ext cx="4413991" cy="716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33561-F890-4B0E-809D-C917EAEF3F4F}">
      <dsp:nvSpPr>
        <dsp:cNvPr id="0" name=""/>
        <dsp:cNvSpPr/>
      </dsp:nvSpPr>
      <dsp:spPr>
        <a:xfrm>
          <a:off x="3240629" y="199782"/>
          <a:ext cx="4413991" cy="716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Membrane Transport </a:t>
          </a:r>
        </a:p>
      </dsp:txBody>
      <dsp:txXfrm>
        <a:off x="3261602" y="220755"/>
        <a:ext cx="4372045" cy="674111"/>
      </dsp:txXfrm>
    </dsp:sp>
    <dsp:sp modelId="{D59A4725-FE33-428A-AAB8-5B5EB327ACFC}">
      <dsp:nvSpPr>
        <dsp:cNvPr id="0" name=""/>
        <dsp:cNvSpPr/>
      </dsp:nvSpPr>
      <dsp:spPr>
        <a:xfrm>
          <a:off x="576534" y="2220973"/>
          <a:ext cx="3843348"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6BA1A-9035-4239-A83B-BF0F7736F8B2}">
      <dsp:nvSpPr>
        <dsp:cNvPr id="0" name=""/>
        <dsp:cNvSpPr/>
      </dsp:nvSpPr>
      <dsp:spPr>
        <a:xfrm>
          <a:off x="701133" y="2339343"/>
          <a:ext cx="3843348"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Passive transport</a:t>
          </a:r>
        </a:p>
      </dsp:txBody>
      <dsp:txXfrm>
        <a:off x="721989" y="2360199"/>
        <a:ext cx="3801636" cy="670372"/>
      </dsp:txXfrm>
    </dsp:sp>
    <dsp:sp modelId="{4A6A0BF6-F04A-4288-993F-041C406A33BE}">
      <dsp:nvSpPr>
        <dsp:cNvPr id="0" name=""/>
        <dsp:cNvSpPr/>
      </dsp:nvSpPr>
      <dsp:spPr>
        <a:xfrm>
          <a:off x="216397"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F3E77-4E74-4684-811C-DE90487357F2}">
      <dsp:nvSpPr>
        <dsp:cNvPr id="0" name=""/>
        <dsp:cNvSpPr/>
      </dsp:nvSpPr>
      <dsp:spPr>
        <a:xfrm>
          <a:off x="340996"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Special type of passive transport</a:t>
          </a:r>
        </a:p>
      </dsp:txBody>
      <dsp:txXfrm>
        <a:off x="361852" y="3367858"/>
        <a:ext cx="1079680" cy="670372"/>
      </dsp:txXfrm>
    </dsp:sp>
    <dsp:sp modelId="{EDB42E9D-6BD9-4F76-A6F7-28709B966892}">
      <dsp:nvSpPr>
        <dsp:cNvPr id="0" name=""/>
        <dsp:cNvSpPr/>
      </dsp:nvSpPr>
      <dsp:spPr>
        <a:xfrm>
          <a:off x="601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79A51-A8D3-41AF-934F-2BB3FDB93634}">
      <dsp:nvSpPr>
        <dsp:cNvPr id="0" name=""/>
        <dsp:cNvSpPr/>
      </dsp:nvSpPr>
      <dsp:spPr>
        <a:xfrm>
          <a:off x="130609"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Osmosis</a:t>
          </a:r>
          <a:endParaRPr lang="en-US" sz="1200" kern="1200" dirty="0"/>
        </a:p>
      </dsp:txBody>
      <dsp:txXfrm>
        <a:off x="151465" y="5175338"/>
        <a:ext cx="1079680" cy="670372"/>
      </dsp:txXfrm>
    </dsp:sp>
    <dsp:sp modelId="{ED74F4D6-DF15-42DA-B2FC-3936E1A936A6}">
      <dsp:nvSpPr>
        <dsp:cNvPr id="0" name=""/>
        <dsp:cNvSpPr/>
      </dsp:nvSpPr>
      <dsp:spPr>
        <a:xfrm>
          <a:off x="1374638"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260A-0E6E-4621-9216-5EE602F4479F}">
      <dsp:nvSpPr>
        <dsp:cNvPr id="0" name=""/>
        <dsp:cNvSpPr/>
      </dsp:nvSpPr>
      <dsp:spPr>
        <a:xfrm>
          <a:off x="1499237"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Filtration (Bulk flow)</a:t>
          </a:r>
          <a:endParaRPr lang="en-US" sz="1200" b="1" kern="1200" dirty="0"/>
        </a:p>
      </dsp:txBody>
      <dsp:txXfrm>
        <a:off x="1520093" y="5175338"/>
        <a:ext cx="1079680" cy="670372"/>
      </dsp:txXfrm>
    </dsp:sp>
    <dsp:sp modelId="{B137ECF1-C198-47B2-BE61-17E64E051D93}">
      <dsp:nvSpPr>
        <dsp:cNvPr id="0" name=""/>
        <dsp:cNvSpPr/>
      </dsp:nvSpPr>
      <dsp:spPr>
        <a:xfrm>
          <a:off x="289037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ECC1-6DC2-47B7-9114-1ADB2664F3EB}">
      <dsp:nvSpPr>
        <dsp:cNvPr id="0" name=""/>
        <dsp:cNvSpPr/>
      </dsp:nvSpPr>
      <dsp:spPr>
        <a:xfrm>
          <a:off x="3014970"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Solvent drag</a:t>
          </a:r>
          <a:endParaRPr lang="en-US" sz="1200" kern="1200" dirty="0"/>
        </a:p>
      </dsp:txBody>
      <dsp:txXfrm>
        <a:off x="3035826" y="5175338"/>
        <a:ext cx="1079680" cy="670372"/>
      </dsp:txXfrm>
    </dsp:sp>
    <dsp:sp modelId="{913A6ECE-9C98-4292-B9AA-A4DD02AC9794}">
      <dsp:nvSpPr>
        <dsp:cNvPr id="0" name=""/>
        <dsp:cNvSpPr/>
      </dsp:nvSpPr>
      <dsp:spPr>
        <a:xfrm>
          <a:off x="201371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9A992-7282-4E2B-9E02-EA797359E2AE}">
      <dsp:nvSpPr>
        <dsp:cNvPr id="0" name=""/>
        <dsp:cNvSpPr/>
      </dsp:nvSpPr>
      <dsp:spPr>
        <a:xfrm>
          <a:off x="213831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effectLst/>
            </a:rPr>
            <a:t>Facilitated diffusion</a:t>
          </a:r>
          <a:endParaRPr lang="en-US" sz="1200" b="1" kern="1200" dirty="0">
            <a:solidFill>
              <a:schemeClr val="tx1"/>
            </a:solidFill>
            <a:effectLst/>
          </a:endParaRPr>
        </a:p>
      </dsp:txBody>
      <dsp:txXfrm>
        <a:off x="2159166" y="3367858"/>
        <a:ext cx="1079680" cy="670372"/>
      </dsp:txXfrm>
    </dsp:sp>
    <dsp:sp modelId="{EC0C8F49-AB54-4F15-9DBE-1DD7A6EA6822}">
      <dsp:nvSpPr>
        <dsp:cNvPr id="0" name=""/>
        <dsp:cNvSpPr/>
      </dsp:nvSpPr>
      <dsp:spPr>
        <a:xfrm>
          <a:off x="3536699"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5439-5693-4CE4-A18D-9B8B00C77443}">
      <dsp:nvSpPr>
        <dsp:cNvPr id="0" name=""/>
        <dsp:cNvSpPr/>
      </dsp:nvSpPr>
      <dsp:spPr>
        <a:xfrm>
          <a:off x="3661298" y="3347002"/>
          <a:ext cx="1121392" cy="712084"/>
        </a:xfrm>
        <a:prstGeom prst="roundRect">
          <a:avLst>
            <a:gd name="adj" fmla="val 10000"/>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bg1"/>
              </a:solidFill>
            </a:rPr>
            <a:t>Simple diffusion</a:t>
          </a:r>
        </a:p>
        <a:p>
          <a:pPr lvl="0" algn="ctr" defTabSz="622300">
            <a:lnSpc>
              <a:spcPct val="90000"/>
            </a:lnSpc>
            <a:spcBef>
              <a:spcPct val="0"/>
            </a:spcBef>
            <a:spcAft>
              <a:spcPct val="35000"/>
            </a:spcAft>
            <a:buNone/>
          </a:pPr>
          <a:endParaRPr lang="en-US" sz="1200" kern="1200" dirty="0">
            <a:solidFill>
              <a:schemeClr val="bg1"/>
            </a:solidFill>
          </a:endParaRPr>
        </a:p>
      </dsp:txBody>
      <dsp:txXfrm>
        <a:off x="3682154" y="3367858"/>
        <a:ext cx="1079680" cy="670372"/>
      </dsp:txXfrm>
    </dsp:sp>
    <dsp:sp modelId="{5E99A3E5-01BD-41CA-9499-75BBDF173A4A}">
      <dsp:nvSpPr>
        <dsp:cNvPr id="0" name=""/>
        <dsp:cNvSpPr/>
      </dsp:nvSpPr>
      <dsp:spPr>
        <a:xfrm>
          <a:off x="6349813" y="2218987"/>
          <a:ext cx="4146426"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15DF8-9BB4-4009-8D5E-4908B6513540}">
      <dsp:nvSpPr>
        <dsp:cNvPr id="0" name=""/>
        <dsp:cNvSpPr/>
      </dsp:nvSpPr>
      <dsp:spPr>
        <a:xfrm>
          <a:off x="6474412" y="2337356"/>
          <a:ext cx="4146426"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Active transport</a:t>
          </a:r>
        </a:p>
      </dsp:txBody>
      <dsp:txXfrm>
        <a:off x="6495268" y="2358212"/>
        <a:ext cx="4104714" cy="670372"/>
      </dsp:txXfrm>
    </dsp:sp>
    <dsp:sp modelId="{C8C86BAF-D349-4598-AF9A-48CB99A6D7BE}">
      <dsp:nvSpPr>
        <dsp:cNvPr id="0" name=""/>
        <dsp:cNvSpPr/>
      </dsp:nvSpPr>
      <dsp:spPr>
        <a:xfrm>
          <a:off x="5486410"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E13F9-1049-4BBC-B7EA-F3B840A979C2}">
      <dsp:nvSpPr>
        <dsp:cNvPr id="0" name=""/>
        <dsp:cNvSpPr/>
      </dsp:nvSpPr>
      <dsp:spPr>
        <a:xfrm>
          <a:off x="5611009"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Primary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5631865" y="3367858"/>
        <a:ext cx="1079680" cy="670372"/>
      </dsp:txXfrm>
    </dsp:sp>
    <dsp:sp modelId="{46B1CBF2-EFED-4C20-AC64-6EE8992CEB57}">
      <dsp:nvSpPr>
        <dsp:cNvPr id="0" name=""/>
        <dsp:cNvSpPr/>
      </dsp:nvSpPr>
      <dsp:spPr>
        <a:xfrm>
          <a:off x="685700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6A28F-E540-4EEF-8560-9CEA4609CA6B}">
      <dsp:nvSpPr>
        <dsp:cNvPr id="0" name=""/>
        <dsp:cNvSpPr/>
      </dsp:nvSpPr>
      <dsp:spPr>
        <a:xfrm>
          <a:off x="698160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Secondary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7002456" y="3367858"/>
        <a:ext cx="1079680" cy="670372"/>
      </dsp:txXfrm>
    </dsp:sp>
    <dsp:sp modelId="{A9A6DE21-D950-4BAA-85CC-4BCB97FA383F}">
      <dsp:nvSpPr>
        <dsp:cNvPr id="0" name=""/>
        <dsp:cNvSpPr/>
      </dsp:nvSpPr>
      <dsp:spPr>
        <a:xfrm>
          <a:off x="5953942" y="5094169"/>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CFF3-EED1-42C1-A02E-4E8978D505BD}">
      <dsp:nvSpPr>
        <dsp:cNvPr id="0" name=""/>
        <dsp:cNvSpPr/>
      </dsp:nvSpPr>
      <dsp:spPr>
        <a:xfrm>
          <a:off x="6078541" y="5212539"/>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Co-transport (symport)</a:t>
          </a:r>
          <a:endParaRPr lang="en-US" sz="1200" b="1" kern="1200" dirty="0">
            <a:solidFill>
              <a:schemeClr val="tx1"/>
            </a:solidFill>
          </a:endParaRPr>
        </a:p>
      </dsp:txBody>
      <dsp:txXfrm>
        <a:off x="6099397" y="5233395"/>
        <a:ext cx="1079680" cy="670372"/>
      </dsp:txXfrm>
    </dsp:sp>
    <dsp:sp modelId="{28F74450-E5E0-40F2-AD3C-79D008AC438A}">
      <dsp:nvSpPr>
        <dsp:cNvPr id="0" name=""/>
        <dsp:cNvSpPr/>
      </dsp:nvSpPr>
      <dsp:spPr>
        <a:xfrm>
          <a:off x="7382632" y="5094176"/>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30721-4C64-48D9-9179-0DCDB7C00FFD}">
      <dsp:nvSpPr>
        <dsp:cNvPr id="0" name=""/>
        <dsp:cNvSpPr/>
      </dsp:nvSpPr>
      <dsp:spPr>
        <a:xfrm>
          <a:off x="7507231" y="5212546"/>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Counter transport (Antiport)</a:t>
          </a:r>
          <a:endParaRPr lang="en-US" sz="1200" kern="1200" dirty="0"/>
        </a:p>
      </dsp:txBody>
      <dsp:txXfrm>
        <a:off x="7528087" y="5233402"/>
        <a:ext cx="1079680" cy="670372"/>
      </dsp:txXfrm>
    </dsp:sp>
    <dsp:sp modelId="{88C18764-2019-4B09-9FF1-4941C6CB8121}">
      <dsp:nvSpPr>
        <dsp:cNvPr id="0" name=""/>
        <dsp:cNvSpPr/>
      </dsp:nvSpPr>
      <dsp:spPr>
        <a:xfrm>
          <a:off x="822759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D043-9244-4B60-AF06-8BAC829243DA}">
      <dsp:nvSpPr>
        <dsp:cNvPr id="0" name=""/>
        <dsp:cNvSpPr/>
      </dsp:nvSpPr>
      <dsp:spPr>
        <a:xfrm>
          <a:off x="835219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rPr>
            <a:t>Exocytosis</a:t>
          </a:r>
          <a:endParaRPr lang="en-US" sz="1200" b="1" kern="1200" dirty="0">
            <a:solidFill>
              <a:schemeClr val="tx1"/>
            </a:solidFill>
          </a:endParaRPr>
        </a:p>
      </dsp:txBody>
      <dsp:txXfrm>
        <a:off x="8373046" y="3367858"/>
        <a:ext cx="1079680" cy="670372"/>
      </dsp:txXfrm>
    </dsp:sp>
    <dsp:sp modelId="{FB688774-3F64-4AAB-A189-54A9AA882E38}">
      <dsp:nvSpPr>
        <dsp:cNvPr id="0" name=""/>
        <dsp:cNvSpPr/>
      </dsp:nvSpPr>
      <dsp:spPr>
        <a:xfrm>
          <a:off x="9598182"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896F8-7D39-4088-889C-0EBB6CFE8935}">
      <dsp:nvSpPr>
        <dsp:cNvPr id="0" name=""/>
        <dsp:cNvSpPr/>
      </dsp:nvSpPr>
      <dsp:spPr>
        <a:xfrm>
          <a:off x="9722781"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200" b="1" kern="1200" dirty="0">
              <a:solidFill>
                <a:schemeClr val="tx1"/>
              </a:solidFill>
            </a:rPr>
            <a:t>Endocytosis</a:t>
          </a:r>
          <a:endParaRPr lang="en-US" sz="1200" b="1" kern="1200" dirty="0">
            <a:solidFill>
              <a:schemeClr val="tx1"/>
            </a:solidFill>
          </a:endParaRPr>
        </a:p>
      </dsp:txBody>
      <dsp:txXfrm>
        <a:off x="9743637" y="3367858"/>
        <a:ext cx="1079680" cy="670372"/>
      </dsp:txXfrm>
    </dsp:sp>
    <dsp:sp modelId="{F26FABB2-85C4-457A-81BD-5E2CF199ADC3}">
      <dsp:nvSpPr>
        <dsp:cNvPr id="0" name=""/>
        <dsp:cNvSpPr/>
      </dsp:nvSpPr>
      <dsp:spPr>
        <a:xfrm>
          <a:off x="8840333" y="4731291"/>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EE18-8A89-4394-9DA8-8F4961726CA1}">
      <dsp:nvSpPr>
        <dsp:cNvPr id="0" name=""/>
        <dsp:cNvSpPr/>
      </dsp:nvSpPr>
      <dsp:spPr>
        <a:xfrm>
          <a:off x="8964932" y="4849660"/>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 Phagocytosis </a:t>
          </a:r>
          <a:endParaRPr lang="en-US" sz="1200" kern="1200" dirty="0"/>
        </a:p>
      </dsp:txBody>
      <dsp:txXfrm>
        <a:off x="8985788" y="4870516"/>
        <a:ext cx="1079680" cy="670372"/>
      </dsp:txXfrm>
    </dsp:sp>
    <dsp:sp modelId="{B90543F6-E59E-4B1A-A735-B21FF7078E4D}">
      <dsp:nvSpPr>
        <dsp:cNvPr id="0" name=""/>
        <dsp:cNvSpPr/>
      </dsp:nvSpPr>
      <dsp:spPr>
        <a:xfrm>
          <a:off x="10254456" y="4731298"/>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83AD-8124-4273-98E1-D71833BC6304}">
      <dsp:nvSpPr>
        <dsp:cNvPr id="0" name=""/>
        <dsp:cNvSpPr/>
      </dsp:nvSpPr>
      <dsp:spPr>
        <a:xfrm>
          <a:off x="10379055" y="4849668"/>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pinocytosis </a:t>
          </a:r>
          <a:endParaRPr lang="en-US" sz="1200" kern="1200" dirty="0"/>
        </a:p>
      </dsp:txBody>
      <dsp:txXfrm>
        <a:off x="10399911" y="4870524"/>
        <a:ext cx="1079680" cy="670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3A9C-06BB-45F2-9185-BA8C07893935}">
      <dsp:nvSpPr>
        <dsp:cNvPr id="0" name=""/>
        <dsp:cNvSpPr/>
      </dsp:nvSpPr>
      <dsp:spPr>
        <a:xfrm>
          <a:off x="10158878" y="3940717"/>
          <a:ext cx="656273" cy="790580"/>
        </a:xfrm>
        <a:custGeom>
          <a:avLst/>
          <a:gdLst/>
          <a:ahLst/>
          <a:cxnLst/>
          <a:rect l="0" t="0" r="0" b="0"/>
          <a:pathLst>
            <a:path>
              <a:moveTo>
                <a:pt x="0" y="0"/>
              </a:moveTo>
              <a:lnTo>
                <a:pt x="0" y="686696"/>
              </a:lnTo>
              <a:lnTo>
                <a:pt x="656273" y="686696"/>
              </a:lnTo>
              <a:lnTo>
                <a:pt x="656273" y="7905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968E-EA75-4422-BB06-143B9D0608E5}">
      <dsp:nvSpPr>
        <dsp:cNvPr id="0" name=""/>
        <dsp:cNvSpPr/>
      </dsp:nvSpPr>
      <dsp:spPr>
        <a:xfrm>
          <a:off x="9401029" y="3940717"/>
          <a:ext cx="757849" cy="790573"/>
        </a:xfrm>
        <a:custGeom>
          <a:avLst/>
          <a:gdLst/>
          <a:ahLst/>
          <a:cxnLst/>
          <a:rect l="0" t="0" r="0" b="0"/>
          <a:pathLst>
            <a:path>
              <a:moveTo>
                <a:pt x="757849" y="0"/>
              </a:moveTo>
              <a:lnTo>
                <a:pt x="757849" y="686689"/>
              </a:lnTo>
              <a:lnTo>
                <a:pt x="0" y="686689"/>
              </a:lnTo>
              <a:lnTo>
                <a:pt x="0" y="7905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D2543-7256-443D-B2E2-3917CDF717E1}">
      <dsp:nvSpPr>
        <dsp:cNvPr id="0" name=""/>
        <dsp:cNvSpPr/>
      </dsp:nvSpPr>
      <dsp:spPr>
        <a:xfrm>
          <a:off x="8423026" y="2931071"/>
          <a:ext cx="1735851" cy="297562"/>
        </a:xfrm>
        <a:custGeom>
          <a:avLst/>
          <a:gdLst/>
          <a:ahLst/>
          <a:cxnLst/>
          <a:rect l="0" t="0" r="0" b="0"/>
          <a:pathLst>
            <a:path>
              <a:moveTo>
                <a:pt x="0" y="0"/>
              </a:moveTo>
              <a:lnTo>
                <a:pt x="0" y="193677"/>
              </a:lnTo>
              <a:lnTo>
                <a:pt x="1735851" y="193677"/>
              </a:lnTo>
              <a:lnTo>
                <a:pt x="173585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BB971-82CC-4E49-B684-B60E1F8D30B4}">
      <dsp:nvSpPr>
        <dsp:cNvPr id="0" name=""/>
        <dsp:cNvSpPr/>
      </dsp:nvSpPr>
      <dsp:spPr>
        <a:xfrm>
          <a:off x="8423026" y="2931071"/>
          <a:ext cx="365261" cy="297562"/>
        </a:xfrm>
        <a:custGeom>
          <a:avLst/>
          <a:gdLst/>
          <a:ahLst/>
          <a:cxnLst/>
          <a:rect l="0" t="0" r="0" b="0"/>
          <a:pathLst>
            <a:path>
              <a:moveTo>
                <a:pt x="0" y="0"/>
              </a:moveTo>
              <a:lnTo>
                <a:pt x="0" y="193677"/>
              </a:lnTo>
              <a:lnTo>
                <a:pt x="365261" y="193677"/>
              </a:lnTo>
              <a:lnTo>
                <a:pt x="36526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56896-4A2C-4987-B1A3-649544F307D8}">
      <dsp:nvSpPr>
        <dsp:cNvPr id="0" name=""/>
        <dsp:cNvSpPr/>
      </dsp:nvSpPr>
      <dsp:spPr>
        <a:xfrm>
          <a:off x="7417697" y="3940717"/>
          <a:ext cx="525631" cy="1153459"/>
        </a:xfrm>
        <a:custGeom>
          <a:avLst/>
          <a:gdLst/>
          <a:ahLst/>
          <a:cxnLst/>
          <a:rect l="0" t="0" r="0" b="0"/>
          <a:pathLst>
            <a:path>
              <a:moveTo>
                <a:pt x="0" y="0"/>
              </a:moveTo>
              <a:lnTo>
                <a:pt x="0" y="1049574"/>
              </a:lnTo>
              <a:lnTo>
                <a:pt x="525631" y="1049574"/>
              </a:lnTo>
              <a:lnTo>
                <a:pt x="525631" y="11534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38BC1-24BD-42DE-B5CF-485377019453}">
      <dsp:nvSpPr>
        <dsp:cNvPr id="0" name=""/>
        <dsp:cNvSpPr/>
      </dsp:nvSpPr>
      <dsp:spPr>
        <a:xfrm>
          <a:off x="6514638" y="3940717"/>
          <a:ext cx="903058" cy="1153451"/>
        </a:xfrm>
        <a:custGeom>
          <a:avLst/>
          <a:gdLst/>
          <a:ahLst/>
          <a:cxnLst/>
          <a:rect l="0" t="0" r="0" b="0"/>
          <a:pathLst>
            <a:path>
              <a:moveTo>
                <a:pt x="903058" y="0"/>
              </a:moveTo>
              <a:lnTo>
                <a:pt x="903058" y="1049567"/>
              </a:lnTo>
              <a:lnTo>
                <a:pt x="0" y="1049567"/>
              </a:lnTo>
              <a:lnTo>
                <a:pt x="0" y="11534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0BA9-7DC9-417A-BE8A-F01AC8772DF6}">
      <dsp:nvSpPr>
        <dsp:cNvPr id="0" name=""/>
        <dsp:cNvSpPr/>
      </dsp:nvSpPr>
      <dsp:spPr>
        <a:xfrm>
          <a:off x="7417697" y="2931071"/>
          <a:ext cx="1005329" cy="297562"/>
        </a:xfrm>
        <a:custGeom>
          <a:avLst/>
          <a:gdLst/>
          <a:ahLst/>
          <a:cxnLst/>
          <a:rect l="0" t="0" r="0" b="0"/>
          <a:pathLst>
            <a:path>
              <a:moveTo>
                <a:pt x="1005329" y="0"/>
              </a:moveTo>
              <a:lnTo>
                <a:pt x="1005329"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F71B-5B86-405C-91B5-C9A095F539B7}">
      <dsp:nvSpPr>
        <dsp:cNvPr id="0" name=""/>
        <dsp:cNvSpPr/>
      </dsp:nvSpPr>
      <dsp:spPr>
        <a:xfrm>
          <a:off x="6047106" y="2931071"/>
          <a:ext cx="2375920" cy="297562"/>
        </a:xfrm>
        <a:custGeom>
          <a:avLst/>
          <a:gdLst/>
          <a:ahLst/>
          <a:cxnLst/>
          <a:rect l="0" t="0" r="0" b="0"/>
          <a:pathLst>
            <a:path>
              <a:moveTo>
                <a:pt x="2375920" y="0"/>
              </a:moveTo>
              <a:lnTo>
                <a:pt x="2375920"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09CD7-E5D0-4CD1-AC12-6D4F1C41E5B2}">
      <dsp:nvSpPr>
        <dsp:cNvPr id="0" name=""/>
        <dsp:cNvSpPr/>
      </dsp:nvSpPr>
      <dsp:spPr>
        <a:xfrm>
          <a:off x="5323025" y="797471"/>
          <a:ext cx="3100001" cy="1421515"/>
        </a:xfrm>
        <a:custGeom>
          <a:avLst/>
          <a:gdLst/>
          <a:ahLst/>
          <a:cxnLst/>
          <a:rect l="0" t="0" r="0" b="0"/>
          <a:pathLst>
            <a:path>
              <a:moveTo>
                <a:pt x="0" y="0"/>
              </a:moveTo>
              <a:lnTo>
                <a:pt x="0" y="1317631"/>
              </a:lnTo>
              <a:lnTo>
                <a:pt x="3100001" y="1317631"/>
              </a:lnTo>
              <a:lnTo>
                <a:pt x="3100001" y="14215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E36B-CDFA-4885-948D-9D4A99015875}">
      <dsp:nvSpPr>
        <dsp:cNvPr id="0" name=""/>
        <dsp:cNvSpPr/>
      </dsp:nvSpPr>
      <dsp:spPr>
        <a:xfrm>
          <a:off x="2498208" y="2933058"/>
          <a:ext cx="1599186" cy="295575"/>
        </a:xfrm>
        <a:custGeom>
          <a:avLst/>
          <a:gdLst/>
          <a:ahLst/>
          <a:cxnLst/>
          <a:rect l="0" t="0" r="0" b="0"/>
          <a:pathLst>
            <a:path>
              <a:moveTo>
                <a:pt x="0" y="0"/>
              </a:moveTo>
              <a:lnTo>
                <a:pt x="0" y="191691"/>
              </a:lnTo>
              <a:lnTo>
                <a:pt x="1599186" y="191691"/>
              </a:lnTo>
              <a:lnTo>
                <a:pt x="1599186"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AB50-1AE3-4E5C-B07A-49D112D03166}">
      <dsp:nvSpPr>
        <dsp:cNvPr id="0" name=""/>
        <dsp:cNvSpPr/>
      </dsp:nvSpPr>
      <dsp:spPr>
        <a:xfrm>
          <a:off x="2452488" y="2933058"/>
          <a:ext cx="91440" cy="295575"/>
        </a:xfrm>
        <a:custGeom>
          <a:avLst/>
          <a:gdLst/>
          <a:ahLst/>
          <a:cxnLst/>
          <a:rect l="0" t="0" r="0" b="0"/>
          <a:pathLst>
            <a:path>
              <a:moveTo>
                <a:pt x="45720" y="0"/>
              </a:moveTo>
              <a:lnTo>
                <a:pt x="45720" y="191691"/>
              </a:lnTo>
              <a:lnTo>
                <a:pt x="121918" y="191691"/>
              </a:lnTo>
              <a:lnTo>
                <a:pt x="121918"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D4C1-7745-4836-B515-0461F0A4968A}">
      <dsp:nvSpPr>
        <dsp:cNvPr id="0" name=""/>
        <dsp:cNvSpPr/>
      </dsp:nvSpPr>
      <dsp:spPr>
        <a:xfrm>
          <a:off x="777093" y="3940717"/>
          <a:ext cx="2673973" cy="1095395"/>
        </a:xfrm>
        <a:custGeom>
          <a:avLst/>
          <a:gdLst/>
          <a:ahLst/>
          <a:cxnLst/>
          <a:rect l="0" t="0" r="0" b="0"/>
          <a:pathLst>
            <a:path>
              <a:moveTo>
                <a:pt x="0" y="0"/>
              </a:moveTo>
              <a:lnTo>
                <a:pt x="0" y="991511"/>
              </a:lnTo>
              <a:lnTo>
                <a:pt x="2673973" y="991511"/>
              </a:lnTo>
              <a:lnTo>
                <a:pt x="2673973"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9957-D934-48EB-9E3D-2BF012B75F36}">
      <dsp:nvSpPr>
        <dsp:cNvPr id="0" name=""/>
        <dsp:cNvSpPr/>
      </dsp:nvSpPr>
      <dsp:spPr>
        <a:xfrm>
          <a:off x="777093" y="3940717"/>
          <a:ext cx="1158241" cy="1095395"/>
        </a:xfrm>
        <a:custGeom>
          <a:avLst/>
          <a:gdLst/>
          <a:ahLst/>
          <a:cxnLst/>
          <a:rect l="0" t="0" r="0" b="0"/>
          <a:pathLst>
            <a:path>
              <a:moveTo>
                <a:pt x="0" y="0"/>
              </a:moveTo>
              <a:lnTo>
                <a:pt x="0" y="991511"/>
              </a:lnTo>
              <a:lnTo>
                <a:pt x="1158241" y="991511"/>
              </a:lnTo>
              <a:lnTo>
                <a:pt x="1158241"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E50C0-9221-4B70-8C52-B121CD2A8DB1}">
      <dsp:nvSpPr>
        <dsp:cNvPr id="0" name=""/>
        <dsp:cNvSpPr/>
      </dsp:nvSpPr>
      <dsp:spPr>
        <a:xfrm>
          <a:off x="566706" y="3940717"/>
          <a:ext cx="210386" cy="1095395"/>
        </a:xfrm>
        <a:custGeom>
          <a:avLst/>
          <a:gdLst/>
          <a:ahLst/>
          <a:cxnLst/>
          <a:rect l="0" t="0" r="0" b="0"/>
          <a:pathLst>
            <a:path>
              <a:moveTo>
                <a:pt x="210386" y="0"/>
              </a:moveTo>
              <a:lnTo>
                <a:pt x="210386" y="991511"/>
              </a:lnTo>
              <a:lnTo>
                <a:pt x="0" y="991511"/>
              </a:lnTo>
              <a:lnTo>
                <a:pt x="0"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E9CF2-5D2E-4E9B-8FC0-C1B1F4F84F12}">
      <dsp:nvSpPr>
        <dsp:cNvPr id="0" name=""/>
        <dsp:cNvSpPr/>
      </dsp:nvSpPr>
      <dsp:spPr>
        <a:xfrm>
          <a:off x="777093" y="2933058"/>
          <a:ext cx="1721115" cy="295575"/>
        </a:xfrm>
        <a:custGeom>
          <a:avLst/>
          <a:gdLst/>
          <a:ahLst/>
          <a:cxnLst/>
          <a:rect l="0" t="0" r="0" b="0"/>
          <a:pathLst>
            <a:path>
              <a:moveTo>
                <a:pt x="1721115" y="0"/>
              </a:moveTo>
              <a:lnTo>
                <a:pt x="1721115" y="191691"/>
              </a:lnTo>
              <a:lnTo>
                <a:pt x="0" y="191691"/>
              </a:lnTo>
              <a:lnTo>
                <a:pt x="0"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B9866-26E0-43D2-8F95-00680112BC4C}">
      <dsp:nvSpPr>
        <dsp:cNvPr id="0" name=""/>
        <dsp:cNvSpPr/>
      </dsp:nvSpPr>
      <dsp:spPr>
        <a:xfrm>
          <a:off x="2498208" y="797471"/>
          <a:ext cx="2824816" cy="1423502"/>
        </a:xfrm>
        <a:custGeom>
          <a:avLst/>
          <a:gdLst/>
          <a:ahLst/>
          <a:cxnLst/>
          <a:rect l="0" t="0" r="0" b="0"/>
          <a:pathLst>
            <a:path>
              <a:moveTo>
                <a:pt x="2824816" y="0"/>
              </a:moveTo>
              <a:lnTo>
                <a:pt x="2824816" y="1319618"/>
              </a:lnTo>
              <a:lnTo>
                <a:pt x="0" y="1319618"/>
              </a:lnTo>
              <a:lnTo>
                <a:pt x="0" y="14235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A75C1-8A5E-4F9B-A191-0718A25A58E9}">
      <dsp:nvSpPr>
        <dsp:cNvPr id="0" name=""/>
        <dsp:cNvSpPr/>
      </dsp:nvSpPr>
      <dsp:spPr>
        <a:xfrm>
          <a:off x="3116030" y="81413"/>
          <a:ext cx="4413991" cy="716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33561-F890-4B0E-809D-C917EAEF3F4F}">
      <dsp:nvSpPr>
        <dsp:cNvPr id="0" name=""/>
        <dsp:cNvSpPr/>
      </dsp:nvSpPr>
      <dsp:spPr>
        <a:xfrm>
          <a:off x="3240629" y="199782"/>
          <a:ext cx="4413991" cy="716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Membrane Transport </a:t>
          </a:r>
        </a:p>
      </dsp:txBody>
      <dsp:txXfrm>
        <a:off x="3261602" y="220755"/>
        <a:ext cx="4372045" cy="674111"/>
      </dsp:txXfrm>
    </dsp:sp>
    <dsp:sp modelId="{D59A4725-FE33-428A-AAB8-5B5EB327ACFC}">
      <dsp:nvSpPr>
        <dsp:cNvPr id="0" name=""/>
        <dsp:cNvSpPr/>
      </dsp:nvSpPr>
      <dsp:spPr>
        <a:xfrm>
          <a:off x="576534" y="2220973"/>
          <a:ext cx="3843348"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6BA1A-9035-4239-A83B-BF0F7736F8B2}">
      <dsp:nvSpPr>
        <dsp:cNvPr id="0" name=""/>
        <dsp:cNvSpPr/>
      </dsp:nvSpPr>
      <dsp:spPr>
        <a:xfrm>
          <a:off x="701133" y="2339343"/>
          <a:ext cx="3843348"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Passive transport</a:t>
          </a:r>
        </a:p>
      </dsp:txBody>
      <dsp:txXfrm>
        <a:off x="721989" y="2360199"/>
        <a:ext cx="3801636" cy="670372"/>
      </dsp:txXfrm>
    </dsp:sp>
    <dsp:sp modelId="{4A6A0BF6-F04A-4288-993F-041C406A33BE}">
      <dsp:nvSpPr>
        <dsp:cNvPr id="0" name=""/>
        <dsp:cNvSpPr/>
      </dsp:nvSpPr>
      <dsp:spPr>
        <a:xfrm>
          <a:off x="216397"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F3E77-4E74-4684-811C-DE90487357F2}">
      <dsp:nvSpPr>
        <dsp:cNvPr id="0" name=""/>
        <dsp:cNvSpPr/>
      </dsp:nvSpPr>
      <dsp:spPr>
        <a:xfrm>
          <a:off x="340996"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Special type of passive transport</a:t>
          </a:r>
        </a:p>
      </dsp:txBody>
      <dsp:txXfrm>
        <a:off x="361852" y="3367858"/>
        <a:ext cx="1079680" cy="670372"/>
      </dsp:txXfrm>
    </dsp:sp>
    <dsp:sp modelId="{EDB42E9D-6BD9-4F76-A6F7-28709B966892}">
      <dsp:nvSpPr>
        <dsp:cNvPr id="0" name=""/>
        <dsp:cNvSpPr/>
      </dsp:nvSpPr>
      <dsp:spPr>
        <a:xfrm>
          <a:off x="601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79A51-A8D3-41AF-934F-2BB3FDB93634}">
      <dsp:nvSpPr>
        <dsp:cNvPr id="0" name=""/>
        <dsp:cNvSpPr/>
      </dsp:nvSpPr>
      <dsp:spPr>
        <a:xfrm>
          <a:off x="130609"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Osmosis</a:t>
          </a:r>
          <a:endParaRPr lang="en-US" sz="1200" kern="1200" dirty="0"/>
        </a:p>
      </dsp:txBody>
      <dsp:txXfrm>
        <a:off x="151465" y="5175338"/>
        <a:ext cx="1079680" cy="670372"/>
      </dsp:txXfrm>
    </dsp:sp>
    <dsp:sp modelId="{ED74F4D6-DF15-42DA-B2FC-3936E1A936A6}">
      <dsp:nvSpPr>
        <dsp:cNvPr id="0" name=""/>
        <dsp:cNvSpPr/>
      </dsp:nvSpPr>
      <dsp:spPr>
        <a:xfrm>
          <a:off x="1374638"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260A-0E6E-4621-9216-5EE602F4479F}">
      <dsp:nvSpPr>
        <dsp:cNvPr id="0" name=""/>
        <dsp:cNvSpPr/>
      </dsp:nvSpPr>
      <dsp:spPr>
        <a:xfrm>
          <a:off x="1499237"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Filtration (Bulk flow)</a:t>
          </a:r>
          <a:endParaRPr lang="en-US" sz="1200" b="1" kern="1200" dirty="0"/>
        </a:p>
      </dsp:txBody>
      <dsp:txXfrm>
        <a:off x="1520093" y="5175338"/>
        <a:ext cx="1079680" cy="670372"/>
      </dsp:txXfrm>
    </dsp:sp>
    <dsp:sp modelId="{B137ECF1-C198-47B2-BE61-17E64E051D93}">
      <dsp:nvSpPr>
        <dsp:cNvPr id="0" name=""/>
        <dsp:cNvSpPr/>
      </dsp:nvSpPr>
      <dsp:spPr>
        <a:xfrm>
          <a:off x="289037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ECC1-6DC2-47B7-9114-1ADB2664F3EB}">
      <dsp:nvSpPr>
        <dsp:cNvPr id="0" name=""/>
        <dsp:cNvSpPr/>
      </dsp:nvSpPr>
      <dsp:spPr>
        <a:xfrm>
          <a:off x="3014970"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Solvent drag</a:t>
          </a:r>
          <a:endParaRPr lang="en-US" sz="1200" kern="1200" dirty="0"/>
        </a:p>
      </dsp:txBody>
      <dsp:txXfrm>
        <a:off x="3035826" y="5175338"/>
        <a:ext cx="1079680" cy="670372"/>
      </dsp:txXfrm>
    </dsp:sp>
    <dsp:sp modelId="{913A6ECE-9C98-4292-B9AA-A4DD02AC9794}">
      <dsp:nvSpPr>
        <dsp:cNvPr id="0" name=""/>
        <dsp:cNvSpPr/>
      </dsp:nvSpPr>
      <dsp:spPr>
        <a:xfrm>
          <a:off x="201371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9A992-7282-4E2B-9E02-EA797359E2AE}">
      <dsp:nvSpPr>
        <dsp:cNvPr id="0" name=""/>
        <dsp:cNvSpPr/>
      </dsp:nvSpPr>
      <dsp:spPr>
        <a:xfrm>
          <a:off x="2138310" y="3347002"/>
          <a:ext cx="1121392" cy="712084"/>
        </a:xfrm>
        <a:prstGeom prst="roundRect">
          <a:avLst>
            <a:gd name="adj" fmla="val 10000"/>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bg1"/>
              </a:solidFill>
              <a:effectLst/>
            </a:rPr>
            <a:t>Facilitated diffusion</a:t>
          </a:r>
          <a:endParaRPr lang="en-US" sz="1200" b="1" kern="1200" dirty="0">
            <a:solidFill>
              <a:schemeClr val="bg1"/>
            </a:solidFill>
            <a:effectLst/>
          </a:endParaRPr>
        </a:p>
      </dsp:txBody>
      <dsp:txXfrm>
        <a:off x="2159166" y="3367858"/>
        <a:ext cx="1079680" cy="670372"/>
      </dsp:txXfrm>
    </dsp:sp>
    <dsp:sp modelId="{EC0C8F49-AB54-4F15-9DBE-1DD7A6EA6822}">
      <dsp:nvSpPr>
        <dsp:cNvPr id="0" name=""/>
        <dsp:cNvSpPr/>
      </dsp:nvSpPr>
      <dsp:spPr>
        <a:xfrm>
          <a:off x="3536699"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5439-5693-4CE4-A18D-9B8B00C77443}">
      <dsp:nvSpPr>
        <dsp:cNvPr id="0" name=""/>
        <dsp:cNvSpPr/>
      </dsp:nvSpPr>
      <dsp:spPr>
        <a:xfrm>
          <a:off x="3661298"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rPr>
            <a:t>Simple diffusion</a:t>
          </a:r>
        </a:p>
        <a:p>
          <a:pPr lvl="0" algn="ctr" defTabSz="622300">
            <a:lnSpc>
              <a:spcPct val="90000"/>
            </a:lnSpc>
            <a:spcBef>
              <a:spcPct val="0"/>
            </a:spcBef>
            <a:spcAft>
              <a:spcPct val="35000"/>
            </a:spcAft>
            <a:buNone/>
          </a:pPr>
          <a:endParaRPr lang="en-US" sz="1200" kern="1200" dirty="0"/>
        </a:p>
      </dsp:txBody>
      <dsp:txXfrm>
        <a:off x="3682154" y="3367858"/>
        <a:ext cx="1079680" cy="670372"/>
      </dsp:txXfrm>
    </dsp:sp>
    <dsp:sp modelId="{5E99A3E5-01BD-41CA-9499-75BBDF173A4A}">
      <dsp:nvSpPr>
        <dsp:cNvPr id="0" name=""/>
        <dsp:cNvSpPr/>
      </dsp:nvSpPr>
      <dsp:spPr>
        <a:xfrm>
          <a:off x="6349813" y="2218987"/>
          <a:ext cx="4146426"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15DF8-9BB4-4009-8D5E-4908B6513540}">
      <dsp:nvSpPr>
        <dsp:cNvPr id="0" name=""/>
        <dsp:cNvSpPr/>
      </dsp:nvSpPr>
      <dsp:spPr>
        <a:xfrm>
          <a:off x="6474412" y="2337356"/>
          <a:ext cx="4146426"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Active transport</a:t>
          </a:r>
        </a:p>
      </dsp:txBody>
      <dsp:txXfrm>
        <a:off x="6495268" y="2358212"/>
        <a:ext cx="4104714" cy="670372"/>
      </dsp:txXfrm>
    </dsp:sp>
    <dsp:sp modelId="{C8C86BAF-D349-4598-AF9A-48CB99A6D7BE}">
      <dsp:nvSpPr>
        <dsp:cNvPr id="0" name=""/>
        <dsp:cNvSpPr/>
      </dsp:nvSpPr>
      <dsp:spPr>
        <a:xfrm>
          <a:off x="5486410"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E13F9-1049-4BBC-B7EA-F3B840A979C2}">
      <dsp:nvSpPr>
        <dsp:cNvPr id="0" name=""/>
        <dsp:cNvSpPr/>
      </dsp:nvSpPr>
      <dsp:spPr>
        <a:xfrm>
          <a:off x="5611009"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Primary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5631865" y="3367858"/>
        <a:ext cx="1079680" cy="670372"/>
      </dsp:txXfrm>
    </dsp:sp>
    <dsp:sp modelId="{46B1CBF2-EFED-4C20-AC64-6EE8992CEB57}">
      <dsp:nvSpPr>
        <dsp:cNvPr id="0" name=""/>
        <dsp:cNvSpPr/>
      </dsp:nvSpPr>
      <dsp:spPr>
        <a:xfrm>
          <a:off x="685700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6A28F-E540-4EEF-8560-9CEA4609CA6B}">
      <dsp:nvSpPr>
        <dsp:cNvPr id="0" name=""/>
        <dsp:cNvSpPr/>
      </dsp:nvSpPr>
      <dsp:spPr>
        <a:xfrm>
          <a:off x="698160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Secondary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7002456" y="3367858"/>
        <a:ext cx="1079680" cy="670372"/>
      </dsp:txXfrm>
    </dsp:sp>
    <dsp:sp modelId="{A9A6DE21-D950-4BAA-85CC-4BCB97FA383F}">
      <dsp:nvSpPr>
        <dsp:cNvPr id="0" name=""/>
        <dsp:cNvSpPr/>
      </dsp:nvSpPr>
      <dsp:spPr>
        <a:xfrm>
          <a:off x="5953942" y="5094169"/>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CFF3-EED1-42C1-A02E-4E8978D505BD}">
      <dsp:nvSpPr>
        <dsp:cNvPr id="0" name=""/>
        <dsp:cNvSpPr/>
      </dsp:nvSpPr>
      <dsp:spPr>
        <a:xfrm>
          <a:off x="6078541" y="5212539"/>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Co-transport (symport)</a:t>
          </a:r>
          <a:endParaRPr lang="en-US" sz="1200" b="1" kern="1200" dirty="0">
            <a:solidFill>
              <a:schemeClr val="tx1"/>
            </a:solidFill>
          </a:endParaRPr>
        </a:p>
      </dsp:txBody>
      <dsp:txXfrm>
        <a:off x="6099397" y="5233395"/>
        <a:ext cx="1079680" cy="670372"/>
      </dsp:txXfrm>
    </dsp:sp>
    <dsp:sp modelId="{28F74450-E5E0-40F2-AD3C-79D008AC438A}">
      <dsp:nvSpPr>
        <dsp:cNvPr id="0" name=""/>
        <dsp:cNvSpPr/>
      </dsp:nvSpPr>
      <dsp:spPr>
        <a:xfrm>
          <a:off x="7382632" y="5094176"/>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30721-4C64-48D9-9179-0DCDB7C00FFD}">
      <dsp:nvSpPr>
        <dsp:cNvPr id="0" name=""/>
        <dsp:cNvSpPr/>
      </dsp:nvSpPr>
      <dsp:spPr>
        <a:xfrm>
          <a:off x="7507231" y="5212546"/>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Counter transport (Antiport)</a:t>
          </a:r>
          <a:endParaRPr lang="en-US" sz="1200" kern="1200" dirty="0"/>
        </a:p>
      </dsp:txBody>
      <dsp:txXfrm>
        <a:off x="7528087" y="5233402"/>
        <a:ext cx="1079680" cy="670372"/>
      </dsp:txXfrm>
    </dsp:sp>
    <dsp:sp modelId="{88C18764-2019-4B09-9FF1-4941C6CB8121}">
      <dsp:nvSpPr>
        <dsp:cNvPr id="0" name=""/>
        <dsp:cNvSpPr/>
      </dsp:nvSpPr>
      <dsp:spPr>
        <a:xfrm>
          <a:off x="822759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D043-9244-4B60-AF06-8BAC829243DA}">
      <dsp:nvSpPr>
        <dsp:cNvPr id="0" name=""/>
        <dsp:cNvSpPr/>
      </dsp:nvSpPr>
      <dsp:spPr>
        <a:xfrm>
          <a:off x="835219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rPr>
            <a:t>Exocytosis</a:t>
          </a:r>
          <a:endParaRPr lang="en-US" sz="1200" b="1" kern="1200" dirty="0">
            <a:solidFill>
              <a:schemeClr val="tx1"/>
            </a:solidFill>
          </a:endParaRPr>
        </a:p>
      </dsp:txBody>
      <dsp:txXfrm>
        <a:off x="8373046" y="3367858"/>
        <a:ext cx="1079680" cy="670372"/>
      </dsp:txXfrm>
    </dsp:sp>
    <dsp:sp modelId="{FB688774-3F64-4AAB-A189-54A9AA882E38}">
      <dsp:nvSpPr>
        <dsp:cNvPr id="0" name=""/>
        <dsp:cNvSpPr/>
      </dsp:nvSpPr>
      <dsp:spPr>
        <a:xfrm>
          <a:off x="9598182"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896F8-7D39-4088-889C-0EBB6CFE8935}">
      <dsp:nvSpPr>
        <dsp:cNvPr id="0" name=""/>
        <dsp:cNvSpPr/>
      </dsp:nvSpPr>
      <dsp:spPr>
        <a:xfrm>
          <a:off x="9722781"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200" b="1" kern="1200" dirty="0">
              <a:solidFill>
                <a:schemeClr val="tx1"/>
              </a:solidFill>
            </a:rPr>
            <a:t>Endocytosis</a:t>
          </a:r>
          <a:endParaRPr lang="en-US" sz="1200" b="1" kern="1200" dirty="0">
            <a:solidFill>
              <a:schemeClr val="tx1"/>
            </a:solidFill>
          </a:endParaRPr>
        </a:p>
      </dsp:txBody>
      <dsp:txXfrm>
        <a:off x="9743637" y="3367858"/>
        <a:ext cx="1079680" cy="670372"/>
      </dsp:txXfrm>
    </dsp:sp>
    <dsp:sp modelId="{F26FABB2-85C4-457A-81BD-5E2CF199ADC3}">
      <dsp:nvSpPr>
        <dsp:cNvPr id="0" name=""/>
        <dsp:cNvSpPr/>
      </dsp:nvSpPr>
      <dsp:spPr>
        <a:xfrm>
          <a:off x="8840333" y="4731291"/>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EE18-8A89-4394-9DA8-8F4961726CA1}">
      <dsp:nvSpPr>
        <dsp:cNvPr id="0" name=""/>
        <dsp:cNvSpPr/>
      </dsp:nvSpPr>
      <dsp:spPr>
        <a:xfrm>
          <a:off x="8964932" y="4849660"/>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 Phagocytosis </a:t>
          </a:r>
          <a:endParaRPr lang="en-US" sz="1200" kern="1200" dirty="0"/>
        </a:p>
      </dsp:txBody>
      <dsp:txXfrm>
        <a:off x="8985788" y="4870516"/>
        <a:ext cx="1079680" cy="670372"/>
      </dsp:txXfrm>
    </dsp:sp>
    <dsp:sp modelId="{B90543F6-E59E-4B1A-A735-B21FF7078E4D}">
      <dsp:nvSpPr>
        <dsp:cNvPr id="0" name=""/>
        <dsp:cNvSpPr/>
      </dsp:nvSpPr>
      <dsp:spPr>
        <a:xfrm>
          <a:off x="10254456" y="4731298"/>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83AD-8124-4273-98E1-D71833BC6304}">
      <dsp:nvSpPr>
        <dsp:cNvPr id="0" name=""/>
        <dsp:cNvSpPr/>
      </dsp:nvSpPr>
      <dsp:spPr>
        <a:xfrm>
          <a:off x="10379055" y="4849668"/>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pinocytosis </a:t>
          </a:r>
          <a:endParaRPr lang="en-US" sz="1200" kern="1200" dirty="0"/>
        </a:p>
      </dsp:txBody>
      <dsp:txXfrm>
        <a:off x="10399911" y="4870524"/>
        <a:ext cx="1079680" cy="670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3A9C-06BB-45F2-9185-BA8C07893935}">
      <dsp:nvSpPr>
        <dsp:cNvPr id="0" name=""/>
        <dsp:cNvSpPr/>
      </dsp:nvSpPr>
      <dsp:spPr>
        <a:xfrm>
          <a:off x="10158878" y="3940717"/>
          <a:ext cx="656273" cy="790580"/>
        </a:xfrm>
        <a:custGeom>
          <a:avLst/>
          <a:gdLst/>
          <a:ahLst/>
          <a:cxnLst/>
          <a:rect l="0" t="0" r="0" b="0"/>
          <a:pathLst>
            <a:path>
              <a:moveTo>
                <a:pt x="0" y="0"/>
              </a:moveTo>
              <a:lnTo>
                <a:pt x="0" y="686696"/>
              </a:lnTo>
              <a:lnTo>
                <a:pt x="656273" y="686696"/>
              </a:lnTo>
              <a:lnTo>
                <a:pt x="656273" y="79058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968E-EA75-4422-BB06-143B9D0608E5}">
      <dsp:nvSpPr>
        <dsp:cNvPr id="0" name=""/>
        <dsp:cNvSpPr/>
      </dsp:nvSpPr>
      <dsp:spPr>
        <a:xfrm>
          <a:off x="9401029" y="3940717"/>
          <a:ext cx="757849" cy="790573"/>
        </a:xfrm>
        <a:custGeom>
          <a:avLst/>
          <a:gdLst/>
          <a:ahLst/>
          <a:cxnLst/>
          <a:rect l="0" t="0" r="0" b="0"/>
          <a:pathLst>
            <a:path>
              <a:moveTo>
                <a:pt x="757849" y="0"/>
              </a:moveTo>
              <a:lnTo>
                <a:pt x="757849" y="686689"/>
              </a:lnTo>
              <a:lnTo>
                <a:pt x="0" y="686689"/>
              </a:lnTo>
              <a:lnTo>
                <a:pt x="0" y="7905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D2543-7256-443D-B2E2-3917CDF717E1}">
      <dsp:nvSpPr>
        <dsp:cNvPr id="0" name=""/>
        <dsp:cNvSpPr/>
      </dsp:nvSpPr>
      <dsp:spPr>
        <a:xfrm>
          <a:off x="8423026" y="2931071"/>
          <a:ext cx="1735851" cy="297562"/>
        </a:xfrm>
        <a:custGeom>
          <a:avLst/>
          <a:gdLst/>
          <a:ahLst/>
          <a:cxnLst/>
          <a:rect l="0" t="0" r="0" b="0"/>
          <a:pathLst>
            <a:path>
              <a:moveTo>
                <a:pt x="0" y="0"/>
              </a:moveTo>
              <a:lnTo>
                <a:pt x="0" y="193677"/>
              </a:lnTo>
              <a:lnTo>
                <a:pt x="1735851" y="193677"/>
              </a:lnTo>
              <a:lnTo>
                <a:pt x="173585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BB971-82CC-4E49-B684-B60E1F8D30B4}">
      <dsp:nvSpPr>
        <dsp:cNvPr id="0" name=""/>
        <dsp:cNvSpPr/>
      </dsp:nvSpPr>
      <dsp:spPr>
        <a:xfrm>
          <a:off x="8423026" y="2931071"/>
          <a:ext cx="365261" cy="297562"/>
        </a:xfrm>
        <a:custGeom>
          <a:avLst/>
          <a:gdLst/>
          <a:ahLst/>
          <a:cxnLst/>
          <a:rect l="0" t="0" r="0" b="0"/>
          <a:pathLst>
            <a:path>
              <a:moveTo>
                <a:pt x="0" y="0"/>
              </a:moveTo>
              <a:lnTo>
                <a:pt x="0" y="193677"/>
              </a:lnTo>
              <a:lnTo>
                <a:pt x="365261" y="193677"/>
              </a:lnTo>
              <a:lnTo>
                <a:pt x="365261"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56896-4A2C-4987-B1A3-649544F307D8}">
      <dsp:nvSpPr>
        <dsp:cNvPr id="0" name=""/>
        <dsp:cNvSpPr/>
      </dsp:nvSpPr>
      <dsp:spPr>
        <a:xfrm>
          <a:off x="7417697" y="3940717"/>
          <a:ext cx="525631" cy="1153459"/>
        </a:xfrm>
        <a:custGeom>
          <a:avLst/>
          <a:gdLst/>
          <a:ahLst/>
          <a:cxnLst/>
          <a:rect l="0" t="0" r="0" b="0"/>
          <a:pathLst>
            <a:path>
              <a:moveTo>
                <a:pt x="0" y="0"/>
              </a:moveTo>
              <a:lnTo>
                <a:pt x="0" y="1049574"/>
              </a:lnTo>
              <a:lnTo>
                <a:pt x="525631" y="1049574"/>
              </a:lnTo>
              <a:lnTo>
                <a:pt x="525631" y="115345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38BC1-24BD-42DE-B5CF-485377019453}">
      <dsp:nvSpPr>
        <dsp:cNvPr id="0" name=""/>
        <dsp:cNvSpPr/>
      </dsp:nvSpPr>
      <dsp:spPr>
        <a:xfrm>
          <a:off x="6514638" y="3940717"/>
          <a:ext cx="903058" cy="1153451"/>
        </a:xfrm>
        <a:custGeom>
          <a:avLst/>
          <a:gdLst/>
          <a:ahLst/>
          <a:cxnLst/>
          <a:rect l="0" t="0" r="0" b="0"/>
          <a:pathLst>
            <a:path>
              <a:moveTo>
                <a:pt x="903058" y="0"/>
              </a:moveTo>
              <a:lnTo>
                <a:pt x="903058" y="1049567"/>
              </a:lnTo>
              <a:lnTo>
                <a:pt x="0" y="1049567"/>
              </a:lnTo>
              <a:lnTo>
                <a:pt x="0" y="11534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C0BA9-7DC9-417A-BE8A-F01AC8772DF6}">
      <dsp:nvSpPr>
        <dsp:cNvPr id="0" name=""/>
        <dsp:cNvSpPr/>
      </dsp:nvSpPr>
      <dsp:spPr>
        <a:xfrm>
          <a:off x="7417697" y="2931071"/>
          <a:ext cx="1005329" cy="297562"/>
        </a:xfrm>
        <a:custGeom>
          <a:avLst/>
          <a:gdLst/>
          <a:ahLst/>
          <a:cxnLst/>
          <a:rect l="0" t="0" r="0" b="0"/>
          <a:pathLst>
            <a:path>
              <a:moveTo>
                <a:pt x="1005329" y="0"/>
              </a:moveTo>
              <a:lnTo>
                <a:pt x="1005329"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F71B-5B86-405C-91B5-C9A095F539B7}">
      <dsp:nvSpPr>
        <dsp:cNvPr id="0" name=""/>
        <dsp:cNvSpPr/>
      </dsp:nvSpPr>
      <dsp:spPr>
        <a:xfrm>
          <a:off x="6047106" y="2931071"/>
          <a:ext cx="2375920" cy="297562"/>
        </a:xfrm>
        <a:custGeom>
          <a:avLst/>
          <a:gdLst/>
          <a:ahLst/>
          <a:cxnLst/>
          <a:rect l="0" t="0" r="0" b="0"/>
          <a:pathLst>
            <a:path>
              <a:moveTo>
                <a:pt x="2375920" y="0"/>
              </a:moveTo>
              <a:lnTo>
                <a:pt x="2375920" y="193677"/>
              </a:lnTo>
              <a:lnTo>
                <a:pt x="0" y="193677"/>
              </a:lnTo>
              <a:lnTo>
                <a:pt x="0" y="29756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09CD7-E5D0-4CD1-AC12-6D4F1C41E5B2}">
      <dsp:nvSpPr>
        <dsp:cNvPr id="0" name=""/>
        <dsp:cNvSpPr/>
      </dsp:nvSpPr>
      <dsp:spPr>
        <a:xfrm>
          <a:off x="5323025" y="797471"/>
          <a:ext cx="3100001" cy="1421515"/>
        </a:xfrm>
        <a:custGeom>
          <a:avLst/>
          <a:gdLst/>
          <a:ahLst/>
          <a:cxnLst/>
          <a:rect l="0" t="0" r="0" b="0"/>
          <a:pathLst>
            <a:path>
              <a:moveTo>
                <a:pt x="0" y="0"/>
              </a:moveTo>
              <a:lnTo>
                <a:pt x="0" y="1317631"/>
              </a:lnTo>
              <a:lnTo>
                <a:pt x="3100001" y="1317631"/>
              </a:lnTo>
              <a:lnTo>
                <a:pt x="3100001" y="14215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E36B-CDFA-4885-948D-9D4A99015875}">
      <dsp:nvSpPr>
        <dsp:cNvPr id="0" name=""/>
        <dsp:cNvSpPr/>
      </dsp:nvSpPr>
      <dsp:spPr>
        <a:xfrm>
          <a:off x="2498208" y="2933058"/>
          <a:ext cx="1599186" cy="295575"/>
        </a:xfrm>
        <a:custGeom>
          <a:avLst/>
          <a:gdLst/>
          <a:ahLst/>
          <a:cxnLst/>
          <a:rect l="0" t="0" r="0" b="0"/>
          <a:pathLst>
            <a:path>
              <a:moveTo>
                <a:pt x="0" y="0"/>
              </a:moveTo>
              <a:lnTo>
                <a:pt x="0" y="191691"/>
              </a:lnTo>
              <a:lnTo>
                <a:pt x="1599186" y="191691"/>
              </a:lnTo>
              <a:lnTo>
                <a:pt x="1599186"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AB50-1AE3-4E5C-B07A-49D112D03166}">
      <dsp:nvSpPr>
        <dsp:cNvPr id="0" name=""/>
        <dsp:cNvSpPr/>
      </dsp:nvSpPr>
      <dsp:spPr>
        <a:xfrm>
          <a:off x="2452488" y="2933058"/>
          <a:ext cx="91440" cy="295575"/>
        </a:xfrm>
        <a:custGeom>
          <a:avLst/>
          <a:gdLst/>
          <a:ahLst/>
          <a:cxnLst/>
          <a:rect l="0" t="0" r="0" b="0"/>
          <a:pathLst>
            <a:path>
              <a:moveTo>
                <a:pt x="45720" y="0"/>
              </a:moveTo>
              <a:lnTo>
                <a:pt x="45720" y="191691"/>
              </a:lnTo>
              <a:lnTo>
                <a:pt x="121918" y="191691"/>
              </a:lnTo>
              <a:lnTo>
                <a:pt x="121918"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D4C1-7745-4836-B515-0461F0A4968A}">
      <dsp:nvSpPr>
        <dsp:cNvPr id="0" name=""/>
        <dsp:cNvSpPr/>
      </dsp:nvSpPr>
      <dsp:spPr>
        <a:xfrm>
          <a:off x="777093" y="3940717"/>
          <a:ext cx="2673973" cy="1095395"/>
        </a:xfrm>
        <a:custGeom>
          <a:avLst/>
          <a:gdLst/>
          <a:ahLst/>
          <a:cxnLst/>
          <a:rect l="0" t="0" r="0" b="0"/>
          <a:pathLst>
            <a:path>
              <a:moveTo>
                <a:pt x="0" y="0"/>
              </a:moveTo>
              <a:lnTo>
                <a:pt x="0" y="991511"/>
              </a:lnTo>
              <a:lnTo>
                <a:pt x="2673973" y="991511"/>
              </a:lnTo>
              <a:lnTo>
                <a:pt x="2673973"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59957-D934-48EB-9E3D-2BF012B75F36}">
      <dsp:nvSpPr>
        <dsp:cNvPr id="0" name=""/>
        <dsp:cNvSpPr/>
      </dsp:nvSpPr>
      <dsp:spPr>
        <a:xfrm>
          <a:off x="777093" y="3940717"/>
          <a:ext cx="1158241" cy="1095395"/>
        </a:xfrm>
        <a:custGeom>
          <a:avLst/>
          <a:gdLst/>
          <a:ahLst/>
          <a:cxnLst/>
          <a:rect l="0" t="0" r="0" b="0"/>
          <a:pathLst>
            <a:path>
              <a:moveTo>
                <a:pt x="0" y="0"/>
              </a:moveTo>
              <a:lnTo>
                <a:pt x="0" y="991511"/>
              </a:lnTo>
              <a:lnTo>
                <a:pt x="1158241" y="991511"/>
              </a:lnTo>
              <a:lnTo>
                <a:pt x="1158241"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E50C0-9221-4B70-8C52-B121CD2A8DB1}">
      <dsp:nvSpPr>
        <dsp:cNvPr id="0" name=""/>
        <dsp:cNvSpPr/>
      </dsp:nvSpPr>
      <dsp:spPr>
        <a:xfrm>
          <a:off x="566706" y="3940717"/>
          <a:ext cx="210386" cy="1095395"/>
        </a:xfrm>
        <a:custGeom>
          <a:avLst/>
          <a:gdLst/>
          <a:ahLst/>
          <a:cxnLst/>
          <a:rect l="0" t="0" r="0" b="0"/>
          <a:pathLst>
            <a:path>
              <a:moveTo>
                <a:pt x="210386" y="0"/>
              </a:moveTo>
              <a:lnTo>
                <a:pt x="210386" y="991511"/>
              </a:lnTo>
              <a:lnTo>
                <a:pt x="0" y="991511"/>
              </a:lnTo>
              <a:lnTo>
                <a:pt x="0" y="10953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E9CF2-5D2E-4E9B-8FC0-C1B1F4F84F12}">
      <dsp:nvSpPr>
        <dsp:cNvPr id="0" name=""/>
        <dsp:cNvSpPr/>
      </dsp:nvSpPr>
      <dsp:spPr>
        <a:xfrm>
          <a:off x="777093" y="2933058"/>
          <a:ext cx="1721115" cy="295575"/>
        </a:xfrm>
        <a:custGeom>
          <a:avLst/>
          <a:gdLst/>
          <a:ahLst/>
          <a:cxnLst/>
          <a:rect l="0" t="0" r="0" b="0"/>
          <a:pathLst>
            <a:path>
              <a:moveTo>
                <a:pt x="1721115" y="0"/>
              </a:moveTo>
              <a:lnTo>
                <a:pt x="1721115" y="191691"/>
              </a:lnTo>
              <a:lnTo>
                <a:pt x="0" y="191691"/>
              </a:lnTo>
              <a:lnTo>
                <a:pt x="0" y="29557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B9866-26E0-43D2-8F95-00680112BC4C}">
      <dsp:nvSpPr>
        <dsp:cNvPr id="0" name=""/>
        <dsp:cNvSpPr/>
      </dsp:nvSpPr>
      <dsp:spPr>
        <a:xfrm>
          <a:off x="2498208" y="797471"/>
          <a:ext cx="2824816" cy="1423502"/>
        </a:xfrm>
        <a:custGeom>
          <a:avLst/>
          <a:gdLst/>
          <a:ahLst/>
          <a:cxnLst/>
          <a:rect l="0" t="0" r="0" b="0"/>
          <a:pathLst>
            <a:path>
              <a:moveTo>
                <a:pt x="2824816" y="0"/>
              </a:moveTo>
              <a:lnTo>
                <a:pt x="2824816" y="1319618"/>
              </a:lnTo>
              <a:lnTo>
                <a:pt x="0" y="1319618"/>
              </a:lnTo>
              <a:lnTo>
                <a:pt x="0" y="142350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A75C1-8A5E-4F9B-A191-0718A25A58E9}">
      <dsp:nvSpPr>
        <dsp:cNvPr id="0" name=""/>
        <dsp:cNvSpPr/>
      </dsp:nvSpPr>
      <dsp:spPr>
        <a:xfrm>
          <a:off x="3116030" y="81413"/>
          <a:ext cx="4413991" cy="716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33561-F890-4B0E-809D-C917EAEF3F4F}">
      <dsp:nvSpPr>
        <dsp:cNvPr id="0" name=""/>
        <dsp:cNvSpPr/>
      </dsp:nvSpPr>
      <dsp:spPr>
        <a:xfrm>
          <a:off x="3240629" y="199782"/>
          <a:ext cx="4413991" cy="716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Membrane Transport </a:t>
          </a:r>
        </a:p>
      </dsp:txBody>
      <dsp:txXfrm>
        <a:off x="3261602" y="220755"/>
        <a:ext cx="4372045" cy="674111"/>
      </dsp:txXfrm>
    </dsp:sp>
    <dsp:sp modelId="{D59A4725-FE33-428A-AAB8-5B5EB327ACFC}">
      <dsp:nvSpPr>
        <dsp:cNvPr id="0" name=""/>
        <dsp:cNvSpPr/>
      </dsp:nvSpPr>
      <dsp:spPr>
        <a:xfrm>
          <a:off x="576534" y="2220973"/>
          <a:ext cx="3843348"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6BA1A-9035-4239-A83B-BF0F7736F8B2}">
      <dsp:nvSpPr>
        <dsp:cNvPr id="0" name=""/>
        <dsp:cNvSpPr/>
      </dsp:nvSpPr>
      <dsp:spPr>
        <a:xfrm>
          <a:off x="701133" y="2339343"/>
          <a:ext cx="3843348"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Passive transport</a:t>
          </a:r>
        </a:p>
      </dsp:txBody>
      <dsp:txXfrm>
        <a:off x="721989" y="2360199"/>
        <a:ext cx="3801636" cy="670372"/>
      </dsp:txXfrm>
    </dsp:sp>
    <dsp:sp modelId="{4A6A0BF6-F04A-4288-993F-041C406A33BE}">
      <dsp:nvSpPr>
        <dsp:cNvPr id="0" name=""/>
        <dsp:cNvSpPr/>
      </dsp:nvSpPr>
      <dsp:spPr>
        <a:xfrm>
          <a:off x="216397"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F3E77-4E74-4684-811C-DE90487357F2}">
      <dsp:nvSpPr>
        <dsp:cNvPr id="0" name=""/>
        <dsp:cNvSpPr/>
      </dsp:nvSpPr>
      <dsp:spPr>
        <a:xfrm>
          <a:off x="340996" y="3347002"/>
          <a:ext cx="1121392" cy="712084"/>
        </a:xfrm>
        <a:prstGeom prst="roundRect">
          <a:avLst>
            <a:gd name="adj" fmla="val 10000"/>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Special type of passive transport</a:t>
          </a:r>
        </a:p>
      </dsp:txBody>
      <dsp:txXfrm>
        <a:off x="361852" y="3367858"/>
        <a:ext cx="1079680" cy="670372"/>
      </dsp:txXfrm>
    </dsp:sp>
    <dsp:sp modelId="{EDB42E9D-6BD9-4F76-A6F7-28709B966892}">
      <dsp:nvSpPr>
        <dsp:cNvPr id="0" name=""/>
        <dsp:cNvSpPr/>
      </dsp:nvSpPr>
      <dsp:spPr>
        <a:xfrm>
          <a:off x="601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79A51-A8D3-41AF-934F-2BB3FDB93634}">
      <dsp:nvSpPr>
        <dsp:cNvPr id="0" name=""/>
        <dsp:cNvSpPr/>
      </dsp:nvSpPr>
      <dsp:spPr>
        <a:xfrm>
          <a:off x="130609"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Osmosis</a:t>
          </a:r>
          <a:endParaRPr lang="en-US" sz="1200" kern="1200" dirty="0"/>
        </a:p>
      </dsp:txBody>
      <dsp:txXfrm>
        <a:off x="151465" y="5175338"/>
        <a:ext cx="1079680" cy="670372"/>
      </dsp:txXfrm>
    </dsp:sp>
    <dsp:sp modelId="{ED74F4D6-DF15-42DA-B2FC-3936E1A936A6}">
      <dsp:nvSpPr>
        <dsp:cNvPr id="0" name=""/>
        <dsp:cNvSpPr/>
      </dsp:nvSpPr>
      <dsp:spPr>
        <a:xfrm>
          <a:off x="1374638"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260A-0E6E-4621-9216-5EE602F4479F}">
      <dsp:nvSpPr>
        <dsp:cNvPr id="0" name=""/>
        <dsp:cNvSpPr/>
      </dsp:nvSpPr>
      <dsp:spPr>
        <a:xfrm>
          <a:off x="1499237"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Filtration (Bulk flow)</a:t>
          </a:r>
          <a:endParaRPr lang="en-US" sz="1200" b="1" kern="1200" dirty="0"/>
        </a:p>
      </dsp:txBody>
      <dsp:txXfrm>
        <a:off x="1520093" y="5175338"/>
        <a:ext cx="1079680" cy="670372"/>
      </dsp:txXfrm>
    </dsp:sp>
    <dsp:sp modelId="{B137ECF1-C198-47B2-BE61-17E64E051D93}">
      <dsp:nvSpPr>
        <dsp:cNvPr id="0" name=""/>
        <dsp:cNvSpPr/>
      </dsp:nvSpPr>
      <dsp:spPr>
        <a:xfrm>
          <a:off x="2890370" y="503611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ECC1-6DC2-47B7-9114-1ADB2664F3EB}">
      <dsp:nvSpPr>
        <dsp:cNvPr id="0" name=""/>
        <dsp:cNvSpPr/>
      </dsp:nvSpPr>
      <dsp:spPr>
        <a:xfrm>
          <a:off x="3014970" y="515448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Solvent drag</a:t>
          </a:r>
          <a:endParaRPr lang="en-US" sz="1200" kern="1200" dirty="0"/>
        </a:p>
      </dsp:txBody>
      <dsp:txXfrm>
        <a:off x="3035826" y="5175338"/>
        <a:ext cx="1079680" cy="670372"/>
      </dsp:txXfrm>
    </dsp:sp>
    <dsp:sp modelId="{913A6ECE-9C98-4292-B9AA-A4DD02AC9794}">
      <dsp:nvSpPr>
        <dsp:cNvPr id="0" name=""/>
        <dsp:cNvSpPr/>
      </dsp:nvSpPr>
      <dsp:spPr>
        <a:xfrm>
          <a:off x="201371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9A992-7282-4E2B-9E02-EA797359E2AE}">
      <dsp:nvSpPr>
        <dsp:cNvPr id="0" name=""/>
        <dsp:cNvSpPr/>
      </dsp:nvSpPr>
      <dsp:spPr>
        <a:xfrm>
          <a:off x="213831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effectLst/>
            </a:rPr>
            <a:t>Facilitated diffusion</a:t>
          </a:r>
          <a:endParaRPr lang="en-US" sz="1200" b="1" kern="1200" dirty="0">
            <a:solidFill>
              <a:schemeClr val="tx1"/>
            </a:solidFill>
            <a:effectLst/>
          </a:endParaRPr>
        </a:p>
      </dsp:txBody>
      <dsp:txXfrm>
        <a:off x="2159166" y="3367858"/>
        <a:ext cx="1079680" cy="670372"/>
      </dsp:txXfrm>
    </dsp:sp>
    <dsp:sp modelId="{EC0C8F49-AB54-4F15-9DBE-1DD7A6EA6822}">
      <dsp:nvSpPr>
        <dsp:cNvPr id="0" name=""/>
        <dsp:cNvSpPr/>
      </dsp:nvSpPr>
      <dsp:spPr>
        <a:xfrm>
          <a:off x="3536699"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5439-5693-4CE4-A18D-9B8B00C77443}">
      <dsp:nvSpPr>
        <dsp:cNvPr id="0" name=""/>
        <dsp:cNvSpPr/>
      </dsp:nvSpPr>
      <dsp:spPr>
        <a:xfrm>
          <a:off x="3661298"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rPr>
            <a:t>Simple diffusion</a:t>
          </a:r>
        </a:p>
        <a:p>
          <a:pPr lvl="0" algn="ctr" defTabSz="622300">
            <a:lnSpc>
              <a:spcPct val="90000"/>
            </a:lnSpc>
            <a:spcBef>
              <a:spcPct val="0"/>
            </a:spcBef>
            <a:spcAft>
              <a:spcPct val="35000"/>
            </a:spcAft>
            <a:buNone/>
          </a:pPr>
          <a:endParaRPr lang="en-US" sz="1200" kern="1200" dirty="0"/>
        </a:p>
      </dsp:txBody>
      <dsp:txXfrm>
        <a:off x="3682154" y="3367858"/>
        <a:ext cx="1079680" cy="670372"/>
      </dsp:txXfrm>
    </dsp:sp>
    <dsp:sp modelId="{5E99A3E5-01BD-41CA-9499-75BBDF173A4A}">
      <dsp:nvSpPr>
        <dsp:cNvPr id="0" name=""/>
        <dsp:cNvSpPr/>
      </dsp:nvSpPr>
      <dsp:spPr>
        <a:xfrm>
          <a:off x="6349813" y="2218987"/>
          <a:ext cx="4146426"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15DF8-9BB4-4009-8D5E-4908B6513540}">
      <dsp:nvSpPr>
        <dsp:cNvPr id="0" name=""/>
        <dsp:cNvSpPr/>
      </dsp:nvSpPr>
      <dsp:spPr>
        <a:xfrm>
          <a:off x="6474412" y="2337356"/>
          <a:ext cx="4146426"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Active transport</a:t>
          </a:r>
        </a:p>
      </dsp:txBody>
      <dsp:txXfrm>
        <a:off x="6495268" y="2358212"/>
        <a:ext cx="4104714" cy="670372"/>
      </dsp:txXfrm>
    </dsp:sp>
    <dsp:sp modelId="{C8C86BAF-D349-4598-AF9A-48CB99A6D7BE}">
      <dsp:nvSpPr>
        <dsp:cNvPr id="0" name=""/>
        <dsp:cNvSpPr/>
      </dsp:nvSpPr>
      <dsp:spPr>
        <a:xfrm>
          <a:off x="5486410"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E13F9-1049-4BBC-B7EA-F3B840A979C2}">
      <dsp:nvSpPr>
        <dsp:cNvPr id="0" name=""/>
        <dsp:cNvSpPr/>
      </dsp:nvSpPr>
      <dsp:spPr>
        <a:xfrm>
          <a:off x="5611009"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Primary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5631865" y="3367858"/>
        <a:ext cx="1079680" cy="670372"/>
      </dsp:txXfrm>
    </dsp:sp>
    <dsp:sp modelId="{46B1CBF2-EFED-4C20-AC64-6EE8992CEB57}">
      <dsp:nvSpPr>
        <dsp:cNvPr id="0" name=""/>
        <dsp:cNvSpPr/>
      </dsp:nvSpPr>
      <dsp:spPr>
        <a:xfrm>
          <a:off x="685700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6A28F-E540-4EEF-8560-9CEA4609CA6B}">
      <dsp:nvSpPr>
        <dsp:cNvPr id="0" name=""/>
        <dsp:cNvSpPr/>
      </dsp:nvSpPr>
      <dsp:spPr>
        <a:xfrm>
          <a:off x="698160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Secondary</a:t>
          </a:r>
        </a:p>
        <a:p>
          <a:pPr marL="0" lvl="0" indent="0" algn="ctr" defTabSz="533400">
            <a:lnSpc>
              <a:spcPct val="90000"/>
            </a:lnSpc>
            <a:spcBef>
              <a:spcPct val="0"/>
            </a:spcBef>
            <a:spcAft>
              <a:spcPct val="35000"/>
            </a:spcAft>
            <a:buNone/>
          </a:pPr>
          <a:r>
            <a:rPr lang="en-US" sz="1200" b="1" kern="1200" dirty="0">
              <a:solidFill>
                <a:schemeClr val="tx1"/>
              </a:solidFill>
            </a:rPr>
            <a:t>transport</a:t>
          </a:r>
        </a:p>
      </dsp:txBody>
      <dsp:txXfrm>
        <a:off x="7002456" y="3367858"/>
        <a:ext cx="1079680" cy="670372"/>
      </dsp:txXfrm>
    </dsp:sp>
    <dsp:sp modelId="{A9A6DE21-D950-4BAA-85CC-4BCB97FA383F}">
      <dsp:nvSpPr>
        <dsp:cNvPr id="0" name=""/>
        <dsp:cNvSpPr/>
      </dsp:nvSpPr>
      <dsp:spPr>
        <a:xfrm>
          <a:off x="5953942" y="5094169"/>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CFF3-EED1-42C1-A02E-4E8978D505BD}">
      <dsp:nvSpPr>
        <dsp:cNvPr id="0" name=""/>
        <dsp:cNvSpPr/>
      </dsp:nvSpPr>
      <dsp:spPr>
        <a:xfrm>
          <a:off x="6078541" y="5212539"/>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Co-transport (symport)</a:t>
          </a:r>
          <a:endParaRPr lang="en-US" sz="1200" b="1" kern="1200" dirty="0">
            <a:solidFill>
              <a:schemeClr val="tx1"/>
            </a:solidFill>
          </a:endParaRPr>
        </a:p>
      </dsp:txBody>
      <dsp:txXfrm>
        <a:off x="6099397" y="5233395"/>
        <a:ext cx="1079680" cy="670372"/>
      </dsp:txXfrm>
    </dsp:sp>
    <dsp:sp modelId="{28F74450-E5E0-40F2-AD3C-79D008AC438A}">
      <dsp:nvSpPr>
        <dsp:cNvPr id="0" name=""/>
        <dsp:cNvSpPr/>
      </dsp:nvSpPr>
      <dsp:spPr>
        <a:xfrm>
          <a:off x="7382632" y="5094176"/>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30721-4C64-48D9-9179-0DCDB7C00FFD}">
      <dsp:nvSpPr>
        <dsp:cNvPr id="0" name=""/>
        <dsp:cNvSpPr/>
      </dsp:nvSpPr>
      <dsp:spPr>
        <a:xfrm>
          <a:off x="7507231" y="5212546"/>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Counter transport (Antiport)</a:t>
          </a:r>
          <a:endParaRPr lang="en-US" sz="1200" kern="1200" dirty="0"/>
        </a:p>
      </dsp:txBody>
      <dsp:txXfrm>
        <a:off x="7528087" y="5233402"/>
        <a:ext cx="1079680" cy="670372"/>
      </dsp:txXfrm>
    </dsp:sp>
    <dsp:sp modelId="{88C18764-2019-4B09-9FF1-4941C6CB8121}">
      <dsp:nvSpPr>
        <dsp:cNvPr id="0" name=""/>
        <dsp:cNvSpPr/>
      </dsp:nvSpPr>
      <dsp:spPr>
        <a:xfrm>
          <a:off x="8227591"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DD043-9244-4B60-AF06-8BAC829243DA}">
      <dsp:nvSpPr>
        <dsp:cNvPr id="0" name=""/>
        <dsp:cNvSpPr/>
      </dsp:nvSpPr>
      <dsp:spPr>
        <a:xfrm>
          <a:off x="8352190"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chemeClr val="tx1"/>
              </a:solidFill>
            </a:rPr>
            <a:t>Exocytosis</a:t>
          </a:r>
          <a:endParaRPr lang="en-US" sz="1200" b="1" kern="1200" dirty="0">
            <a:solidFill>
              <a:schemeClr val="tx1"/>
            </a:solidFill>
          </a:endParaRPr>
        </a:p>
      </dsp:txBody>
      <dsp:txXfrm>
        <a:off x="8373046" y="3367858"/>
        <a:ext cx="1079680" cy="670372"/>
      </dsp:txXfrm>
    </dsp:sp>
    <dsp:sp modelId="{FB688774-3F64-4AAB-A189-54A9AA882E38}">
      <dsp:nvSpPr>
        <dsp:cNvPr id="0" name=""/>
        <dsp:cNvSpPr/>
      </dsp:nvSpPr>
      <dsp:spPr>
        <a:xfrm>
          <a:off x="9598182" y="3228633"/>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896F8-7D39-4088-889C-0EBB6CFE8935}">
      <dsp:nvSpPr>
        <dsp:cNvPr id="0" name=""/>
        <dsp:cNvSpPr/>
      </dsp:nvSpPr>
      <dsp:spPr>
        <a:xfrm>
          <a:off x="9722781" y="3347002"/>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1200" b="1" kern="1200" dirty="0">
              <a:solidFill>
                <a:schemeClr val="tx1"/>
              </a:solidFill>
            </a:rPr>
            <a:t>Endocytosis</a:t>
          </a:r>
          <a:endParaRPr lang="en-US" sz="1200" b="1" kern="1200" dirty="0">
            <a:solidFill>
              <a:schemeClr val="tx1"/>
            </a:solidFill>
          </a:endParaRPr>
        </a:p>
      </dsp:txBody>
      <dsp:txXfrm>
        <a:off x="9743637" y="3367858"/>
        <a:ext cx="1079680" cy="670372"/>
      </dsp:txXfrm>
    </dsp:sp>
    <dsp:sp modelId="{F26FABB2-85C4-457A-81BD-5E2CF199ADC3}">
      <dsp:nvSpPr>
        <dsp:cNvPr id="0" name=""/>
        <dsp:cNvSpPr/>
      </dsp:nvSpPr>
      <dsp:spPr>
        <a:xfrm>
          <a:off x="8840333" y="4731291"/>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EE18-8A89-4394-9DA8-8F4961726CA1}">
      <dsp:nvSpPr>
        <dsp:cNvPr id="0" name=""/>
        <dsp:cNvSpPr/>
      </dsp:nvSpPr>
      <dsp:spPr>
        <a:xfrm>
          <a:off x="8964932" y="4849660"/>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 Phagocytosis </a:t>
          </a:r>
          <a:endParaRPr lang="en-US" sz="1200" kern="1200" dirty="0"/>
        </a:p>
      </dsp:txBody>
      <dsp:txXfrm>
        <a:off x="8985788" y="4870516"/>
        <a:ext cx="1079680" cy="670372"/>
      </dsp:txXfrm>
    </dsp:sp>
    <dsp:sp modelId="{B90543F6-E59E-4B1A-A735-B21FF7078E4D}">
      <dsp:nvSpPr>
        <dsp:cNvPr id="0" name=""/>
        <dsp:cNvSpPr/>
      </dsp:nvSpPr>
      <dsp:spPr>
        <a:xfrm>
          <a:off x="10254456" y="4731298"/>
          <a:ext cx="1121392" cy="712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D83AD-8124-4273-98E1-D71833BC6304}">
      <dsp:nvSpPr>
        <dsp:cNvPr id="0" name=""/>
        <dsp:cNvSpPr/>
      </dsp:nvSpPr>
      <dsp:spPr>
        <a:xfrm>
          <a:off x="10379055" y="4849668"/>
          <a:ext cx="1121392" cy="7120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rgbClr val="002060"/>
              </a:solidFill>
            </a:rPr>
            <a:t>pinocytosis </a:t>
          </a:r>
          <a:endParaRPr lang="en-US" sz="1200" kern="1200" dirty="0"/>
        </a:p>
      </dsp:txBody>
      <dsp:txXfrm>
        <a:off x="10399911" y="4870524"/>
        <a:ext cx="1079680" cy="6703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E96A3-2E3B-4CA8-A048-17605176DDFB}"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D828B-AD2A-4283-9643-E00A8621B28B}" type="slidenum">
              <a:rPr lang="en-US" smtClean="0"/>
              <a:t>‹#›</a:t>
            </a:fld>
            <a:endParaRPr lang="en-US"/>
          </a:p>
        </p:txBody>
      </p:sp>
    </p:spTree>
    <p:extLst>
      <p:ext uri="{BB962C8B-B14F-4D97-AF65-F5344CB8AC3E}">
        <p14:creationId xmlns:p14="http://schemas.microsoft.com/office/powerpoint/2010/main" val="29166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4D828B-AD2A-4283-9643-E00A8621B28B}" type="slidenum">
              <a:rPr lang="en-US" smtClean="0"/>
              <a:t>2</a:t>
            </a:fld>
            <a:endParaRPr lang="en-US"/>
          </a:p>
        </p:txBody>
      </p:sp>
    </p:spTree>
    <p:extLst>
      <p:ext uri="{BB962C8B-B14F-4D97-AF65-F5344CB8AC3E}">
        <p14:creationId xmlns:p14="http://schemas.microsoft.com/office/powerpoint/2010/main" val="126658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65DBB8D-8670-4EFF-938C-457E50EA559B}" type="datetimeFigureOut">
              <a:rPr lang="en-US" smtClean="0"/>
              <a:t>1/31/2020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80B7C04-310B-40F0-B3A7-21FC09D5348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85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DBB8D-8670-4EFF-938C-457E50EA559B}"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387376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DBB8D-8670-4EFF-938C-457E50EA559B}"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429250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DBB8D-8670-4EFF-938C-457E50EA559B}"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1150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5DBB8D-8670-4EFF-938C-457E50EA559B}"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7C04-310B-40F0-B3A7-21FC09D5348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0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5DBB8D-8670-4EFF-938C-457E50EA559B}"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33505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5DBB8D-8670-4EFF-938C-457E50EA559B}"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50566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5DBB8D-8670-4EFF-938C-457E50EA559B}"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35535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DBB8D-8670-4EFF-938C-457E50EA559B}"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65140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DBB8D-8670-4EFF-938C-457E50EA559B}"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301411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DBB8D-8670-4EFF-938C-457E50EA559B}"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7C04-310B-40F0-B3A7-21FC09D5348E}" type="slidenum">
              <a:rPr lang="en-US" smtClean="0"/>
              <a:t>‹#›</a:t>
            </a:fld>
            <a:endParaRPr lang="en-US"/>
          </a:p>
        </p:txBody>
      </p:sp>
    </p:spTree>
    <p:extLst>
      <p:ext uri="{BB962C8B-B14F-4D97-AF65-F5344CB8AC3E}">
        <p14:creationId xmlns:p14="http://schemas.microsoft.com/office/powerpoint/2010/main" val="31515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65DBB8D-8670-4EFF-938C-457E50EA559B}" type="datetimeFigureOut">
              <a:rPr lang="en-US" smtClean="0"/>
              <a:t>1/31/2020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80B7C04-310B-40F0-B3A7-21FC09D5348E}" type="slidenum">
              <a:rPr lang="en-US" smtClean="0"/>
              <a:t>‹#›</a:t>
            </a:fld>
            <a:endParaRPr lang="en-US"/>
          </a:p>
        </p:txBody>
      </p:sp>
    </p:spTree>
    <p:extLst>
      <p:ext uri="{BB962C8B-B14F-4D97-AF65-F5344CB8AC3E}">
        <p14:creationId xmlns:p14="http://schemas.microsoft.com/office/powerpoint/2010/main" val="14656146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47547"/>
            <a:ext cx="12801600" cy="2395854"/>
          </a:xfrm>
        </p:spPr>
        <p:txBody>
          <a:bodyPr>
            <a:normAutofit/>
          </a:bodyPr>
          <a:lstStyle/>
          <a:p>
            <a:r>
              <a:rPr lang="en-US" sz="8000" b="1" dirty="0"/>
              <a:t>Membrane transport</a:t>
            </a:r>
            <a:br>
              <a:rPr lang="en-US" sz="8000" dirty="0"/>
            </a:br>
            <a:endParaRPr lang="en-US" sz="8000" dirty="0"/>
          </a:p>
        </p:txBody>
      </p:sp>
      <p:sp>
        <p:nvSpPr>
          <p:cNvPr id="3" name="Rectangle 2">
            <a:extLst>
              <a:ext uri="{FF2B5EF4-FFF2-40B4-BE49-F238E27FC236}">
                <a16:creationId xmlns:a16="http://schemas.microsoft.com/office/drawing/2014/main" id="{F964EA94-416A-435C-AFC7-6E28B3CD4CF0}"/>
              </a:ext>
            </a:extLst>
          </p:cNvPr>
          <p:cNvSpPr/>
          <p:nvPr/>
        </p:nvSpPr>
        <p:spPr>
          <a:xfrm>
            <a:off x="7467600" y="5320913"/>
            <a:ext cx="437088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800" dirty="0">
                <a:solidFill>
                  <a:srgbClr val="002060"/>
                </a:solidFill>
                <a:latin typeface="Bodoni MT Black" panose="02070A03080606020203" pitchFamily="18" charset="0"/>
                <a:ea typeface="+mj-ea"/>
                <a:cs typeface="+mj-cs"/>
              </a:rPr>
              <a:t>lecture 2&amp;3</a:t>
            </a:r>
            <a:endParaRPr lang="en-US" sz="1400" dirty="0">
              <a:solidFill>
                <a:srgbClr val="002060"/>
              </a:solidFill>
              <a:latin typeface="Bodoni MT Black" panose="02070A03080606020203" pitchFamily="18" charset="0"/>
            </a:endParaRPr>
          </a:p>
        </p:txBody>
      </p:sp>
      <p:sp>
        <p:nvSpPr>
          <p:cNvPr id="4" name="TextBox 3">
            <a:extLst>
              <a:ext uri="{FF2B5EF4-FFF2-40B4-BE49-F238E27FC236}">
                <a16:creationId xmlns:a16="http://schemas.microsoft.com/office/drawing/2014/main" id="{CDA65707-2A56-464B-9EF7-04CF726E4AFB}"/>
              </a:ext>
            </a:extLst>
          </p:cNvPr>
          <p:cNvSpPr txBox="1"/>
          <p:nvPr/>
        </p:nvSpPr>
        <p:spPr>
          <a:xfrm>
            <a:off x="710418" y="4065934"/>
            <a:ext cx="7940040" cy="1015663"/>
          </a:xfrm>
          <a:prstGeom prst="rect">
            <a:avLst/>
          </a:prstGeom>
          <a:ln>
            <a:noFill/>
          </a:ln>
          <a:effectLst>
            <a:outerShdw blurRad="63500" sx="102000" sy="102000" algn="ctr" rotWithShape="0">
              <a:prstClr val="black">
                <a:alpha val="40000"/>
              </a:prstClr>
            </a:outerShdw>
            <a:softEdge rad="317500"/>
          </a:effectLst>
          <a:scene3d>
            <a:camera prst="perspectiveAbove"/>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Abdallah </a:t>
            </a:r>
            <a:r>
              <a:rPr lang="en-US" sz="6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Wasel</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Hattab</a:t>
            </a:r>
          </a:p>
        </p:txBody>
      </p:sp>
    </p:spTree>
    <p:extLst>
      <p:ext uri="{BB962C8B-B14F-4D97-AF65-F5344CB8AC3E}">
        <p14:creationId xmlns:p14="http://schemas.microsoft.com/office/powerpoint/2010/main" val="159716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40558F-E116-4B9C-8C26-D308CEF0EF6C}"/>
              </a:ext>
            </a:extLst>
          </p:cNvPr>
          <p:cNvPicPr>
            <a:picLocks noGrp="1" noChangeAspect="1"/>
          </p:cNvPicPr>
          <p:nvPr>
            <p:ph idx="1"/>
          </p:nvPr>
        </p:nvPicPr>
        <p:blipFill>
          <a:blip r:embed="rId2"/>
          <a:stretch>
            <a:fillRect/>
          </a:stretch>
        </p:blipFill>
        <p:spPr>
          <a:xfrm>
            <a:off x="363028" y="350521"/>
            <a:ext cx="11465943" cy="3779520"/>
          </a:xfrm>
          <a:prstGeom prst="rect">
            <a:avLst/>
          </a:prstGeom>
        </p:spPr>
      </p:pic>
    </p:spTree>
    <p:extLst>
      <p:ext uri="{BB962C8B-B14F-4D97-AF65-F5344CB8AC3E}">
        <p14:creationId xmlns:p14="http://schemas.microsoft.com/office/powerpoint/2010/main" val="39652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9089606"/>
              </p:ext>
            </p:extLst>
          </p:nvPr>
        </p:nvGraphicFramePr>
        <p:xfrm>
          <a:off x="414068" y="379561"/>
          <a:ext cx="11533517" cy="624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52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98120"/>
            <a:ext cx="9875520" cy="1356360"/>
          </a:xfrm>
        </p:spPr>
        <p:txBody>
          <a:bodyPr>
            <a:normAutofit/>
          </a:bodyPr>
          <a:lstStyle/>
          <a:p>
            <a:pPr algn="ctr"/>
            <a:r>
              <a:rPr lang="en-US" sz="7200" b="1" dirty="0">
                <a:solidFill>
                  <a:srgbClr val="002060"/>
                </a:solidFill>
              </a:rPr>
              <a:t>Membrane transport</a:t>
            </a:r>
            <a:endParaRPr lang="en-US" sz="7200" dirty="0">
              <a:solidFill>
                <a:srgbClr val="002060"/>
              </a:solidFill>
            </a:endParaRPr>
          </a:p>
        </p:txBody>
      </p:sp>
      <p:sp>
        <p:nvSpPr>
          <p:cNvPr id="3" name="Content Placeholder 2"/>
          <p:cNvSpPr>
            <a:spLocks noGrp="1"/>
          </p:cNvSpPr>
          <p:nvPr>
            <p:ph idx="1"/>
          </p:nvPr>
        </p:nvSpPr>
        <p:spPr>
          <a:xfrm>
            <a:off x="335280" y="1920241"/>
            <a:ext cx="11856720" cy="5212079"/>
          </a:xfrm>
        </p:spPr>
        <p:txBody>
          <a:bodyPr>
            <a:normAutofit/>
          </a:bodyPr>
          <a:lstStyle/>
          <a:p>
            <a:pPr marL="0" indent="0">
              <a:buNone/>
            </a:pPr>
            <a:r>
              <a:rPr lang="en-US" sz="4400" b="1" dirty="0">
                <a:solidFill>
                  <a:srgbClr val="002060"/>
                </a:solidFill>
              </a:rPr>
              <a:t>A.</a:t>
            </a:r>
            <a:r>
              <a:rPr lang="en-US" sz="4400" b="1" u="sng" dirty="0">
                <a:solidFill>
                  <a:srgbClr val="002060"/>
                </a:solidFill>
              </a:rPr>
              <a:t> Passive transport (Diffusion) </a:t>
            </a:r>
            <a:endParaRPr lang="en-US" sz="4400" u="sng" dirty="0">
              <a:solidFill>
                <a:srgbClr val="002060"/>
              </a:solidFill>
            </a:endParaRPr>
          </a:p>
          <a:p>
            <a:pPr marL="0" indent="0" fontAlgn="base">
              <a:buNone/>
            </a:pPr>
            <a:endParaRPr lang="en-US" sz="2400" b="1" dirty="0">
              <a:solidFill>
                <a:srgbClr val="002060"/>
              </a:solidFill>
            </a:endParaRPr>
          </a:p>
          <a:p>
            <a:pPr marL="0" indent="0" fontAlgn="base">
              <a:buNone/>
            </a:pPr>
            <a:r>
              <a:rPr lang="en-US" sz="2400" b="1" dirty="0">
                <a:solidFill>
                  <a:srgbClr val="002060"/>
                </a:solidFill>
              </a:rPr>
              <a:t>_ Definition:</a:t>
            </a:r>
            <a:endParaRPr lang="en-US" sz="2400" dirty="0">
              <a:solidFill>
                <a:srgbClr val="002060"/>
              </a:solidFill>
            </a:endParaRPr>
          </a:p>
          <a:p>
            <a:pPr marL="0" indent="0">
              <a:buNone/>
            </a:pPr>
            <a:r>
              <a:rPr lang="en-US" sz="2400" dirty="0">
                <a:solidFill>
                  <a:srgbClr val="002060"/>
                </a:solidFill>
              </a:rPr>
              <a:t>It is transport of a substance across a semipermeable membrane down its electrochemical gradient.</a:t>
            </a:r>
          </a:p>
          <a:p>
            <a:pPr marL="0" indent="0">
              <a:buNone/>
            </a:pPr>
            <a:r>
              <a:rPr lang="en-US" sz="2400" dirty="0">
                <a:solidFill>
                  <a:srgbClr val="002060"/>
                </a:solidFill>
              </a:rPr>
              <a:t>_ </a:t>
            </a:r>
            <a:r>
              <a:rPr lang="en-US" sz="2400" b="1" dirty="0">
                <a:solidFill>
                  <a:srgbClr val="002060"/>
                </a:solidFill>
              </a:rPr>
              <a:t>Another definition: </a:t>
            </a:r>
            <a:r>
              <a:rPr lang="en-US" sz="2400" dirty="0">
                <a:solidFill>
                  <a:srgbClr val="002060"/>
                </a:solidFill>
              </a:rPr>
              <a:t>It is the process by which a gas or a substance in a solution expands because of the continuous random motion of its particles to fill all of the available volume.</a:t>
            </a:r>
          </a:p>
          <a:p>
            <a:pPr marL="0" indent="0">
              <a:buNone/>
            </a:pPr>
            <a:endParaRPr lang="en-US" dirty="0">
              <a:solidFill>
                <a:srgbClr val="002060"/>
              </a:solidFill>
            </a:endParaRPr>
          </a:p>
        </p:txBody>
      </p:sp>
    </p:spTree>
    <p:extLst>
      <p:ext uri="{BB962C8B-B14F-4D97-AF65-F5344CB8AC3E}">
        <p14:creationId xmlns:p14="http://schemas.microsoft.com/office/powerpoint/2010/main" val="75743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685801"/>
            <a:ext cx="11719560" cy="4525963"/>
          </a:xfrm>
        </p:spPr>
        <p:txBody>
          <a:bodyPr>
            <a:normAutofit/>
          </a:bodyPr>
          <a:lstStyle/>
          <a:p>
            <a:pPr marL="0" indent="0">
              <a:buNone/>
            </a:pPr>
            <a:r>
              <a:rPr lang="en-US" sz="3200" dirty="0">
                <a:solidFill>
                  <a:srgbClr val="002060"/>
                </a:solidFill>
              </a:rPr>
              <a:t>•</a:t>
            </a:r>
            <a:r>
              <a:rPr lang="en-US" sz="3200" b="1" dirty="0">
                <a:solidFill>
                  <a:srgbClr val="002060"/>
                </a:solidFill>
              </a:rPr>
              <a:t>Criteria of passive transport:</a:t>
            </a:r>
          </a:p>
          <a:p>
            <a:pPr marL="0" indent="0">
              <a:buNone/>
            </a:pPr>
            <a:r>
              <a:rPr lang="en-US" sz="3200" b="1" dirty="0">
                <a:solidFill>
                  <a:srgbClr val="002060"/>
                </a:solidFill>
              </a:rPr>
              <a:t>1</a:t>
            </a:r>
            <a:r>
              <a:rPr lang="en-US" sz="3200" dirty="0">
                <a:solidFill>
                  <a:srgbClr val="002060"/>
                </a:solidFill>
              </a:rPr>
              <a:t>. Occurs down concentration (chemical), electrical or pressure gradient </a:t>
            </a:r>
          </a:p>
          <a:p>
            <a:pPr marL="0" indent="0">
              <a:buNone/>
            </a:pPr>
            <a:r>
              <a:rPr lang="en-US" sz="3200" b="1" dirty="0">
                <a:solidFill>
                  <a:srgbClr val="002060"/>
                </a:solidFill>
              </a:rPr>
              <a:t>2</a:t>
            </a:r>
            <a:r>
              <a:rPr lang="en-US" sz="3200" dirty="0">
                <a:solidFill>
                  <a:srgbClr val="002060"/>
                </a:solidFill>
              </a:rPr>
              <a:t>. Does not need energy.</a:t>
            </a:r>
          </a:p>
          <a:p>
            <a:pPr marL="0" indent="0">
              <a:buNone/>
            </a:pPr>
            <a:endParaRPr lang="en-US" sz="32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948782"/>
            <a:ext cx="10187940" cy="3447349"/>
          </a:xfrm>
          <a:prstGeom prst="rect">
            <a:avLst/>
          </a:prstGeom>
        </p:spPr>
      </p:pic>
    </p:spTree>
    <p:extLst>
      <p:ext uri="{BB962C8B-B14F-4D97-AF65-F5344CB8AC3E}">
        <p14:creationId xmlns:p14="http://schemas.microsoft.com/office/powerpoint/2010/main" val="210704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 y="1005840"/>
            <a:ext cx="11079480" cy="655638"/>
          </a:xfrm>
        </p:spPr>
        <p:txBody>
          <a:bodyPr>
            <a:noAutofit/>
          </a:bodyPr>
          <a:lstStyle/>
          <a:p>
            <a:pPr lvl="0"/>
            <a:r>
              <a:rPr lang="en-US" sz="5400" b="1" dirty="0">
                <a:solidFill>
                  <a:srgbClr val="002060"/>
                </a:solidFill>
              </a:rPr>
              <a:t>Factors affecting rate of diffusion</a:t>
            </a:r>
            <a:br>
              <a:rPr lang="en-US" sz="5400" dirty="0">
                <a:solidFill>
                  <a:srgbClr val="002060"/>
                </a:solidFill>
              </a:rPr>
            </a:br>
            <a:endParaRPr lang="en-US" sz="5400" dirty="0">
              <a:solidFill>
                <a:srgbClr val="002060"/>
              </a:solidFill>
            </a:endParaRPr>
          </a:p>
        </p:txBody>
      </p:sp>
      <p:sp>
        <p:nvSpPr>
          <p:cNvPr id="3" name="Content Placeholder 2"/>
          <p:cNvSpPr>
            <a:spLocks noGrp="1"/>
          </p:cNvSpPr>
          <p:nvPr>
            <p:ph idx="1"/>
          </p:nvPr>
        </p:nvSpPr>
        <p:spPr>
          <a:xfrm>
            <a:off x="358140" y="1333659"/>
            <a:ext cx="10378440" cy="4525963"/>
          </a:xfrm>
        </p:spPr>
        <p:txBody>
          <a:bodyPr>
            <a:normAutofit/>
          </a:bodyPr>
          <a:lstStyle/>
          <a:p>
            <a:pPr marL="0" indent="0">
              <a:buNone/>
            </a:pPr>
            <a:r>
              <a:rPr lang="en-US" sz="3200" b="1" u="sng" dirty="0">
                <a:solidFill>
                  <a:srgbClr val="002060"/>
                </a:solidFill>
              </a:rPr>
              <a:t>A- Directly proportional with:</a:t>
            </a:r>
            <a:endParaRPr lang="en-US" sz="3200" u="sng" dirty="0">
              <a:solidFill>
                <a:srgbClr val="002060"/>
              </a:solidFill>
            </a:endParaRPr>
          </a:p>
          <a:p>
            <a:pPr marL="0" indent="0" fontAlgn="base">
              <a:buNone/>
            </a:pPr>
            <a:r>
              <a:rPr lang="en-US" sz="2400" dirty="0">
                <a:solidFill>
                  <a:srgbClr val="002060"/>
                </a:solidFill>
              </a:rPr>
              <a:t>1.The gradient for diffusion whether chemical, electrical or pressure.</a:t>
            </a:r>
          </a:p>
          <a:p>
            <a:pPr marL="0" indent="0" fontAlgn="base">
              <a:buNone/>
            </a:pPr>
            <a:r>
              <a:rPr lang="en-US" sz="2400" dirty="0">
                <a:solidFill>
                  <a:srgbClr val="002060"/>
                </a:solidFill>
              </a:rPr>
              <a:t>2.Temperature increases the random motion of the molecules. </a:t>
            </a:r>
          </a:p>
          <a:p>
            <a:pPr marL="0" indent="0" fontAlgn="base">
              <a:buNone/>
            </a:pPr>
            <a:r>
              <a:rPr lang="en-US" sz="2400" dirty="0">
                <a:solidFill>
                  <a:srgbClr val="002060"/>
                </a:solidFill>
              </a:rPr>
              <a:t>3. Surface area of the membrane available for diffusion.</a:t>
            </a:r>
          </a:p>
          <a:p>
            <a:pPr marL="0" indent="0">
              <a:buNone/>
            </a:pPr>
            <a:r>
              <a:rPr lang="en-US" sz="2400" dirty="0">
                <a:solidFill>
                  <a:srgbClr val="002060"/>
                </a:solidFill>
              </a:rPr>
              <a:t>4.</a:t>
            </a:r>
            <a:r>
              <a:rPr lang="en-US" sz="2400" b="1" dirty="0">
                <a:solidFill>
                  <a:srgbClr val="002060"/>
                </a:solidFill>
              </a:rPr>
              <a:t> </a:t>
            </a:r>
            <a:r>
              <a:rPr lang="en-US" sz="2400" dirty="0">
                <a:solidFill>
                  <a:srgbClr val="002060"/>
                </a:solidFill>
              </a:rPr>
              <a:t>Permeability of the membrane.</a:t>
            </a:r>
          </a:p>
          <a:p>
            <a:pPr marL="0" indent="0">
              <a:buNone/>
            </a:pPr>
            <a:endParaRPr lang="en-US" sz="2400" dirty="0">
              <a:solidFill>
                <a:srgbClr val="002060"/>
              </a:solidFill>
            </a:endParaRPr>
          </a:p>
        </p:txBody>
      </p:sp>
      <p:sp>
        <p:nvSpPr>
          <p:cNvPr id="4" name="Rectangle 3">
            <a:extLst>
              <a:ext uri="{FF2B5EF4-FFF2-40B4-BE49-F238E27FC236}">
                <a16:creationId xmlns:a16="http://schemas.microsoft.com/office/drawing/2014/main" id="{89D4A995-51E5-4D6D-9EB5-C2179B6551C2}"/>
              </a:ext>
            </a:extLst>
          </p:cNvPr>
          <p:cNvSpPr/>
          <p:nvPr/>
        </p:nvSpPr>
        <p:spPr>
          <a:xfrm>
            <a:off x="6827520" y="3909600"/>
            <a:ext cx="500634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B050"/>
                </a:solidFill>
                <a:latin typeface="Slimbach-Book"/>
              </a:rPr>
              <a:t>The concentration gradient across the membrane is the</a:t>
            </a:r>
            <a:r>
              <a:rPr lang="ar-JO" dirty="0">
                <a:solidFill>
                  <a:srgbClr val="00B050"/>
                </a:solidFill>
                <a:latin typeface="Slimbach-Book"/>
              </a:rPr>
              <a:t> </a:t>
            </a:r>
            <a:r>
              <a:rPr lang="en-US" dirty="0">
                <a:solidFill>
                  <a:srgbClr val="00B050"/>
                </a:solidFill>
                <a:latin typeface="Slimbach-Book"/>
              </a:rPr>
              <a:t>driving force for net diffusion. The larger the difference</a:t>
            </a:r>
            <a:r>
              <a:rPr lang="ar-JO" dirty="0">
                <a:solidFill>
                  <a:srgbClr val="00B050"/>
                </a:solidFill>
                <a:latin typeface="Slimbach-Book"/>
              </a:rPr>
              <a:t> </a:t>
            </a:r>
            <a:r>
              <a:rPr lang="en-US" dirty="0">
                <a:solidFill>
                  <a:srgbClr val="00B050"/>
                </a:solidFill>
                <a:latin typeface="Slimbach-Book"/>
              </a:rPr>
              <a:t>in solute concentration, the greater the driving force and the greater the</a:t>
            </a:r>
            <a:r>
              <a:rPr lang="ar-JO" dirty="0">
                <a:solidFill>
                  <a:srgbClr val="00B050"/>
                </a:solidFill>
                <a:latin typeface="Slimbach-Book"/>
              </a:rPr>
              <a:t> </a:t>
            </a:r>
            <a:r>
              <a:rPr lang="en-US" dirty="0">
                <a:solidFill>
                  <a:srgbClr val="00B050"/>
                </a:solidFill>
                <a:latin typeface="Slimbach-Book"/>
              </a:rPr>
              <a:t>net diffusion. </a:t>
            </a:r>
            <a:endParaRPr lang="ar-JO" dirty="0">
              <a:solidFill>
                <a:srgbClr val="00B050"/>
              </a:solidFill>
              <a:latin typeface="Slimbach-Book"/>
            </a:endParaRPr>
          </a:p>
          <a:p>
            <a:r>
              <a:rPr lang="en-US" dirty="0">
                <a:solidFill>
                  <a:srgbClr val="00B050"/>
                </a:solidFill>
                <a:latin typeface="Slimbach-Book"/>
              </a:rPr>
              <a:t>It also follows that, if the concentrations</a:t>
            </a:r>
            <a:r>
              <a:rPr lang="ar-JO" dirty="0">
                <a:solidFill>
                  <a:srgbClr val="00B050"/>
                </a:solidFill>
                <a:latin typeface="Slimbach-Book"/>
              </a:rPr>
              <a:t> </a:t>
            </a:r>
            <a:r>
              <a:rPr lang="en-US" dirty="0">
                <a:solidFill>
                  <a:srgbClr val="00B050"/>
                </a:solidFill>
                <a:latin typeface="Slimbach-Book"/>
              </a:rPr>
              <a:t>in the two solutions are equal, there is no driving force</a:t>
            </a:r>
            <a:r>
              <a:rPr lang="ar-JO" dirty="0">
                <a:solidFill>
                  <a:srgbClr val="00B050"/>
                </a:solidFill>
                <a:latin typeface="Slimbach-Book"/>
              </a:rPr>
              <a:t> </a:t>
            </a:r>
            <a:r>
              <a:rPr lang="en-US" dirty="0">
                <a:solidFill>
                  <a:srgbClr val="00B050"/>
                </a:solidFill>
                <a:latin typeface="Slimbach-Book"/>
              </a:rPr>
              <a:t>and no net diffusion.</a:t>
            </a:r>
            <a:endParaRPr lang="en-US" dirty="0">
              <a:solidFill>
                <a:srgbClr val="00B050"/>
              </a:solidFill>
            </a:endParaRPr>
          </a:p>
        </p:txBody>
      </p:sp>
      <p:sp>
        <p:nvSpPr>
          <p:cNvPr id="5" name="Rectangle 4">
            <a:extLst>
              <a:ext uri="{FF2B5EF4-FFF2-40B4-BE49-F238E27FC236}">
                <a16:creationId xmlns:a16="http://schemas.microsoft.com/office/drawing/2014/main" id="{B5732A5B-BE90-4FAB-8088-68CCCA856CF5}"/>
              </a:ext>
            </a:extLst>
          </p:cNvPr>
          <p:cNvSpPr/>
          <p:nvPr/>
        </p:nvSpPr>
        <p:spPr>
          <a:xfrm>
            <a:off x="358140" y="4097834"/>
            <a:ext cx="6096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solidFill>
                  <a:srgbClr val="00B050"/>
                </a:solidFill>
              </a:rPr>
              <a:t>The greater the surface area of membrane available, the higher the rate of diffusion. For example, lipid-soluble gases such as oxygen and carbon dioxide have particularly high rates of diffusion across cell membranes. These high rates can be attributed to the large surface area for diffusion provided by the lipid component of the membrane.</a:t>
            </a:r>
          </a:p>
        </p:txBody>
      </p:sp>
    </p:spTree>
    <p:extLst>
      <p:ext uri="{BB962C8B-B14F-4D97-AF65-F5344CB8AC3E}">
        <p14:creationId xmlns:p14="http://schemas.microsoft.com/office/powerpoint/2010/main" val="305709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34F9E-C31C-4B9F-8D04-8ECD7EC2CB63}"/>
              </a:ext>
            </a:extLst>
          </p:cNvPr>
          <p:cNvSpPr>
            <a:spLocks noGrp="1"/>
          </p:cNvSpPr>
          <p:nvPr>
            <p:ph type="title"/>
          </p:nvPr>
        </p:nvSpPr>
        <p:spPr>
          <a:xfrm>
            <a:off x="556260" y="365760"/>
            <a:ext cx="11079480" cy="1295718"/>
          </a:xfrm>
        </p:spPr>
        <p:txBody>
          <a:bodyPr>
            <a:noAutofit/>
          </a:bodyPr>
          <a:lstStyle/>
          <a:p>
            <a:pPr lvl="0"/>
            <a:r>
              <a:rPr lang="en-US" sz="5400" b="1" dirty="0">
                <a:solidFill>
                  <a:srgbClr val="002060"/>
                </a:solidFill>
              </a:rPr>
              <a:t>Factors affecting rate of diffusion</a:t>
            </a:r>
            <a:endParaRPr lang="en-US" sz="5400" dirty="0">
              <a:solidFill>
                <a:srgbClr val="002060"/>
              </a:solidFill>
            </a:endParaRPr>
          </a:p>
        </p:txBody>
      </p:sp>
      <p:sp>
        <p:nvSpPr>
          <p:cNvPr id="3" name="Content Placeholder 2"/>
          <p:cNvSpPr>
            <a:spLocks noGrp="1"/>
          </p:cNvSpPr>
          <p:nvPr>
            <p:ph idx="1"/>
          </p:nvPr>
        </p:nvSpPr>
        <p:spPr>
          <a:xfrm>
            <a:off x="381000" y="1753236"/>
            <a:ext cx="11430000" cy="4525963"/>
          </a:xfrm>
        </p:spPr>
        <p:txBody>
          <a:bodyPr>
            <a:normAutofit/>
          </a:bodyPr>
          <a:lstStyle/>
          <a:p>
            <a:pPr marL="0" indent="0">
              <a:buNone/>
            </a:pPr>
            <a:r>
              <a:rPr lang="en-US" sz="3600" b="1" u="sng" dirty="0">
                <a:solidFill>
                  <a:srgbClr val="002060"/>
                </a:solidFill>
              </a:rPr>
              <a:t>B- Inversely proportional with:</a:t>
            </a:r>
          </a:p>
          <a:p>
            <a:pPr marL="0" indent="0">
              <a:buNone/>
            </a:pPr>
            <a:r>
              <a:rPr lang="en-US" sz="2800" b="1" dirty="0">
                <a:solidFill>
                  <a:srgbClr val="002060"/>
                </a:solidFill>
              </a:rPr>
              <a:t>1- </a:t>
            </a:r>
            <a:r>
              <a:rPr lang="en-US" sz="2800" dirty="0">
                <a:solidFill>
                  <a:srgbClr val="002060"/>
                </a:solidFill>
              </a:rPr>
              <a:t>Molecular weight (molecular size) of the substance</a:t>
            </a:r>
          </a:p>
          <a:p>
            <a:pPr marL="0" indent="0">
              <a:buNone/>
            </a:pPr>
            <a:r>
              <a:rPr lang="en-US" sz="2800" dirty="0">
                <a:solidFill>
                  <a:srgbClr val="002060"/>
                </a:solidFill>
              </a:rPr>
              <a:t>diffusion rate is inversely proportional with the square root of the molecular size.</a:t>
            </a:r>
          </a:p>
          <a:p>
            <a:pPr marL="0" indent="0">
              <a:buNone/>
            </a:pPr>
            <a:r>
              <a:rPr lang="en-CA" sz="2800" b="1" dirty="0">
                <a:solidFill>
                  <a:srgbClr val="002060"/>
                </a:solidFill>
              </a:rPr>
              <a:t>2- </a:t>
            </a:r>
            <a:r>
              <a:rPr lang="en-CA" sz="2800" dirty="0">
                <a:solidFill>
                  <a:srgbClr val="002060"/>
                </a:solidFill>
              </a:rPr>
              <a:t>Thickness of the membrane </a:t>
            </a:r>
          </a:p>
          <a:p>
            <a:pPr marL="0" indent="0">
              <a:buNone/>
            </a:pPr>
            <a:r>
              <a:rPr lang="en-CA" sz="2800" dirty="0">
                <a:solidFill>
                  <a:srgbClr val="002060"/>
                </a:solidFill>
              </a:rPr>
              <a:t>(the distance  across which diffusion</a:t>
            </a:r>
            <a:r>
              <a:rPr lang="en-US" sz="2800" dirty="0">
                <a:solidFill>
                  <a:srgbClr val="002060"/>
                </a:solidFill>
              </a:rPr>
              <a:t> </a:t>
            </a:r>
            <a:r>
              <a:rPr lang="en-CA" sz="2800" dirty="0">
                <a:solidFill>
                  <a:srgbClr val="002060"/>
                </a:solidFill>
              </a:rPr>
              <a:t>takes place).</a:t>
            </a:r>
            <a:endParaRPr lang="en-US" sz="2800" dirty="0">
              <a:solidFill>
                <a:srgbClr val="002060"/>
              </a:solidFill>
            </a:endParaRPr>
          </a:p>
        </p:txBody>
      </p:sp>
    </p:spTree>
    <p:extLst>
      <p:ext uri="{BB962C8B-B14F-4D97-AF65-F5344CB8AC3E}">
        <p14:creationId xmlns:p14="http://schemas.microsoft.com/office/powerpoint/2010/main" val="192130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806" y="1264920"/>
            <a:ext cx="11672388" cy="4552145"/>
          </a:xfrm>
        </p:spPr>
      </p:pic>
    </p:spTree>
    <p:extLst>
      <p:ext uri="{BB962C8B-B14F-4D97-AF65-F5344CB8AC3E}">
        <p14:creationId xmlns:p14="http://schemas.microsoft.com/office/powerpoint/2010/main" val="190172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381000"/>
            <a:ext cx="11387138" cy="1356360"/>
          </a:xfrm>
        </p:spPr>
        <p:txBody>
          <a:bodyPr>
            <a:noAutofit/>
          </a:bodyPr>
          <a:lstStyle/>
          <a:p>
            <a:r>
              <a:rPr lang="en-US" sz="3200" b="1" dirty="0">
                <a:solidFill>
                  <a:srgbClr val="FF0000"/>
                </a:solidFill>
              </a:rPr>
              <a:t>The factors that effect on substance transport</a:t>
            </a:r>
            <a:br>
              <a:rPr lang="en-US" sz="3200" b="1" dirty="0">
                <a:solidFill>
                  <a:srgbClr val="FF0000"/>
                </a:solidFill>
              </a:rPr>
            </a:br>
            <a:r>
              <a:rPr lang="en-US" sz="3200" b="1" dirty="0">
                <a:solidFill>
                  <a:srgbClr val="FF0000"/>
                </a:solidFill>
              </a:rPr>
              <a:t>by simple diffusion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FF0000"/>
                </a:solidFill>
              </a:rPr>
              <a:t>1_Related with membrane</a:t>
            </a:r>
          </a:p>
          <a:p>
            <a:r>
              <a:rPr lang="en-US" dirty="0">
                <a:solidFill>
                  <a:srgbClr val="FF0000"/>
                </a:solidFill>
              </a:rPr>
              <a:t>surface area of the  membrane:</a:t>
            </a:r>
          </a:p>
          <a:p>
            <a:pPr marL="0" indent="0">
              <a:buNone/>
            </a:pPr>
            <a:r>
              <a:rPr lang="en-US" sz="2000" u="sng" dirty="0">
                <a:solidFill>
                  <a:srgbClr val="FF0000"/>
                </a:solidFill>
              </a:rPr>
              <a:t>proportional relationship </a:t>
            </a:r>
          </a:p>
          <a:p>
            <a:r>
              <a:rPr lang="en-US" dirty="0">
                <a:solidFill>
                  <a:srgbClr val="FF0000"/>
                </a:solidFill>
              </a:rPr>
              <a:t>thickness of membrane:</a:t>
            </a:r>
          </a:p>
          <a:p>
            <a:pPr marL="0" indent="0">
              <a:buNone/>
            </a:pPr>
            <a:r>
              <a:rPr lang="en-US" sz="2000" u="sng" dirty="0">
                <a:solidFill>
                  <a:srgbClr val="FF0000"/>
                </a:solidFill>
              </a:rPr>
              <a:t>Inversely relationship</a:t>
            </a:r>
          </a:p>
          <a:p>
            <a:r>
              <a:rPr lang="en-US" dirty="0">
                <a:solidFill>
                  <a:srgbClr val="FF0000"/>
                </a:solidFill>
              </a:rPr>
              <a:t>permeability of membrane:</a:t>
            </a:r>
          </a:p>
          <a:p>
            <a:pPr marL="0" indent="0">
              <a:buNone/>
            </a:pPr>
            <a:r>
              <a:rPr lang="en-US" sz="2000" u="sng" dirty="0">
                <a:solidFill>
                  <a:srgbClr val="FF0000"/>
                </a:solidFill>
              </a:rPr>
              <a:t>proportional relationship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sz="2600" dirty="0">
                <a:solidFill>
                  <a:srgbClr val="FF0000"/>
                </a:solidFill>
                <a:effectLst>
                  <a:outerShdw blurRad="38100" dist="19050" dir="2700000" algn="tl">
                    <a:schemeClr val="dk1">
                      <a:alpha val="40000"/>
                    </a:schemeClr>
                  </a:outerShdw>
                </a:effectLst>
              </a:rPr>
              <a:t>How the material pass across the cell membrane?!</a:t>
            </a:r>
            <a:endParaRPr lang="en-US" sz="2600" dirty="0">
              <a:solidFill>
                <a:srgbClr val="FF0000"/>
              </a:solidFill>
            </a:endParaRPr>
          </a:p>
          <a:p>
            <a:pPr marL="0" indent="0">
              <a:buNone/>
            </a:pPr>
            <a:r>
              <a:rPr lang="en-US" sz="2200" b="1" dirty="0">
                <a:solidFill>
                  <a:srgbClr val="FF0000"/>
                </a:solidFill>
              </a:rPr>
              <a:t>From the cell membrane semipermeable membrane.</a:t>
            </a:r>
            <a:endParaRPr lang="en-US" sz="2200"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132674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rPr>
              <a:t>The factors that effect on substance transport</a:t>
            </a:r>
            <a:br>
              <a:rPr lang="en-US" sz="3200" b="1" dirty="0">
                <a:solidFill>
                  <a:srgbClr val="FF0000"/>
                </a:solidFill>
              </a:rPr>
            </a:br>
            <a:r>
              <a:rPr lang="en-US" sz="3200" b="1" dirty="0">
                <a:solidFill>
                  <a:srgbClr val="FF0000"/>
                </a:solidFill>
              </a:rPr>
              <a:t>by simple diffusion </a:t>
            </a:r>
            <a:endParaRPr lang="en-US" sz="3200" dirty="0"/>
          </a:p>
        </p:txBody>
      </p:sp>
      <p:sp>
        <p:nvSpPr>
          <p:cNvPr id="3" name="Content Placeholder 2"/>
          <p:cNvSpPr>
            <a:spLocks noGrp="1"/>
          </p:cNvSpPr>
          <p:nvPr>
            <p:ph idx="1"/>
          </p:nvPr>
        </p:nvSpPr>
        <p:spPr>
          <a:xfrm>
            <a:off x="747503" y="2094547"/>
            <a:ext cx="9872871" cy="4038600"/>
          </a:xfrm>
        </p:spPr>
        <p:txBody>
          <a:bodyPr>
            <a:normAutofit fontScale="70000" lnSpcReduction="20000"/>
          </a:bodyPr>
          <a:lstStyle/>
          <a:p>
            <a:pPr marL="0" indent="0">
              <a:buNone/>
            </a:pPr>
            <a:r>
              <a:rPr lang="en-US" b="1" dirty="0">
                <a:solidFill>
                  <a:srgbClr val="FF0000"/>
                </a:solidFill>
              </a:rPr>
              <a:t>2_Related with substance</a:t>
            </a:r>
          </a:p>
          <a:p>
            <a:r>
              <a:rPr lang="en-US" b="1" dirty="0">
                <a:solidFill>
                  <a:srgbClr val="FF0000"/>
                </a:solidFill>
              </a:rPr>
              <a:t>Lipid solubility</a:t>
            </a:r>
          </a:p>
          <a:p>
            <a:pPr marL="0" indent="0">
              <a:buNone/>
            </a:pPr>
            <a:r>
              <a:rPr lang="en-US" sz="2000" u="sng" dirty="0">
                <a:solidFill>
                  <a:srgbClr val="FF0000"/>
                </a:solidFill>
              </a:rPr>
              <a:t>Directly proportional</a:t>
            </a:r>
            <a:endParaRPr lang="ar-JO" sz="2000" u="sng" dirty="0">
              <a:solidFill>
                <a:srgbClr val="FF0000"/>
              </a:solidFill>
            </a:endParaRPr>
          </a:p>
          <a:p>
            <a:pPr marL="0" indent="0">
              <a:buNone/>
            </a:pPr>
            <a:r>
              <a:rPr lang="en-US" sz="2200" dirty="0">
                <a:solidFill>
                  <a:srgbClr val="FF0000"/>
                </a:solidFill>
              </a:rPr>
              <a:t>Ex: CO2/O2/Anesthetic gas</a:t>
            </a:r>
            <a:r>
              <a:rPr lang="en-US" sz="2200" b="1" dirty="0">
                <a:solidFill>
                  <a:srgbClr val="FF0000"/>
                </a:solidFill>
              </a:rPr>
              <a:t>.</a:t>
            </a:r>
          </a:p>
          <a:p>
            <a:r>
              <a:rPr lang="en-US" b="1" dirty="0">
                <a:solidFill>
                  <a:srgbClr val="FF0000"/>
                </a:solidFill>
              </a:rPr>
              <a:t>Water solubility</a:t>
            </a:r>
          </a:p>
          <a:p>
            <a:pPr marL="0" indent="0">
              <a:buNone/>
            </a:pPr>
            <a:r>
              <a:rPr lang="en-US" sz="2200" dirty="0">
                <a:solidFill>
                  <a:srgbClr val="FF0000"/>
                </a:solidFill>
              </a:rPr>
              <a:t>needs ion channel (integral protein)</a:t>
            </a:r>
            <a:endParaRPr lang="en-US" b="1" dirty="0">
              <a:solidFill>
                <a:srgbClr val="FF0000"/>
              </a:solidFill>
            </a:endParaRPr>
          </a:p>
          <a:p>
            <a:r>
              <a:rPr lang="en-US" b="1" dirty="0">
                <a:solidFill>
                  <a:srgbClr val="FF0000"/>
                </a:solidFill>
              </a:rPr>
              <a:t>molecular weight</a:t>
            </a:r>
          </a:p>
          <a:p>
            <a:pPr marL="0" indent="0">
              <a:buNone/>
            </a:pPr>
            <a:r>
              <a:rPr lang="en-US" sz="2600" u="sng" dirty="0">
                <a:solidFill>
                  <a:srgbClr val="FF0000"/>
                </a:solidFill>
              </a:rPr>
              <a:t>Inversely relationship</a:t>
            </a:r>
            <a:endParaRPr lang="en-US" dirty="0">
              <a:solidFill>
                <a:srgbClr val="FF0000"/>
              </a:solidFill>
            </a:endParaRPr>
          </a:p>
          <a:p>
            <a:r>
              <a:rPr lang="en-US" b="1" dirty="0">
                <a:solidFill>
                  <a:srgbClr val="FF0000"/>
                </a:solidFill>
              </a:rPr>
              <a:t>concentration of gradient:</a:t>
            </a:r>
          </a:p>
          <a:p>
            <a:pPr marL="0" indent="0">
              <a:buNone/>
            </a:pPr>
            <a:r>
              <a:rPr lang="en-US" sz="2400" u="sng" dirty="0">
                <a:solidFill>
                  <a:srgbClr val="FF0000"/>
                </a:solidFill>
              </a:rPr>
              <a:t>Directly proportional</a:t>
            </a:r>
          </a:p>
          <a:p>
            <a:r>
              <a:rPr lang="en-US" b="1" dirty="0">
                <a:solidFill>
                  <a:srgbClr val="FF0000"/>
                </a:solidFill>
              </a:rPr>
              <a:t>the temperature </a:t>
            </a:r>
          </a:p>
          <a:p>
            <a:pPr marL="0" indent="0">
              <a:buNone/>
            </a:pPr>
            <a:r>
              <a:rPr lang="en-US" sz="2400" u="sng" dirty="0">
                <a:solidFill>
                  <a:srgbClr val="FF0000"/>
                </a:solidFill>
              </a:rPr>
              <a:t>proportional relationship </a:t>
            </a:r>
          </a:p>
          <a:p>
            <a:pPr marL="0" indent="0">
              <a:buNone/>
            </a:pPr>
            <a:endParaRPr lang="en-US" b="1" dirty="0">
              <a:solidFill>
                <a:srgbClr val="FF0000"/>
              </a:solidFill>
            </a:endParaRPr>
          </a:p>
          <a:p>
            <a:endParaRPr lang="en-US" u="sng"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123906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3812089"/>
              </p:ext>
            </p:extLst>
          </p:nvPr>
        </p:nvGraphicFramePr>
        <p:xfrm>
          <a:off x="414068" y="379561"/>
          <a:ext cx="11533517" cy="624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2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A87A50-366B-42DD-A970-986B838E8278}"/>
              </a:ext>
            </a:extLst>
          </p:cNvPr>
          <p:cNvPicPr>
            <a:picLocks noChangeAspect="1"/>
          </p:cNvPicPr>
          <p:nvPr/>
        </p:nvPicPr>
        <p:blipFill>
          <a:blip r:embed="rId3"/>
          <a:stretch>
            <a:fillRect/>
          </a:stretch>
        </p:blipFill>
        <p:spPr>
          <a:xfrm>
            <a:off x="0" y="0"/>
            <a:ext cx="4403408" cy="4356480"/>
          </a:xfrm>
          <a:prstGeom prst="rect">
            <a:avLst/>
          </a:prstGeom>
        </p:spPr>
      </p:pic>
      <p:pic>
        <p:nvPicPr>
          <p:cNvPr id="6" name="Picture 5">
            <a:extLst>
              <a:ext uri="{FF2B5EF4-FFF2-40B4-BE49-F238E27FC236}">
                <a16:creationId xmlns:a16="http://schemas.microsoft.com/office/drawing/2014/main" id="{FDB80642-DFEB-4ABB-8307-8E4A62CA4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408" y="1"/>
            <a:ext cx="7788592" cy="4356479"/>
          </a:xfrm>
          <a:prstGeom prst="rect">
            <a:avLst/>
          </a:prstGeom>
        </p:spPr>
      </p:pic>
      <p:pic>
        <p:nvPicPr>
          <p:cNvPr id="8" name="Picture 7">
            <a:extLst>
              <a:ext uri="{FF2B5EF4-FFF2-40B4-BE49-F238E27FC236}">
                <a16:creationId xmlns:a16="http://schemas.microsoft.com/office/drawing/2014/main" id="{9F034763-470E-47F6-B959-F74E01772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7475" y="4356480"/>
            <a:ext cx="5505450" cy="1990725"/>
          </a:xfrm>
          <a:prstGeom prst="rect">
            <a:avLst/>
          </a:prstGeom>
        </p:spPr>
      </p:pic>
      <p:sp>
        <p:nvSpPr>
          <p:cNvPr id="9" name="Rectangle 8">
            <a:extLst>
              <a:ext uri="{FF2B5EF4-FFF2-40B4-BE49-F238E27FC236}">
                <a16:creationId xmlns:a16="http://schemas.microsoft.com/office/drawing/2014/main" id="{A8B87F81-1036-4A10-A63C-9BE1A56BF3BC}"/>
              </a:ext>
            </a:extLst>
          </p:cNvPr>
          <p:cNvSpPr/>
          <p:nvPr/>
        </p:nvSpPr>
        <p:spPr>
          <a:xfrm>
            <a:off x="371475" y="4623584"/>
            <a:ext cx="6096000" cy="2062103"/>
          </a:xfrm>
          <a:prstGeom prst="rect">
            <a:avLst/>
          </a:prstGeom>
        </p:spPr>
        <p:txBody>
          <a:bodyPr>
            <a:spAutoFit/>
          </a:bodyPr>
          <a:lstStyle/>
          <a:p>
            <a:r>
              <a:rPr lang="en-US" sz="1600" dirty="0">
                <a:solidFill>
                  <a:srgbClr val="00B050"/>
                </a:solidFill>
                <a:latin typeface="Arial" panose="020B0604020202020204" pitchFamily="34" charset="0"/>
              </a:rPr>
              <a:t>One of the most important functions of membranes is to control what passes into and out of the cell. In this lecture we will discuss the mechanisms of membrane transport. </a:t>
            </a:r>
            <a:endParaRPr lang="ar-JO" sz="1600" dirty="0">
              <a:solidFill>
                <a:srgbClr val="00B050"/>
              </a:solidFill>
              <a:latin typeface="Arial" panose="020B0604020202020204" pitchFamily="34" charset="0"/>
            </a:endParaRPr>
          </a:p>
          <a:p>
            <a:endParaRPr lang="ar-JO" sz="1600" dirty="0">
              <a:solidFill>
                <a:srgbClr val="00B050"/>
              </a:solidFill>
              <a:latin typeface="Arial" panose="020B0604020202020204" pitchFamily="34" charset="0"/>
            </a:endParaRPr>
          </a:p>
          <a:p>
            <a:r>
              <a:rPr lang="en-US" sz="1600" dirty="0">
                <a:solidFill>
                  <a:srgbClr val="00B050"/>
                </a:solidFill>
                <a:latin typeface="Arial" panose="020B0604020202020204" pitchFamily="34" charset="0"/>
              </a:rPr>
              <a:t>There are several different types of membrane transport, depending on the characteristics of the substance being transported, the environmental conditions and many others factor..</a:t>
            </a:r>
          </a:p>
        </p:txBody>
      </p:sp>
      <p:sp>
        <p:nvSpPr>
          <p:cNvPr id="10" name="Rectangle 9">
            <a:extLst>
              <a:ext uri="{FF2B5EF4-FFF2-40B4-BE49-F238E27FC236}">
                <a16:creationId xmlns:a16="http://schemas.microsoft.com/office/drawing/2014/main" id="{BD30C5F3-0346-4A2B-B6EC-F85D4D808E46}"/>
              </a:ext>
            </a:extLst>
          </p:cNvPr>
          <p:cNvSpPr/>
          <p:nvPr/>
        </p:nvSpPr>
        <p:spPr>
          <a:xfrm>
            <a:off x="1332924" y="6429643"/>
            <a:ext cx="1053966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B050"/>
                </a:solidFill>
              </a:rPr>
              <a:t>"</a:t>
            </a:r>
            <a:r>
              <a:rPr lang="en-US" b="1" dirty="0">
                <a:solidFill>
                  <a:srgbClr val="00B050"/>
                </a:solidFill>
              </a:rPr>
              <a:t>Like dissolves like</a:t>
            </a:r>
            <a:r>
              <a:rPr lang="en-US" dirty="0">
                <a:solidFill>
                  <a:srgbClr val="00B050"/>
                </a:solidFill>
              </a:rPr>
              <a:t>“  Basic example: Water is polar. Oil is non polar. Water will not </a:t>
            </a:r>
            <a:r>
              <a:rPr lang="en-US" b="1" dirty="0">
                <a:solidFill>
                  <a:srgbClr val="00B050"/>
                </a:solidFill>
              </a:rPr>
              <a:t>dissolve</a:t>
            </a:r>
            <a:r>
              <a:rPr lang="en-US" dirty="0">
                <a:solidFill>
                  <a:srgbClr val="00B050"/>
                </a:solidFill>
              </a:rPr>
              <a:t> oil.</a:t>
            </a:r>
          </a:p>
        </p:txBody>
      </p:sp>
    </p:spTree>
    <p:extLst>
      <p:ext uri="{BB962C8B-B14F-4D97-AF65-F5344CB8AC3E}">
        <p14:creationId xmlns:p14="http://schemas.microsoft.com/office/powerpoint/2010/main" val="407266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077"/>
            <a:ext cx="9875520" cy="1356360"/>
          </a:xfrm>
        </p:spPr>
        <p:txBody>
          <a:bodyPr>
            <a:normAutofit/>
          </a:bodyPr>
          <a:lstStyle/>
          <a:p>
            <a:pPr algn="ctr"/>
            <a:r>
              <a:rPr lang="en-CA" sz="7200" b="1" dirty="0">
                <a:solidFill>
                  <a:srgbClr val="002060"/>
                </a:solidFill>
              </a:rPr>
              <a:t>Types of diffusion</a:t>
            </a:r>
            <a:endParaRPr lang="en-US" sz="7200" dirty="0">
              <a:solidFill>
                <a:srgbClr val="002060"/>
              </a:solidFill>
            </a:endParaRPr>
          </a:p>
        </p:txBody>
      </p:sp>
      <p:sp>
        <p:nvSpPr>
          <p:cNvPr id="3" name="Content Placeholder 2"/>
          <p:cNvSpPr>
            <a:spLocks noGrp="1"/>
          </p:cNvSpPr>
          <p:nvPr>
            <p:ph idx="1"/>
          </p:nvPr>
        </p:nvSpPr>
        <p:spPr>
          <a:xfrm>
            <a:off x="731520" y="1965960"/>
            <a:ext cx="9692640" cy="4525963"/>
          </a:xfrm>
          <a:solidFill>
            <a:schemeClr val="bg1"/>
          </a:solidFill>
          <a:ln>
            <a:solidFill>
              <a:schemeClr val="bg1"/>
            </a:solidFill>
          </a:ln>
        </p:spPr>
        <p:txBody>
          <a:bodyPr/>
          <a:lstStyle/>
          <a:p>
            <a:pPr marL="0" indent="0">
              <a:buNone/>
            </a:pPr>
            <a:r>
              <a:rPr lang="en-CA" sz="3600" b="1" dirty="0">
                <a:solidFill>
                  <a:srgbClr val="002060"/>
                </a:solidFill>
                <a:effectLst>
                  <a:outerShdw blurRad="38100" dist="38100" dir="2700000" algn="tl">
                    <a:srgbClr val="000000">
                      <a:alpha val="43137"/>
                    </a:srgbClr>
                  </a:outerShdw>
                </a:effectLst>
              </a:rPr>
              <a:t>1- SIMPLE DIFFUSION</a:t>
            </a:r>
            <a:endParaRPr lang="en-US" sz="3600" dirty="0">
              <a:solidFill>
                <a:srgbClr val="002060"/>
              </a:solidFill>
              <a:effectLst>
                <a:outerShdw blurRad="38100" dist="38100" dir="2700000" algn="tl">
                  <a:srgbClr val="000000">
                    <a:alpha val="43137"/>
                  </a:srgbClr>
                </a:outerShdw>
              </a:effectLst>
            </a:endParaRPr>
          </a:p>
          <a:p>
            <a:pPr marL="0" indent="0">
              <a:buNone/>
            </a:pPr>
            <a:r>
              <a:rPr lang="en-CA" u="sng" dirty="0">
                <a:solidFill>
                  <a:srgbClr val="002060"/>
                </a:solidFill>
              </a:rPr>
              <a:t>Definition</a:t>
            </a:r>
            <a:r>
              <a:rPr lang="en-CA" dirty="0">
                <a:solidFill>
                  <a:srgbClr val="002060"/>
                </a:solidFill>
              </a:rPr>
              <a:t>:</a:t>
            </a:r>
          </a:p>
          <a:p>
            <a:pPr marL="0" indent="0">
              <a:buNone/>
            </a:pPr>
            <a:r>
              <a:rPr lang="en-CA" dirty="0">
                <a:solidFill>
                  <a:srgbClr val="002060"/>
                </a:solidFill>
              </a:rPr>
              <a:t>Diffusion without a need for carrier.</a:t>
            </a:r>
            <a:endParaRPr lang="en-US" dirty="0">
              <a:solidFill>
                <a:srgbClr val="002060"/>
              </a:solidFill>
            </a:endParaRPr>
          </a:p>
          <a:p>
            <a:pPr marL="0" indent="0">
              <a:buNone/>
            </a:pPr>
            <a:r>
              <a:rPr lang="en-CA" dirty="0">
                <a:solidFill>
                  <a:srgbClr val="002060"/>
                </a:solidFill>
              </a:rPr>
              <a:t>-</a:t>
            </a:r>
            <a:r>
              <a:rPr lang="en-CA" b="1" dirty="0">
                <a:solidFill>
                  <a:srgbClr val="002060"/>
                </a:solidFill>
              </a:rPr>
              <a:t>It is concerned with:- </a:t>
            </a:r>
          </a:p>
          <a:p>
            <a:pPr marL="0" indent="0">
              <a:buNone/>
            </a:pPr>
            <a:r>
              <a:rPr lang="en-CA" dirty="0">
                <a:solidFill>
                  <a:srgbClr val="002060"/>
                </a:solidFill>
              </a:rPr>
              <a:t>a- Lipid-soluble substances</a:t>
            </a:r>
            <a:endParaRPr lang="en-US" dirty="0">
              <a:solidFill>
                <a:srgbClr val="002060"/>
              </a:solidFill>
            </a:endParaRPr>
          </a:p>
          <a:p>
            <a:pPr marL="0" indent="0">
              <a:buNone/>
            </a:pPr>
            <a:r>
              <a:rPr lang="en-CA" dirty="0">
                <a:solidFill>
                  <a:srgbClr val="002060"/>
                </a:solidFill>
              </a:rPr>
              <a:t>b- small water-soluble substances. e.g., ions</a:t>
            </a:r>
          </a:p>
          <a:p>
            <a:pPr marL="0" indent="0">
              <a:buNone/>
            </a:pPr>
            <a:endParaRPr lang="en-US" dirty="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389561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23900"/>
            <a:ext cx="11643360" cy="5410200"/>
          </a:xfrm>
        </p:spPr>
        <p:txBody>
          <a:bodyPr>
            <a:noAutofit/>
          </a:bodyPr>
          <a:lstStyle/>
          <a:p>
            <a:pPr marL="0" indent="0">
              <a:buNone/>
            </a:pPr>
            <a:r>
              <a:rPr lang="en-CA" sz="3600" b="1" u="sng" dirty="0">
                <a:solidFill>
                  <a:srgbClr val="002060"/>
                </a:solidFill>
              </a:rPr>
              <a:t>It occurs through</a:t>
            </a:r>
            <a:r>
              <a:rPr lang="en-CA" sz="3600" b="1" dirty="0">
                <a:solidFill>
                  <a:srgbClr val="002060"/>
                </a:solidFill>
              </a:rPr>
              <a:t>:</a:t>
            </a:r>
            <a:endParaRPr lang="en-US" sz="3600" b="1" dirty="0">
              <a:solidFill>
                <a:srgbClr val="002060"/>
              </a:solidFill>
            </a:endParaRPr>
          </a:p>
          <a:p>
            <a:pPr marL="0" indent="0">
              <a:buNone/>
            </a:pPr>
            <a:r>
              <a:rPr lang="en-CA" b="1" u="sng" dirty="0">
                <a:solidFill>
                  <a:srgbClr val="002060"/>
                </a:solidFill>
                <a:effectLst>
                  <a:outerShdw blurRad="38100" dist="38100" dir="2700000" algn="tl">
                    <a:srgbClr val="000000">
                      <a:alpha val="43137"/>
                    </a:srgbClr>
                  </a:outerShdw>
                </a:effectLst>
              </a:rPr>
              <a:t>A) Lipid bilayer</a:t>
            </a:r>
            <a:endParaRPr lang="en-US" b="1" u="sng" dirty="0">
              <a:solidFill>
                <a:srgbClr val="002060"/>
              </a:solidFill>
              <a:effectLst>
                <a:outerShdw blurRad="38100" dist="38100" dir="2700000" algn="tl">
                  <a:srgbClr val="000000">
                    <a:alpha val="43137"/>
                  </a:srgbClr>
                </a:outerShdw>
              </a:effectLst>
            </a:endParaRPr>
          </a:p>
          <a:p>
            <a:pPr marL="0" indent="0">
              <a:buNone/>
            </a:pPr>
            <a:r>
              <a:rPr lang="en-CA" dirty="0">
                <a:solidFill>
                  <a:srgbClr val="002060"/>
                </a:solidFill>
              </a:rPr>
              <a:t>This  is  for  lipid soluble substances </a:t>
            </a:r>
          </a:p>
          <a:p>
            <a:pPr marL="0" indent="0">
              <a:buNone/>
            </a:pPr>
            <a:r>
              <a:rPr lang="en-CA" dirty="0">
                <a:solidFill>
                  <a:srgbClr val="002060"/>
                </a:solidFill>
              </a:rPr>
              <a:t> </a:t>
            </a:r>
            <a:r>
              <a:rPr lang="en-CA" b="1" dirty="0">
                <a:solidFill>
                  <a:srgbClr val="002060"/>
                </a:solidFill>
              </a:rPr>
              <a:t>e.g., </a:t>
            </a:r>
            <a:r>
              <a:rPr lang="en-CA" dirty="0">
                <a:solidFill>
                  <a:srgbClr val="002060"/>
                </a:solidFill>
              </a:rPr>
              <a:t>0</a:t>
            </a:r>
            <a:r>
              <a:rPr lang="en-CA" sz="2400" dirty="0">
                <a:solidFill>
                  <a:srgbClr val="002060"/>
                </a:solidFill>
              </a:rPr>
              <a:t>2</a:t>
            </a:r>
            <a:r>
              <a:rPr lang="en-CA" dirty="0">
                <a:solidFill>
                  <a:srgbClr val="002060"/>
                </a:solidFill>
              </a:rPr>
              <a:t>,  CO</a:t>
            </a:r>
            <a:r>
              <a:rPr lang="en-CA" sz="2000" dirty="0">
                <a:solidFill>
                  <a:srgbClr val="002060"/>
                </a:solidFill>
              </a:rPr>
              <a:t>2</a:t>
            </a:r>
            <a:r>
              <a:rPr lang="en-CA" dirty="0">
                <a:solidFill>
                  <a:srgbClr val="002060"/>
                </a:solidFill>
              </a:rPr>
              <a:t>,  fatty acids, glycerol and urea.</a:t>
            </a:r>
          </a:p>
          <a:p>
            <a:pPr marL="0" indent="0">
              <a:buNone/>
            </a:pPr>
            <a:r>
              <a:rPr lang="en-CA" dirty="0">
                <a:solidFill>
                  <a:srgbClr val="002060"/>
                </a:solidFill>
              </a:rPr>
              <a:t>The diffusion of these substances is directly proportional to their lipid solubility.</a:t>
            </a:r>
          </a:p>
          <a:p>
            <a:pPr marL="0" indent="0">
              <a:buNone/>
            </a:pPr>
            <a:r>
              <a:rPr lang="en-CA" dirty="0">
                <a:solidFill>
                  <a:srgbClr val="002060"/>
                </a:solidFill>
              </a:rPr>
              <a:t>0</a:t>
            </a:r>
            <a:r>
              <a:rPr lang="en-CA" sz="1800" dirty="0">
                <a:solidFill>
                  <a:srgbClr val="002060"/>
                </a:solidFill>
              </a:rPr>
              <a:t>2</a:t>
            </a:r>
            <a:r>
              <a:rPr lang="en-CA" dirty="0">
                <a:solidFill>
                  <a:srgbClr val="002060"/>
                </a:solidFill>
              </a:rPr>
              <a:t> is highly lipid soluble so that it enters the cell in large quantities as if the cell membrane did not exist.</a:t>
            </a:r>
            <a:endParaRPr lang="en-US" dirty="0">
              <a:solidFill>
                <a:srgbClr val="002060"/>
              </a:solidFill>
            </a:endParaRPr>
          </a:p>
          <a:p>
            <a:pPr marL="0" indent="0">
              <a:buNone/>
            </a:pPr>
            <a:r>
              <a:rPr lang="en-CA" b="1" u="sng" dirty="0">
                <a:solidFill>
                  <a:srgbClr val="002060"/>
                </a:solidFill>
                <a:effectLst>
                  <a:outerShdw blurRad="38100" dist="38100" dir="2700000" algn="tl">
                    <a:srgbClr val="000000">
                      <a:alpha val="43137"/>
                    </a:srgbClr>
                  </a:outerShdw>
                </a:effectLst>
              </a:rPr>
              <a:t>B) Protein channels (permeation)</a:t>
            </a:r>
            <a:endParaRPr lang="en-US" b="1" u="sng" dirty="0">
              <a:solidFill>
                <a:srgbClr val="002060"/>
              </a:solidFill>
              <a:effectLst>
                <a:outerShdw blurRad="38100" dist="38100" dir="2700000" algn="tl">
                  <a:srgbClr val="000000">
                    <a:alpha val="43137"/>
                  </a:srgbClr>
                </a:outerShdw>
              </a:effectLst>
            </a:endParaRPr>
          </a:p>
          <a:p>
            <a:pPr marL="0" indent="0">
              <a:buNone/>
            </a:pPr>
            <a:r>
              <a:rPr lang="en-CA" dirty="0">
                <a:solidFill>
                  <a:srgbClr val="002060"/>
                </a:solidFill>
              </a:rPr>
              <a:t>This is for small water soluble substance </a:t>
            </a:r>
          </a:p>
          <a:p>
            <a:pPr marL="0" indent="0">
              <a:buNone/>
            </a:pPr>
            <a:r>
              <a:rPr lang="en-CA" b="1" dirty="0">
                <a:solidFill>
                  <a:srgbClr val="002060"/>
                </a:solidFill>
              </a:rPr>
              <a:t>e.g., </a:t>
            </a:r>
            <a:r>
              <a:rPr lang="en-CA" dirty="0">
                <a:solidFill>
                  <a:srgbClr val="002060"/>
                </a:solidFill>
              </a:rPr>
              <a:t>ions (Na+ , K+, CI- .</a:t>
            </a:r>
            <a:r>
              <a:rPr lang="en-CA" dirty="0" err="1">
                <a:solidFill>
                  <a:srgbClr val="002060"/>
                </a:solidFill>
              </a:rPr>
              <a:t>etc</a:t>
            </a:r>
            <a:r>
              <a:rPr lang="en-CA" dirty="0">
                <a:solidFill>
                  <a:srgbClr val="002060"/>
                </a:solidFill>
              </a:rPr>
              <a:t>).</a:t>
            </a:r>
            <a:endParaRPr lang="en-US" dirty="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1527328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59080"/>
            <a:ext cx="9875520" cy="1356360"/>
          </a:xfrm>
        </p:spPr>
        <p:txBody>
          <a:bodyPr>
            <a:normAutofit/>
          </a:bodyPr>
          <a:lstStyle/>
          <a:p>
            <a:r>
              <a:rPr lang="en-CA" sz="4000" b="1" dirty="0">
                <a:solidFill>
                  <a:srgbClr val="002060"/>
                </a:solidFill>
              </a:rPr>
              <a:t>Types of channels in the cell membrane:-</a:t>
            </a:r>
            <a:br>
              <a:rPr lang="en-US" sz="40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495300" y="929640"/>
            <a:ext cx="11201400" cy="5669280"/>
          </a:xfrm>
        </p:spPr>
        <p:txBody>
          <a:bodyPr>
            <a:normAutofit/>
          </a:bodyPr>
          <a:lstStyle/>
          <a:p>
            <a:pPr marL="0" indent="0">
              <a:buNone/>
            </a:pPr>
            <a:r>
              <a:rPr lang="en-CA" sz="4000" b="1" dirty="0">
                <a:solidFill>
                  <a:srgbClr val="002060"/>
                </a:solidFill>
              </a:rPr>
              <a:t>1.Leak channels</a:t>
            </a:r>
            <a:r>
              <a:rPr lang="en-CA" sz="4000" dirty="0">
                <a:solidFill>
                  <a:srgbClr val="002060"/>
                </a:solidFill>
              </a:rPr>
              <a:t>:</a:t>
            </a:r>
          </a:p>
          <a:p>
            <a:pPr marL="0" indent="0">
              <a:buNone/>
            </a:pPr>
            <a:r>
              <a:rPr lang="en-CA" dirty="0">
                <a:solidFill>
                  <a:srgbClr val="002060"/>
                </a:solidFill>
              </a:rPr>
              <a:t> has no gate (continuously opened), e.g., Na+ -  K+</a:t>
            </a:r>
            <a:r>
              <a:rPr lang="en-US" dirty="0">
                <a:solidFill>
                  <a:srgbClr val="002060"/>
                </a:solidFill>
              </a:rPr>
              <a:t> </a:t>
            </a:r>
            <a:r>
              <a:rPr lang="en-CA" dirty="0">
                <a:solidFill>
                  <a:srgbClr val="002060"/>
                </a:solidFill>
              </a:rPr>
              <a:t>leak channels.</a:t>
            </a:r>
          </a:p>
          <a:p>
            <a:pPr marL="0" indent="0">
              <a:buNone/>
            </a:pPr>
            <a:endParaRPr lang="en-US" dirty="0">
              <a:solidFill>
                <a:srgbClr val="002060"/>
              </a:solidFill>
            </a:endParaRPr>
          </a:p>
          <a:p>
            <a:pPr marL="0" indent="0">
              <a:buNone/>
            </a:pPr>
            <a:r>
              <a:rPr lang="en-CA" sz="4000" b="1" dirty="0">
                <a:solidFill>
                  <a:srgbClr val="002060"/>
                </a:solidFill>
              </a:rPr>
              <a:t>2. Gated channels</a:t>
            </a:r>
            <a:r>
              <a:rPr lang="en-CA" sz="4000" dirty="0">
                <a:solidFill>
                  <a:srgbClr val="002060"/>
                </a:solidFill>
              </a:rPr>
              <a:t>: </a:t>
            </a:r>
          </a:p>
          <a:p>
            <a:pPr marL="0" indent="0">
              <a:buNone/>
            </a:pPr>
            <a:r>
              <a:rPr lang="en-CA" dirty="0">
                <a:solidFill>
                  <a:srgbClr val="002060"/>
                </a:solidFill>
              </a:rPr>
              <a:t>have gates (open and close), and are of </a:t>
            </a:r>
            <a:r>
              <a:rPr lang="en-CA" u="sng" dirty="0">
                <a:solidFill>
                  <a:srgbClr val="002060"/>
                </a:solidFill>
              </a:rPr>
              <a:t>2 types:</a:t>
            </a:r>
            <a:endParaRPr lang="en-US" u="sng" dirty="0">
              <a:solidFill>
                <a:srgbClr val="002060"/>
              </a:solidFill>
            </a:endParaRPr>
          </a:p>
          <a:p>
            <a:r>
              <a:rPr lang="en-CA" dirty="0">
                <a:solidFill>
                  <a:srgbClr val="002060"/>
                </a:solidFill>
              </a:rPr>
              <a:t>Voltage-gated channels: their gates open as a result of change in the electric potential across the cell membrane</a:t>
            </a:r>
          </a:p>
          <a:p>
            <a:pPr marL="0" indent="0">
              <a:buNone/>
            </a:pPr>
            <a:r>
              <a:rPr lang="en-CA" dirty="0">
                <a:solidFill>
                  <a:srgbClr val="002060"/>
                </a:solidFill>
              </a:rPr>
              <a:t> e.g., voltage gated Na4 channel, K4 channel and Cat' channel. </a:t>
            </a:r>
            <a:br>
              <a:rPr lang="en-CA" dirty="0">
                <a:solidFill>
                  <a:srgbClr val="002060"/>
                </a:solidFill>
              </a:rPr>
            </a:br>
            <a:endParaRPr lang="en-CA" dirty="0">
              <a:solidFill>
                <a:srgbClr val="002060"/>
              </a:solidFill>
            </a:endParaRPr>
          </a:p>
          <a:p>
            <a:r>
              <a:rPr lang="en-CA" dirty="0">
                <a:solidFill>
                  <a:srgbClr val="002060"/>
                </a:solidFill>
              </a:rPr>
              <a:t>Ligand-gated channels: their gates open as a result of binding (ligation) of a chemical substance with receptor on the channel protein.</a:t>
            </a:r>
          </a:p>
          <a:p>
            <a:r>
              <a:rPr lang="en-CA" dirty="0">
                <a:solidFill>
                  <a:srgbClr val="002060"/>
                </a:solidFill>
              </a:rPr>
              <a:t>e.g., acetylcholine—gated ion channel at motor end plate (neuromuscular junction)</a:t>
            </a:r>
            <a:endParaRPr lang="en-US" dirty="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213659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62000"/>
            <a:ext cx="9006584" cy="4495800"/>
          </a:xfrm>
        </p:spPr>
      </p:pic>
    </p:spTree>
    <p:extLst>
      <p:ext uri="{BB962C8B-B14F-4D97-AF65-F5344CB8AC3E}">
        <p14:creationId xmlns:p14="http://schemas.microsoft.com/office/powerpoint/2010/main" val="202693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0" y="58341"/>
            <a:ext cx="9875520" cy="1356360"/>
          </a:xfrm>
        </p:spPr>
        <p:txBody>
          <a:bodyPr>
            <a:normAutofit/>
          </a:bodyPr>
          <a:lstStyle/>
          <a:p>
            <a:r>
              <a:rPr lang="en-US" sz="6600" b="1" i="1" dirty="0">
                <a:solidFill>
                  <a:srgbClr val="FF0000"/>
                </a:solidFill>
              </a:rPr>
              <a:t>Types of channel:</a:t>
            </a:r>
            <a:endParaRPr lang="en-US" sz="6600" dirty="0">
              <a:solidFill>
                <a:srgbClr val="FF0000"/>
              </a:solidFill>
            </a:endParaRPr>
          </a:p>
        </p:txBody>
      </p:sp>
      <p:sp>
        <p:nvSpPr>
          <p:cNvPr id="4" name="Rectangle 3">
            <a:extLst>
              <a:ext uri="{FF2B5EF4-FFF2-40B4-BE49-F238E27FC236}">
                <a16:creationId xmlns:a16="http://schemas.microsoft.com/office/drawing/2014/main" id="{1454F9EE-AD2C-4A14-A08C-C8DC165B9756}"/>
              </a:ext>
            </a:extLst>
          </p:cNvPr>
          <p:cNvSpPr/>
          <p:nvPr/>
        </p:nvSpPr>
        <p:spPr>
          <a:xfrm>
            <a:off x="381000" y="1247061"/>
            <a:ext cx="11033760" cy="5262979"/>
          </a:xfrm>
          <a:prstGeom prst="rect">
            <a:avLst/>
          </a:prstGeom>
        </p:spPr>
        <p:txBody>
          <a:bodyPr wrap="square">
            <a:spAutoFit/>
          </a:bodyPr>
          <a:lstStyle/>
          <a:p>
            <a:r>
              <a:rPr lang="en-US" sz="2800" b="1" u="sng" dirty="0">
                <a:solidFill>
                  <a:srgbClr val="FF0000"/>
                </a:solidFill>
              </a:rPr>
              <a:t>1) Leak channel:</a:t>
            </a:r>
            <a:endParaRPr lang="en-US" sz="2800" u="sng" dirty="0">
              <a:solidFill>
                <a:srgbClr val="FF0000"/>
              </a:solidFill>
            </a:endParaRPr>
          </a:p>
          <a:p>
            <a:r>
              <a:rPr lang="en-US" sz="2800" dirty="0">
                <a:solidFill>
                  <a:srgbClr val="FF0000"/>
                </a:solidFill>
              </a:rPr>
              <a:t>continuous movement of ions until equilibrium.</a:t>
            </a:r>
          </a:p>
          <a:p>
            <a:r>
              <a:rPr lang="en-US" sz="2800" dirty="0">
                <a:solidFill>
                  <a:srgbClr val="FF0000"/>
                </a:solidFill>
              </a:rPr>
              <a:t>Ion concentration in the out side= Ion concentration in the inside</a:t>
            </a:r>
          </a:p>
          <a:p>
            <a:r>
              <a:rPr lang="en-US" sz="2800" b="1" u="sng" dirty="0">
                <a:solidFill>
                  <a:srgbClr val="FF0000"/>
                </a:solidFill>
              </a:rPr>
              <a:t>2) Gated channel:</a:t>
            </a:r>
            <a:endParaRPr lang="en-US" sz="2800" u="sng" dirty="0">
              <a:solidFill>
                <a:srgbClr val="FF0000"/>
              </a:solidFill>
            </a:endParaRPr>
          </a:p>
          <a:p>
            <a:r>
              <a:rPr lang="en-US" sz="2800" dirty="0">
                <a:solidFill>
                  <a:srgbClr val="FF0000"/>
                </a:solidFill>
              </a:rPr>
              <a:t>It open according to cell need for open and exit ions.</a:t>
            </a:r>
          </a:p>
          <a:p>
            <a:r>
              <a:rPr lang="en-US" sz="2800" dirty="0">
                <a:solidFill>
                  <a:srgbClr val="FF0000"/>
                </a:solidFill>
              </a:rPr>
              <a:t>With electro-chemical gradient</a:t>
            </a:r>
          </a:p>
          <a:p>
            <a:r>
              <a:rPr lang="en-US" sz="2800" u="sng" dirty="0">
                <a:solidFill>
                  <a:srgbClr val="FF0000"/>
                </a:solidFill>
              </a:rPr>
              <a:t>a)Voltage:</a:t>
            </a:r>
          </a:p>
          <a:p>
            <a:r>
              <a:rPr lang="en-US" sz="2800" dirty="0">
                <a:solidFill>
                  <a:srgbClr val="FF0000"/>
                </a:solidFill>
              </a:rPr>
              <a:t>When the electricity change the gates open.</a:t>
            </a:r>
          </a:p>
          <a:p>
            <a:r>
              <a:rPr lang="en-US" sz="2800" u="sng" dirty="0">
                <a:solidFill>
                  <a:srgbClr val="FF0000"/>
                </a:solidFill>
              </a:rPr>
              <a:t>b)Ligand:</a:t>
            </a:r>
          </a:p>
          <a:p>
            <a:r>
              <a:rPr lang="en-US" sz="2800" dirty="0">
                <a:solidFill>
                  <a:srgbClr val="FF0000"/>
                </a:solidFill>
              </a:rPr>
              <a:t>Chemical.</a:t>
            </a:r>
          </a:p>
          <a:p>
            <a:r>
              <a:rPr lang="en-US" sz="2800" dirty="0">
                <a:solidFill>
                  <a:srgbClr val="FF0000"/>
                </a:solidFill>
              </a:rPr>
              <a:t>Most common example: </a:t>
            </a:r>
          </a:p>
          <a:p>
            <a:r>
              <a:rPr lang="en-US" sz="2800" dirty="0">
                <a:solidFill>
                  <a:srgbClr val="FF0000"/>
                </a:solidFill>
              </a:rPr>
              <a:t>Acetylcholine. </a:t>
            </a:r>
          </a:p>
        </p:txBody>
      </p:sp>
    </p:spTree>
    <p:extLst>
      <p:ext uri="{BB962C8B-B14F-4D97-AF65-F5344CB8AC3E}">
        <p14:creationId xmlns:p14="http://schemas.microsoft.com/office/powerpoint/2010/main" val="84701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11015871" cy="4145280"/>
          </a:xfrm>
        </p:spPr>
        <p:txBody>
          <a:bodyPr/>
          <a:lstStyle/>
          <a:p>
            <a:pPr marL="0" indent="0">
              <a:buNone/>
            </a:pPr>
            <a:r>
              <a:rPr lang="en-US" dirty="0"/>
              <a:t>                                                         </a:t>
            </a:r>
          </a:p>
        </p:txBody>
      </p:sp>
      <p:sp>
        <p:nvSpPr>
          <p:cNvPr id="4" name="Rectangle 3"/>
          <p:cNvSpPr/>
          <p:nvPr/>
        </p:nvSpPr>
        <p:spPr>
          <a:xfrm>
            <a:off x="2423160" y="1459992"/>
            <a:ext cx="2209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Neuromuscular junction</a:t>
            </a:r>
          </a:p>
          <a:p>
            <a:pPr algn="ctr"/>
            <a:r>
              <a:rPr lang="en-US" b="1" dirty="0">
                <a:solidFill>
                  <a:srgbClr val="FF0000"/>
                </a:solidFill>
              </a:rPr>
              <a:t>“where muscle and nerve connect”</a:t>
            </a:r>
            <a:endParaRPr lang="en-US" dirty="0">
              <a:solidFill>
                <a:srgbClr val="FF0000"/>
              </a:solidFill>
            </a:endParaRPr>
          </a:p>
        </p:txBody>
      </p:sp>
      <p:sp>
        <p:nvSpPr>
          <p:cNvPr id="5" name="Rectangle 4"/>
          <p:cNvSpPr/>
          <p:nvPr/>
        </p:nvSpPr>
        <p:spPr>
          <a:xfrm>
            <a:off x="6240780" y="1414272"/>
            <a:ext cx="2667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Nerve Secrete Acetylcholine  (chemical) bind with receptor</a:t>
            </a:r>
            <a:r>
              <a:rPr lang="en-US" dirty="0">
                <a:solidFill>
                  <a:srgbClr val="FF0000"/>
                </a:solidFill>
              </a:rPr>
              <a:t>.</a:t>
            </a:r>
          </a:p>
        </p:txBody>
      </p:sp>
      <p:sp>
        <p:nvSpPr>
          <p:cNvPr id="6" name="Rectangle 5"/>
          <p:cNvSpPr/>
          <p:nvPr/>
        </p:nvSpPr>
        <p:spPr>
          <a:xfrm>
            <a:off x="7543800" y="3785616"/>
            <a:ext cx="1905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Open Na gated channel.</a:t>
            </a:r>
            <a:endParaRPr lang="en-US" dirty="0">
              <a:solidFill>
                <a:srgbClr val="FF0000"/>
              </a:solidFill>
            </a:endParaRPr>
          </a:p>
          <a:p>
            <a:pPr algn="ctr"/>
            <a:endParaRPr lang="en-US" dirty="0">
              <a:solidFill>
                <a:srgbClr val="FF0000"/>
              </a:solidFill>
            </a:endParaRPr>
          </a:p>
        </p:txBody>
      </p:sp>
      <p:sp>
        <p:nvSpPr>
          <p:cNvPr id="7" name="Rectangle 6"/>
          <p:cNvSpPr/>
          <p:nvPr/>
        </p:nvSpPr>
        <p:spPr>
          <a:xfrm>
            <a:off x="4419600" y="3785616"/>
            <a:ext cx="21336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Action potential + propagation</a:t>
            </a:r>
            <a:endParaRPr lang="en-US" dirty="0">
              <a:solidFill>
                <a:srgbClr val="FF0000"/>
              </a:solidFill>
            </a:endParaRPr>
          </a:p>
        </p:txBody>
      </p:sp>
      <p:sp>
        <p:nvSpPr>
          <p:cNvPr id="8" name="Rectangle 7"/>
          <p:cNvSpPr/>
          <p:nvPr/>
        </p:nvSpPr>
        <p:spPr>
          <a:xfrm>
            <a:off x="2156460" y="3785616"/>
            <a:ext cx="16002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Muscle contract</a:t>
            </a:r>
          </a:p>
        </p:txBody>
      </p:sp>
      <p:sp>
        <p:nvSpPr>
          <p:cNvPr id="10" name="Right Arrow 9"/>
          <p:cNvSpPr/>
          <p:nvPr/>
        </p:nvSpPr>
        <p:spPr>
          <a:xfrm>
            <a:off x="4803648" y="1719072"/>
            <a:ext cx="112776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100822" y="2590800"/>
            <a:ext cx="4191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705600" y="4038600"/>
            <a:ext cx="6858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3784092" y="4050792"/>
            <a:ext cx="533400" cy="3185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41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8BEF68-DC00-4A96-AEF1-CB7D9D339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3" y="390928"/>
            <a:ext cx="11001375" cy="6076144"/>
          </a:xfrm>
        </p:spPr>
      </p:pic>
    </p:spTree>
    <p:extLst>
      <p:ext uri="{BB962C8B-B14F-4D97-AF65-F5344CB8AC3E}">
        <p14:creationId xmlns:p14="http://schemas.microsoft.com/office/powerpoint/2010/main" val="192549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2EE83-7859-4B8E-A40C-78B62B2B1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20840"/>
          </a:xfrm>
          <a:prstGeom prst="rect">
            <a:avLst/>
          </a:prstGeom>
        </p:spPr>
      </p:pic>
    </p:spTree>
    <p:extLst>
      <p:ext uri="{BB962C8B-B14F-4D97-AF65-F5344CB8AC3E}">
        <p14:creationId xmlns:p14="http://schemas.microsoft.com/office/powerpoint/2010/main" val="201467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4091465"/>
              </p:ext>
            </p:extLst>
          </p:nvPr>
        </p:nvGraphicFramePr>
        <p:xfrm>
          <a:off x="414068" y="379561"/>
          <a:ext cx="11533517" cy="624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828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381000"/>
            <a:ext cx="10866120" cy="6019800"/>
          </a:xfrm>
        </p:spPr>
        <p:txBody>
          <a:bodyPr>
            <a:normAutofit/>
          </a:bodyPr>
          <a:lstStyle/>
          <a:p>
            <a:pPr marL="0" indent="0">
              <a:buNone/>
            </a:pPr>
            <a:r>
              <a:rPr lang="en-CA" b="1" dirty="0">
                <a:solidFill>
                  <a:srgbClr val="002060"/>
                </a:solidFill>
                <a:effectLst>
                  <a:outerShdw blurRad="38100" dist="38100" dir="2700000" algn="tl">
                    <a:srgbClr val="000000">
                      <a:alpha val="43137"/>
                    </a:srgbClr>
                  </a:outerShdw>
                </a:effectLst>
              </a:rPr>
              <a:t>2-FACILITATED(CARRIER MEDIATED) DIFFUSION</a:t>
            </a:r>
            <a:endParaRPr lang="en-US" dirty="0">
              <a:solidFill>
                <a:srgbClr val="002060"/>
              </a:solidFill>
              <a:effectLst>
                <a:outerShdw blurRad="38100" dist="38100" dir="2700000" algn="tl">
                  <a:srgbClr val="000000">
                    <a:alpha val="43137"/>
                  </a:srgbClr>
                </a:outerShdw>
              </a:effectLst>
            </a:endParaRPr>
          </a:p>
          <a:p>
            <a:pPr marL="0" indent="0">
              <a:buNone/>
            </a:pPr>
            <a:r>
              <a:rPr lang="en-CA" dirty="0">
                <a:solidFill>
                  <a:srgbClr val="002060"/>
                </a:solidFill>
              </a:rPr>
              <a:t>Definition:</a:t>
            </a:r>
          </a:p>
          <a:p>
            <a:pPr marL="0" indent="0">
              <a:buNone/>
            </a:pPr>
            <a:r>
              <a:rPr lang="en-CA" dirty="0">
                <a:solidFill>
                  <a:srgbClr val="002060"/>
                </a:solidFill>
              </a:rPr>
              <a:t>diffusion that needs carrier protein.</a:t>
            </a:r>
            <a:endParaRPr lang="en-US" dirty="0">
              <a:solidFill>
                <a:srgbClr val="002060"/>
              </a:solidFill>
            </a:endParaRPr>
          </a:p>
          <a:p>
            <a:pPr marL="0" indent="0">
              <a:buNone/>
            </a:pPr>
            <a:r>
              <a:rPr lang="en-CA" dirty="0">
                <a:solidFill>
                  <a:srgbClr val="002060"/>
                </a:solidFill>
              </a:rPr>
              <a:t>• It is concerned with lipid-insoluble large molecules. e.g.. glucose and most amino acids.</a:t>
            </a:r>
            <a:endParaRPr lang="en-US" dirty="0">
              <a:solidFill>
                <a:srgbClr val="002060"/>
              </a:solidFill>
            </a:endParaRPr>
          </a:p>
          <a:p>
            <a:pPr marL="0" indent="0">
              <a:buNone/>
            </a:pPr>
            <a:endParaRPr lang="en-US" dirty="0">
              <a:solidFill>
                <a:srgbClr val="002060"/>
              </a:solidFill>
            </a:endParaRPr>
          </a:p>
        </p:txBody>
      </p:sp>
      <p:pic>
        <p:nvPicPr>
          <p:cNvPr id="4" name="Picture 3">
            <a:extLst>
              <a:ext uri="{FF2B5EF4-FFF2-40B4-BE49-F238E27FC236}">
                <a16:creationId xmlns:a16="http://schemas.microsoft.com/office/drawing/2014/main" id="{133C5DFF-D6B7-4995-9359-BD2B1BCEA02D}"/>
              </a:ext>
            </a:extLst>
          </p:cNvPr>
          <p:cNvPicPr>
            <a:picLocks noChangeAspect="1"/>
          </p:cNvPicPr>
          <p:nvPr/>
        </p:nvPicPr>
        <p:blipFill>
          <a:blip r:embed="rId2"/>
          <a:stretch>
            <a:fillRect/>
          </a:stretch>
        </p:blipFill>
        <p:spPr>
          <a:xfrm>
            <a:off x="1604962" y="2871787"/>
            <a:ext cx="8783955" cy="3028950"/>
          </a:xfrm>
          <a:prstGeom prst="rect">
            <a:avLst/>
          </a:prstGeom>
        </p:spPr>
      </p:pic>
    </p:spTree>
    <p:extLst>
      <p:ext uri="{BB962C8B-B14F-4D97-AF65-F5344CB8AC3E}">
        <p14:creationId xmlns:p14="http://schemas.microsoft.com/office/powerpoint/2010/main" val="39107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C8E4E3-CD55-4A92-8519-488D9FA10FF1}"/>
              </a:ext>
            </a:extLst>
          </p:cNvPr>
          <p:cNvSpPr>
            <a:spLocks noGrp="1"/>
          </p:cNvSpPr>
          <p:nvPr>
            <p:ph idx="1"/>
          </p:nvPr>
        </p:nvSpPr>
        <p:spPr>
          <a:xfrm>
            <a:off x="441960" y="441960"/>
            <a:ext cx="11125200" cy="6169894"/>
          </a:xfrm>
          <a:prstGeom prst="rect">
            <a:avLst/>
          </a:prstGeom>
        </p:spPr>
        <p:txBody>
          <a:bodyPr wrap="square">
            <a:spAutoFit/>
          </a:bodyPr>
          <a:lstStyle/>
          <a:p>
            <a:r>
              <a:rPr lang="en-US" dirty="0">
                <a:solidFill>
                  <a:srgbClr val="00B050"/>
                </a:solidFill>
              </a:rPr>
              <a:t>membrane consists almost entirely of a lipid bilayer, but it also contains large numbers of protein molecules in the lipid, many of which penetrate all the way through the membrane.</a:t>
            </a:r>
          </a:p>
          <a:p>
            <a:r>
              <a:rPr lang="en-US" dirty="0">
                <a:solidFill>
                  <a:srgbClr val="00B050"/>
                </a:solidFill>
              </a:rPr>
              <a:t>The lipid bilayer is not miscible with either the extracellular fluid or the intracellular fluid. Therefore, it constitutes a barrier against movement of water molecules and water-soluble substances between the extracellular and intracellular fluid compartments. </a:t>
            </a:r>
            <a:endParaRPr lang="ar-JO" dirty="0">
              <a:solidFill>
                <a:srgbClr val="00B050"/>
              </a:solidFill>
            </a:endParaRPr>
          </a:p>
          <a:p>
            <a:r>
              <a:rPr lang="en-US" dirty="0">
                <a:solidFill>
                  <a:srgbClr val="00B050"/>
                </a:solidFill>
              </a:rPr>
              <a:t>The protein molecules in the membrane have entirely different properties for transporting substances. Their molecular structures interrupt the continuity of the lipid bilayer, constituting an alternative pathway through the cell membrane. Many of these penetrating proteins can function as transport proteins. </a:t>
            </a:r>
            <a:endParaRPr lang="ar-JO" dirty="0">
              <a:solidFill>
                <a:srgbClr val="00B050"/>
              </a:solidFill>
            </a:endParaRPr>
          </a:p>
          <a:p>
            <a:r>
              <a:rPr lang="en-US" dirty="0">
                <a:solidFill>
                  <a:srgbClr val="00B050"/>
                </a:solidFill>
              </a:rPr>
              <a:t>Some proteins have watery spaces all the way through the molecule and allow free movement of water, as well as selected ions or molecules; these proteins are called channel proteins. </a:t>
            </a:r>
            <a:endParaRPr lang="ar-JO" dirty="0">
              <a:solidFill>
                <a:srgbClr val="00B050"/>
              </a:solidFill>
            </a:endParaRPr>
          </a:p>
          <a:p>
            <a:r>
              <a:rPr lang="en-US" dirty="0">
                <a:solidFill>
                  <a:srgbClr val="00B050"/>
                </a:solidFill>
              </a:rPr>
              <a:t>Other proteins, called carrier proteins, bind with molecules or ions that are to be transported, and conformational changes in the protein molecules then move the substances through the interstices of the protein to the other side of the membrane.</a:t>
            </a:r>
            <a:endParaRPr lang="ar-JO" dirty="0">
              <a:solidFill>
                <a:srgbClr val="00B050"/>
              </a:solidFill>
            </a:endParaRPr>
          </a:p>
          <a:p>
            <a:r>
              <a:rPr lang="en-US" dirty="0">
                <a:solidFill>
                  <a:srgbClr val="00B050"/>
                </a:solidFill>
              </a:rPr>
              <a:t> Channel proteins and carrier proteins are usually selective for the types of molecules or ions that are allowed to cross the membrane.</a:t>
            </a:r>
          </a:p>
        </p:txBody>
      </p:sp>
    </p:spTree>
    <p:extLst>
      <p:ext uri="{BB962C8B-B14F-4D97-AF65-F5344CB8AC3E}">
        <p14:creationId xmlns:p14="http://schemas.microsoft.com/office/powerpoint/2010/main" val="2018468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457200"/>
            <a:ext cx="11597640" cy="5943600"/>
          </a:xfrm>
        </p:spPr>
        <p:txBody>
          <a:bodyPr>
            <a:normAutofit/>
          </a:bodyPr>
          <a:lstStyle/>
          <a:p>
            <a:pPr marL="0" indent="0">
              <a:buNone/>
            </a:pPr>
            <a:r>
              <a:rPr lang="en-CA" sz="4000" b="1" dirty="0">
                <a:solidFill>
                  <a:srgbClr val="002060"/>
                </a:solidFill>
              </a:rPr>
              <a:t>Mechanism</a:t>
            </a:r>
          </a:p>
          <a:p>
            <a:r>
              <a:rPr lang="en-CA" sz="2400" dirty="0">
                <a:solidFill>
                  <a:srgbClr val="002060"/>
                </a:solidFill>
              </a:rPr>
              <a:t>The carrier protein has a channel large enough to transport the specific molecule</a:t>
            </a:r>
          </a:p>
          <a:p>
            <a:pPr marL="0" indent="0">
              <a:buNone/>
            </a:pPr>
            <a:r>
              <a:rPr lang="en-CA" sz="2400" b="1" dirty="0">
                <a:solidFill>
                  <a:srgbClr val="002060"/>
                </a:solidFill>
              </a:rPr>
              <a:t>e.g., </a:t>
            </a:r>
            <a:r>
              <a:rPr lang="en-CA" sz="2400" dirty="0">
                <a:solidFill>
                  <a:srgbClr val="002060"/>
                </a:solidFill>
              </a:rPr>
              <a:t>glucose part way but not all the way through the membrane</a:t>
            </a:r>
            <a:endParaRPr lang="en-US" sz="2400" dirty="0">
              <a:solidFill>
                <a:srgbClr val="002060"/>
              </a:solidFill>
            </a:endParaRPr>
          </a:p>
          <a:p>
            <a:r>
              <a:rPr lang="en-CA" sz="2400" dirty="0">
                <a:solidFill>
                  <a:srgbClr val="002060"/>
                </a:solidFill>
              </a:rPr>
              <a:t>Binding of the specific molecule (</a:t>
            </a:r>
            <a:r>
              <a:rPr lang="en-CA" sz="2400" b="1" dirty="0">
                <a:solidFill>
                  <a:srgbClr val="002060"/>
                </a:solidFill>
              </a:rPr>
              <a:t>e.g.,</a:t>
            </a:r>
            <a:r>
              <a:rPr lang="en-CA" sz="2400" dirty="0">
                <a:solidFill>
                  <a:srgbClr val="002060"/>
                </a:solidFill>
              </a:rPr>
              <a:t> glucose) with a receptor on the carrier protein (a type of integral proteins)---a widening of the inner part of the channel of the carrier protein facilitation of transport of the molecule across the membrane.</a:t>
            </a:r>
            <a:endParaRPr lang="en-US" sz="2400" dirty="0">
              <a:solidFill>
                <a:srgbClr val="002060"/>
              </a:solidFill>
            </a:endParaRPr>
          </a:p>
          <a:p>
            <a:endParaRPr lang="en-US" sz="2400" dirty="0">
              <a:solidFill>
                <a:srgbClr val="002060"/>
              </a:solidFill>
            </a:endParaRPr>
          </a:p>
        </p:txBody>
      </p:sp>
      <p:pic>
        <p:nvPicPr>
          <p:cNvPr id="4" name="Picture 3">
            <a:extLst>
              <a:ext uri="{FF2B5EF4-FFF2-40B4-BE49-F238E27FC236}">
                <a16:creationId xmlns:a16="http://schemas.microsoft.com/office/drawing/2014/main" id="{83F9F3AB-466B-4C5C-B422-B19DBD6E603B}"/>
              </a:ext>
            </a:extLst>
          </p:cNvPr>
          <p:cNvPicPr>
            <a:picLocks noChangeAspect="1"/>
          </p:cNvPicPr>
          <p:nvPr/>
        </p:nvPicPr>
        <p:blipFill>
          <a:blip r:embed="rId2"/>
          <a:stretch>
            <a:fillRect/>
          </a:stretch>
        </p:blipFill>
        <p:spPr>
          <a:xfrm>
            <a:off x="1957388" y="3572204"/>
            <a:ext cx="8202929" cy="2828596"/>
          </a:xfrm>
          <a:prstGeom prst="rect">
            <a:avLst/>
          </a:prstGeom>
        </p:spPr>
      </p:pic>
    </p:spTree>
    <p:extLst>
      <p:ext uri="{BB962C8B-B14F-4D97-AF65-F5344CB8AC3E}">
        <p14:creationId xmlns:p14="http://schemas.microsoft.com/office/powerpoint/2010/main" val="379130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2514"/>
            <a:ext cx="9144000" cy="1447800"/>
          </a:xfrm>
        </p:spPr>
        <p:txBody>
          <a:bodyPr>
            <a:normAutofit/>
          </a:bodyPr>
          <a:lstStyle/>
          <a:p>
            <a:r>
              <a:rPr lang="en-CA" sz="3200" dirty="0">
                <a:solidFill>
                  <a:srgbClr val="002060"/>
                </a:solidFill>
              </a:rPr>
              <a:t>Differences between simple and facilitated diffusion</a:t>
            </a:r>
            <a:endParaRPr lang="en-US" sz="3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3150439"/>
              </p:ext>
            </p:extLst>
          </p:nvPr>
        </p:nvGraphicFramePr>
        <p:xfrm>
          <a:off x="381000" y="768774"/>
          <a:ext cx="11506200" cy="5638800"/>
        </p:xfrm>
        <a:graphic>
          <a:graphicData uri="http://schemas.openxmlformats.org/drawingml/2006/table">
            <a:tbl>
              <a:tblPr firstRow="1" bandRow="1">
                <a:tableStyleId>{5C22544A-7EE6-4342-B048-85BDC9FD1C3A}</a:tableStyleId>
              </a:tblPr>
              <a:tblGrid>
                <a:gridCol w="5898136">
                  <a:extLst>
                    <a:ext uri="{9D8B030D-6E8A-4147-A177-3AD203B41FA5}">
                      <a16:colId xmlns:a16="http://schemas.microsoft.com/office/drawing/2014/main" val="20000"/>
                    </a:ext>
                  </a:extLst>
                </a:gridCol>
                <a:gridCol w="5608064">
                  <a:extLst>
                    <a:ext uri="{9D8B030D-6E8A-4147-A177-3AD203B41FA5}">
                      <a16:colId xmlns:a16="http://schemas.microsoft.com/office/drawing/2014/main" val="20001"/>
                    </a:ext>
                  </a:extLst>
                </a:gridCol>
              </a:tblGrid>
              <a:tr h="634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000" b="1" kern="1200" dirty="0">
                          <a:solidFill>
                            <a:srgbClr val="002060"/>
                          </a:solidFill>
                          <a:effectLst/>
                          <a:latin typeface="+mn-lt"/>
                          <a:ea typeface="+mn-ea"/>
                          <a:cs typeface="+mn-cs"/>
                        </a:rPr>
                        <a:t>Simple diffusion</a:t>
                      </a:r>
                      <a:endParaRPr lang="en-US" sz="4000" b="1" kern="1200" dirty="0">
                        <a:solidFill>
                          <a:srgbClr val="002060"/>
                        </a:solidFill>
                        <a:effectLst/>
                        <a:latin typeface="+mn-lt"/>
                        <a:ea typeface="+mn-ea"/>
                        <a:cs typeface="+mn-cs"/>
                      </a:endParaRPr>
                    </a:p>
                  </a:txBody>
                  <a:tcPr anchor="ctr"/>
                </a:tc>
                <a:tc>
                  <a:txBody>
                    <a:bodyPr/>
                    <a:lstStyle/>
                    <a:p>
                      <a:pPr algn="ctr"/>
                      <a:r>
                        <a:rPr lang="en-CA" sz="4000" b="1" kern="1200" dirty="0">
                          <a:solidFill>
                            <a:srgbClr val="002060"/>
                          </a:solidFill>
                          <a:effectLst/>
                          <a:latin typeface="+mn-lt"/>
                          <a:ea typeface="+mn-ea"/>
                          <a:cs typeface="+mn-cs"/>
                        </a:rPr>
                        <a:t>Facilitated diffusion</a:t>
                      </a:r>
                      <a:endParaRPr lang="en-US" sz="4000" dirty="0">
                        <a:solidFill>
                          <a:srgbClr val="002060"/>
                        </a:solidFill>
                      </a:endParaRPr>
                    </a:p>
                  </a:txBody>
                  <a:tcPr anchor="ctr"/>
                </a:tc>
                <a:extLst>
                  <a:ext uri="{0D108BD9-81ED-4DB2-BD59-A6C34878D82A}">
                    <a16:rowId xmlns:a16="http://schemas.microsoft.com/office/drawing/2014/main" val="10000"/>
                  </a:ext>
                </a:extLst>
              </a:tr>
              <a:tr h="634823">
                <a:tc>
                  <a:txBody>
                    <a:bodyPr/>
                    <a:lstStyle/>
                    <a:p>
                      <a:r>
                        <a:rPr lang="en-CA" sz="1800" kern="1200" dirty="0">
                          <a:solidFill>
                            <a:srgbClr val="002060"/>
                          </a:solidFill>
                          <a:effectLst/>
                          <a:latin typeface="+mn-lt"/>
                          <a:ea typeface="+mn-ea"/>
                          <a:cs typeface="+mn-cs"/>
                        </a:rPr>
                        <a:t>For  lipid -soluble  and</a:t>
                      </a:r>
                      <a:r>
                        <a:rPr lang="en-US"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small lipid insoluble. </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rgbClr val="002060"/>
                          </a:solidFill>
                          <a:effectLst/>
                          <a:latin typeface="+mn-lt"/>
                          <a:ea typeface="+mn-ea"/>
                          <a:cs typeface="+mn-cs"/>
                        </a:rPr>
                        <a:t>For lipid insoluble large molecule.</a:t>
                      </a:r>
                      <a:endParaRPr lang="en-US" sz="1800" kern="1200" dirty="0">
                        <a:solidFill>
                          <a:srgbClr val="002060"/>
                        </a:solidFill>
                        <a:effectLst/>
                        <a:latin typeface="+mn-lt"/>
                        <a:ea typeface="+mn-ea"/>
                        <a:cs typeface="+mn-cs"/>
                      </a:endParaRPr>
                    </a:p>
                    <a:p>
                      <a:endParaRPr lang="en-US" dirty="0">
                        <a:solidFill>
                          <a:srgbClr val="002060"/>
                        </a:solidFill>
                      </a:endParaRPr>
                    </a:p>
                  </a:txBody>
                  <a:tcPr/>
                </a:tc>
                <a:extLst>
                  <a:ext uri="{0D108BD9-81ED-4DB2-BD59-A6C34878D82A}">
                    <a16:rowId xmlns:a16="http://schemas.microsoft.com/office/drawing/2014/main" val="10001"/>
                  </a:ext>
                </a:extLst>
              </a:tr>
              <a:tr h="634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rgbClr val="002060"/>
                          </a:solidFill>
                          <a:effectLst/>
                          <a:latin typeface="+mn-lt"/>
                          <a:ea typeface="+mn-ea"/>
                          <a:cs typeface="+mn-cs"/>
                        </a:rPr>
                        <a:t>Does not need carrier</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rgbClr val="002060"/>
                          </a:solidFill>
                          <a:effectLst/>
                          <a:latin typeface="+mn-lt"/>
                          <a:ea typeface="+mn-ea"/>
                          <a:cs typeface="+mn-cs"/>
                        </a:rPr>
                        <a:t>Needs carrier.</a:t>
                      </a:r>
                      <a:endParaRPr lang="en-US" sz="1800" kern="1200" dirty="0">
                        <a:solidFill>
                          <a:srgbClr val="002060"/>
                        </a:solidFill>
                        <a:effectLst/>
                        <a:latin typeface="+mn-lt"/>
                        <a:ea typeface="+mn-ea"/>
                        <a:cs typeface="+mn-cs"/>
                      </a:endParaRPr>
                    </a:p>
                    <a:p>
                      <a:endParaRPr lang="en-US" dirty="0">
                        <a:solidFill>
                          <a:srgbClr val="002060"/>
                        </a:solidFill>
                      </a:endParaRPr>
                    </a:p>
                  </a:txBody>
                  <a:tcPr/>
                </a:tc>
                <a:extLst>
                  <a:ext uri="{0D108BD9-81ED-4DB2-BD59-A6C34878D82A}">
                    <a16:rowId xmlns:a16="http://schemas.microsoft.com/office/drawing/2014/main" val="10002"/>
                  </a:ext>
                </a:extLst>
              </a:tr>
              <a:tr h="634823">
                <a:tc>
                  <a:txBody>
                    <a:bodyPr/>
                    <a:lstStyle/>
                    <a:p>
                      <a:r>
                        <a:rPr lang="en-CA" sz="1800" kern="1200" dirty="0">
                          <a:solidFill>
                            <a:srgbClr val="002060"/>
                          </a:solidFill>
                          <a:effectLst/>
                          <a:latin typeface="+mn-lt"/>
                          <a:ea typeface="+mn-ea"/>
                          <a:cs typeface="+mn-cs"/>
                        </a:rPr>
                        <a:t>No  structural  specificity</a:t>
                      </a:r>
                      <a:r>
                        <a:rPr lang="en-US"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because  there is no carrier</a:t>
                      </a:r>
                      <a:endParaRPr lang="en-US" sz="1800" kern="1200" dirty="0">
                        <a:solidFill>
                          <a:srgbClr val="002060"/>
                        </a:solidFill>
                        <a:effectLst/>
                        <a:latin typeface="+mn-lt"/>
                        <a:ea typeface="+mn-ea"/>
                        <a:cs typeface="+mn-cs"/>
                      </a:endParaRPr>
                    </a:p>
                  </a:txBody>
                  <a:tcPr/>
                </a:tc>
                <a:tc>
                  <a:txBody>
                    <a:bodyPr/>
                    <a:lstStyle/>
                    <a:p>
                      <a:r>
                        <a:rPr lang="en-CA" sz="1800" kern="1200" dirty="0">
                          <a:solidFill>
                            <a:srgbClr val="002060"/>
                          </a:solidFill>
                          <a:effectLst/>
                          <a:latin typeface="+mn-lt"/>
                          <a:ea typeface="+mn-ea"/>
                          <a:cs typeface="+mn-cs"/>
                        </a:rPr>
                        <a:t>High structural specificity:- each carrier</a:t>
                      </a:r>
                      <a:endParaRPr lang="en-US" sz="1800" kern="1200" dirty="0">
                        <a:solidFill>
                          <a:srgbClr val="002060"/>
                        </a:solidFill>
                        <a:effectLst/>
                        <a:latin typeface="+mn-lt"/>
                        <a:ea typeface="+mn-ea"/>
                        <a:cs typeface="+mn-cs"/>
                      </a:endParaRPr>
                    </a:p>
                    <a:p>
                      <a:r>
                        <a:rPr lang="en-CA" sz="1800" kern="1200" dirty="0">
                          <a:solidFill>
                            <a:srgbClr val="002060"/>
                          </a:solidFill>
                          <a:effectLst/>
                          <a:latin typeface="+mn-lt"/>
                          <a:ea typeface="+mn-ea"/>
                          <a:cs typeface="+mn-cs"/>
                        </a:rPr>
                        <a:t>is specific for one or very few substances</a:t>
                      </a:r>
                      <a:endParaRPr lang="en-US" dirty="0">
                        <a:solidFill>
                          <a:srgbClr val="002060"/>
                        </a:solidFill>
                      </a:endParaRPr>
                    </a:p>
                  </a:txBody>
                  <a:tcPr/>
                </a:tc>
                <a:extLst>
                  <a:ext uri="{0D108BD9-81ED-4DB2-BD59-A6C34878D82A}">
                    <a16:rowId xmlns:a16="http://schemas.microsoft.com/office/drawing/2014/main" val="10003"/>
                  </a:ext>
                </a:extLst>
              </a:tr>
              <a:tr h="862788">
                <a:tc>
                  <a:txBody>
                    <a:bodyPr/>
                    <a:lstStyle/>
                    <a:p>
                      <a:r>
                        <a:rPr lang="en-CA" sz="1800" kern="1200" dirty="0">
                          <a:solidFill>
                            <a:srgbClr val="002060"/>
                          </a:solidFill>
                          <a:effectLst/>
                          <a:latin typeface="+mn-lt"/>
                          <a:ea typeface="+mn-ea"/>
                          <a:cs typeface="+mn-cs"/>
                        </a:rPr>
                        <a:t>No competitive inhibition</a:t>
                      </a:r>
                      <a:r>
                        <a:rPr lang="en-US"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because  there   is  no</a:t>
                      </a:r>
                      <a:r>
                        <a:rPr lang="en-US" sz="1800" kern="120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carrier</a:t>
                      </a:r>
                      <a:endParaRPr lang="en-US" sz="1800" kern="1200" dirty="0">
                        <a:solidFill>
                          <a:srgbClr val="002060"/>
                        </a:solidFill>
                        <a:effectLst/>
                        <a:latin typeface="+mn-lt"/>
                        <a:ea typeface="+mn-ea"/>
                        <a:cs typeface="+mn-cs"/>
                      </a:endParaRPr>
                    </a:p>
                  </a:txBody>
                  <a:tcPr/>
                </a:tc>
                <a:tc>
                  <a:txBody>
                    <a:bodyPr/>
                    <a:lstStyle/>
                    <a:p>
                      <a:r>
                        <a:rPr lang="en-CA" sz="1800" kern="1200" dirty="0">
                          <a:solidFill>
                            <a:srgbClr val="002060"/>
                          </a:solidFill>
                          <a:effectLst/>
                          <a:latin typeface="+mn-lt"/>
                          <a:ea typeface="+mn-ea"/>
                          <a:cs typeface="+mn-cs"/>
                        </a:rPr>
                        <a:t> Competitive inhibition similar molecules</a:t>
                      </a:r>
                      <a:endParaRPr lang="en-US" sz="1800" kern="1200" dirty="0">
                        <a:solidFill>
                          <a:srgbClr val="002060"/>
                        </a:solidFill>
                        <a:effectLst/>
                        <a:latin typeface="+mn-lt"/>
                        <a:ea typeface="+mn-ea"/>
                        <a:cs typeface="+mn-cs"/>
                      </a:endParaRPr>
                    </a:p>
                    <a:p>
                      <a:r>
                        <a:rPr lang="en-CA" sz="1800" kern="1200" dirty="0">
                          <a:solidFill>
                            <a:srgbClr val="002060"/>
                          </a:solidFill>
                          <a:effectLst/>
                          <a:latin typeface="+mn-lt"/>
                          <a:ea typeface="+mn-ea"/>
                          <a:cs typeface="+mn-cs"/>
                        </a:rPr>
                        <a:t>compete with each  other for the same </a:t>
                      </a:r>
                      <a:br>
                        <a:rPr lang="en-CA" sz="1800" kern="1200" dirty="0">
                          <a:solidFill>
                            <a:srgbClr val="002060"/>
                          </a:solidFill>
                          <a:effectLst/>
                          <a:latin typeface="+mn-lt"/>
                          <a:ea typeface="+mn-ea"/>
                          <a:cs typeface="+mn-cs"/>
                        </a:rPr>
                      </a:br>
                      <a:r>
                        <a:rPr lang="en-CA" sz="1800" kern="1200" dirty="0">
                          <a:solidFill>
                            <a:srgbClr val="002060"/>
                          </a:solidFill>
                          <a:effectLst/>
                          <a:latin typeface="+mn-lt"/>
                          <a:ea typeface="+mn-ea"/>
                          <a:cs typeface="+mn-cs"/>
                        </a:rPr>
                        <a:t>carrier and  the transport of each other.</a:t>
                      </a:r>
                      <a:endParaRPr lang="en-US"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4"/>
                  </a:ext>
                </a:extLst>
              </a:tr>
              <a:tr h="1121625">
                <a:tc>
                  <a:txBody>
                    <a:bodyPr/>
                    <a:lstStyle/>
                    <a:p>
                      <a:r>
                        <a:rPr lang="en-CA" sz="1800" kern="1200" dirty="0">
                          <a:solidFill>
                            <a:srgbClr val="002060"/>
                          </a:solidFill>
                          <a:effectLst/>
                          <a:latin typeface="+mn-lt"/>
                          <a:ea typeface="+mn-ea"/>
                          <a:cs typeface="+mn-cs"/>
                        </a:rPr>
                        <a:t>No  saturation,  i.e.,  it  increase</a:t>
                      </a:r>
                      <a:r>
                        <a:rPr lang="en-CA"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with increasing  the</a:t>
                      </a:r>
                      <a:r>
                        <a:rPr lang="en-US"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concentration gradient without limit (no carrier)</a:t>
                      </a:r>
                      <a:endParaRPr lang="en-US" sz="1800" kern="1200" dirty="0">
                        <a:solidFill>
                          <a:srgbClr val="002060"/>
                        </a:solidFill>
                        <a:effectLst/>
                        <a:latin typeface="+mn-lt"/>
                        <a:ea typeface="+mn-ea"/>
                        <a:cs typeface="+mn-cs"/>
                      </a:endParaRPr>
                    </a:p>
                  </a:txBody>
                  <a:tcPr/>
                </a:tc>
                <a:tc>
                  <a:txBody>
                    <a:bodyPr/>
                    <a:lstStyle/>
                    <a:p>
                      <a:r>
                        <a:rPr lang="en-CA" sz="1800" kern="1200" dirty="0">
                          <a:solidFill>
                            <a:srgbClr val="002060"/>
                          </a:solidFill>
                          <a:effectLst/>
                          <a:latin typeface="+mn-lt"/>
                          <a:ea typeface="+mn-ea"/>
                          <a:cs typeface="+mn-cs"/>
                        </a:rPr>
                        <a:t>Saturation: has a maximum limit (v max )</a:t>
                      </a:r>
                      <a:endParaRPr lang="en-US" sz="1800" kern="1200" dirty="0">
                        <a:solidFill>
                          <a:srgbClr val="002060"/>
                        </a:solidFill>
                        <a:effectLst/>
                        <a:latin typeface="+mn-lt"/>
                        <a:ea typeface="+mn-ea"/>
                        <a:cs typeface="+mn-cs"/>
                      </a:endParaRPr>
                    </a:p>
                    <a:p>
                      <a:r>
                        <a:rPr lang="en-CA" sz="1800" kern="1200" dirty="0">
                          <a:solidFill>
                            <a:srgbClr val="002060"/>
                          </a:solidFill>
                          <a:effectLst/>
                          <a:latin typeface="+mn-lt"/>
                          <a:ea typeface="+mn-ea"/>
                          <a:cs typeface="+mn-cs"/>
                        </a:rPr>
                        <a:t>i.e. it increase</a:t>
                      </a:r>
                      <a:r>
                        <a:rPr lang="en-CA"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with increasing the</a:t>
                      </a:r>
                      <a:r>
                        <a:rPr lang="en-CA"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concentration gradient till all the carriers available for this substance become saturated, then it does not increase after that.</a:t>
                      </a:r>
                      <a:endParaRPr lang="en-US"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5"/>
                  </a:ext>
                </a:extLst>
              </a:tr>
              <a:tr h="862788">
                <a:tc>
                  <a:txBody>
                    <a:bodyPr/>
                    <a:lstStyle/>
                    <a:p>
                      <a:r>
                        <a:rPr lang="en-CA" sz="1800" kern="1200" dirty="0">
                          <a:solidFill>
                            <a:srgbClr val="002060"/>
                          </a:solidFill>
                          <a:effectLst/>
                          <a:latin typeface="+mn-lt"/>
                          <a:ea typeface="+mn-ea"/>
                          <a:cs typeface="+mn-cs"/>
                        </a:rPr>
                        <a:t>Less </a:t>
                      </a:r>
                      <a:r>
                        <a:rPr lang="en-CA"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sensitive to</a:t>
                      </a:r>
                      <a:r>
                        <a:rPr lang="en-US" sz="1800" kern="1200" baseline="0" dirty="0">
                          <a:solidFill>
                            <a:srgbClr val="002060"/>
                          </a:solidFill>
                          <a:effectLst/>
                          <a:latin typeface="+mn-lt"/>
                          <a:ea typeface="+mn-ea"/>
                          <a:cs typeface="+mn-cs"/>
                        </a:rPr>
                        <a:t> t</a:t>
                      </a:r>
                      <a:r>
                        <a:rPr lang="en-CA" sz="1800" kern="1200" dirty="0">
                          <a:solidFill>
                            <a:srgbClr val="002060"/>
                          </a:solidFill>
                          <a:effectLst/>
                          <a:latin typeface="+mn-lt"/>
                          <a:ea typeface="+mn-ea"/>
                          <a:cs typeface="+mn-cs"/>
                        </a:rPr>
                        <a:t>temperature changes (no carrier)</a:t>
                      </a:r>
                      <a:endParaRPr lang="en-US" sz="1800" kern="1200" dirty="0">
                        <a:solidFill>
                          <a:srgbClr val="002060"/>
                        </a:solidFill>
                        <a:effectLst/>
                        <a:latin typeface="+mn-lt"/>
                        <a:ea typeface="+mn-ea"/>
                        <a:cs typeface="+mn-cs"/>
                      </a:endParaRPr>
                    </a:p>
                  </a:txBody>
                  <a:tcPr/>
                </a:tc>
                <a:tc>
                  <a:txBody>
                    <a:bodyPr/>
                    <a:lstStyle/>
                    <a:p>
                      <a:r>
                        <a:rPr lang="en-CA" sz="1800" kern="1200" dirty="0">
                          <a:solidFill>
                            <a:srgbClr val="002060"/>
                          </a:solidFill>
                          <a:effectLst/>
                          <a:latin typeface="+mn-lt"/>
                          <a:ea typeface="+mn-ea"/>
                          <a:cs typeface="+mn-cs"/>
                        </a:rPr>
                        <a:t>More sensitive to temperature</a:t>
                      </a:r>
                      <a:r>
                        <a:rPr lang="en-CA"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changes</a:t>
                      </a:r>
                      <a:r>
                        <a:rPr lang="en-US" sz="1800" kern="1200" baseline="0" dirty="0">
                          <a:solidFill>
                            <a:srgbClr val="002060"/>
                          </a:solidFill>
                          <a:effectLst/>
                          <a:latin typeface="+mn-lt"/>
                          <a:ea typeface="+mn-ea"/>
                          <a:cs typeface="+mn-cs"/>
                        </a:rPr>
                        <a:t> </a:t>
                      </a:r>
                      <a:r>
                        <a:rPr lang="en-CA" sz="1800" kern="1200" dirty="0">
                          <a:solidFill>
                            <a:srgbClr val="002060"/>
                          </a:solidFill>
                          <a:effectLst/>
                          <a:latin typeface="+mn-lt"/>
                          <a:ea typeface="+mn-ea"/>
                          <a:cs typeface="+mn-cs"/>
                        </a:rPr>
                        <a:t>(3 times that of simple diffusion) because binding of the substance with the carrier is through an enzyme</a:t>
                      </a:r>
                      <a:endParaRPr lang="en-US"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475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680" y="533401"/>
            <a:ext cx="9982200" cy="779205"/>
          </a:xfrm>
        </p:spPr>
        <p:txBody>
          <a:bodyPr/>
          <a:lstStyle/>
          <a:p>
            <a:r>
              <a:rPr lang="en-US" b="1" dirty="0">
                <a:solidFill>
                  <a:srgbClr val="FF0000"/>
                </a:solidFill>
              </a:rPr>
              <a:t>Facilitated diffusion needs protein carrier.</a:t>
            </a: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
        <p:nvSpPr>
          <p:cNvPr id="5" name="Rounded Rectangle 4"/>
          <p:cNvSpPr/>
          <p:nvPr/>
        </p:nvSpPr>
        <p:spPr>
          <a:xfrm>
            <a:off x="1679940" y="1041629"/>
            <a:ext cx="2286000" cy="1069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The cell produce specific  number of</a:t>
            </a:r>
            <a:r>
              <a:rPr lang="en-US" dirty="0">
                <a:solidFill>
                  <a:srgbClr val="FF0000"/>
                </a:solidFill>
              </a:rPr>
              <a:t> </a:t>
            </a:r>
            <a:r>
              <a:rPr lang="en-US" b="1" dirty="0">
                <a:solidFill>
                  <a:srgbClr val="FF0000"/>
                </a:solidFill>
              </a:rPr>
              <a:t>carriers</a:t>
            </a:r>
            <a:endParaRPr lang="en-US" dirty="0">
              <a:solidFill>
                <a:srgbClr val="FF0000"/>
              </a:solidFill>
            </a:endParaRPr>
          </a:p>
          <a:p>
            <a:pPr algn="ctr"/>
            <a:endParaRPr lang="en-US" dirty="0">
              <a:solidFill>
                <a:srgbClr val="FF0000"/>
              </a:solidFill>
            </a:endParaRPr>
          </a:p>
        </p:txBody>
      </p:sp>
      <p:sp>
        <p:nvSpPr>
          <p:cNvPr id="6" name="Right Arrow 5"/>
          <p:cNvSpPr/>
          <p:nvPr/>
        </p:nvSpPr>
        <p:spPr>
          <a:xfrm>
            <a:off x="3965940" y="141653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420092" y="1041629"/>
            <a:ext cx="2286000" cy="10744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With time the Carriers saturated.</a:t>
            </a:r>
            <a:endParaRPr lang="en-US" dirty="0">
              <a:solidFill>
                <a:srgbClr val="FF0000"/>
              </a:solidFill>
            </a:endParaRPr>
          </a:p>
          <a:p>
            <a:pPr algn="ctr"/>
            <a:endParaRPr lang="en-US" dirty="0">
              <a:solidFill>
                <a:srgbClr val="FF0000"/>
              </a:solidFill>
            </a:endParaRPr>
          </a:p>
        </p:txBody>
      </p:sp>
      <p:sp>
        <p:nvSpPr>
          <p:cNvPr id="8" name="Rounded Rectangle 7"/>
          <p:cNvSpPr/>
          <p:nvPr/>
        </p:nvSpPr>
        <p:spPr>
          <a:xfrm>
            <a:off x="7163292" y="1041629"/>
            <a:ext cx="2286000" cy="1094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Max transport : no more increase in rate of diffusion</a:t>
            </a:r>
            <a:endParaRPr lang="en-US" dirty="0">
              <a:solidFill>
                <a:srgbClr val="FF0000"/>
              </a:solidFill>
            </a:endParaRPr>
          </a:p>
        </p:txBody>
      </p:sp>
      <p:sp>
        <p:nvSpPr>
          <p:cNvPr id="9" name="Right Arrow 8"/>
          <p:cNvSpPr/>
          <p:nvPr/>
        </p:nvSpPr>
        <p:spPr>
          <a:xfrm>
            <a:off x="6706092" y="141653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A4C2DA5-4A26-4FC6-9D82-A310C4216843}"/>
              </a:ext>
            </a:extLst>
          </p:cNvPr>
          <p:cNvPicPr>
            <a:picLocks noChangeAspect="1"/>
          </p:cNvPicPr>
          <p:nvPr/>
        </p:nvPicPr>
        <p:blipFill>
          <a:blip r:embed="rId2"/>
          <a:stretch>
            <a:fillRect/>
          </a:stretch>
        </p:blipFill>
        <p:spPr>
          <a:xfrm>
            <a:off x="3819831" y="2418735"/>
            <a:ext cx="5270251" cy="3834820"/>
          </a:xfrm>
          <a:prstGeom prst="rect">
            <a:avLst/>
          </a:prstGeom>
        </p:spPr>
      </p:pic>
    </p:spTree>
    <p:extLst>
      <p:ext uri="{BB962C8B-B14F-4D97-AF65-F5344CB8AC3E}">
        <p14:creationId xmlns:p14="http://schemas.microsoft.com/office/powerpoint/2010/main" val="4084053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8272887"/>
              </p:ext>
            </p:extLst>
          </p:nvPr>
        </p:nvGraphicFramePr>
        <p:xfrm>
          <a:off x="414068" y="379561"/>
          <a:ext cx="11533517" cy="624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72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304801"/>
            <a:ext cx="11506200" cy="4525963"/>
          </a:xfrm>
        </p:spPr>
        <p:txBody>
          <a:bodyPr>
            <a:normAutofit/>
          </a:bodyPr>
          <a:lstStyle/>
          <a:p>
            <a:pPr marL="0" indent="0">
              <a:buNone/>
            </a:pPr>
            <a:r>
              <a:rPr lang="en-CA" b="1" dirty="0">
                <a:solidFill>
                  <a:srgbClr val="002060"/>
                </a:solidFill>
              </a:rPr>
              <a:t>Special types of Passive Transport:</a:t>
            </a:r>
          </a:p>
          <a:p>
            <a:pPr marL="0" indent="0">
              <a:buNone/>
            </a:pPr>
            <a:endParaRPr lang="en-US" dirty="0">
              <a:solidFill>
                <a:srgbClr val="002060"/>
              </a:solidFill>
            </a:endParaRPr>
          </a:p>
          <a:p>
            <a:pPr marL="0" indent="0">
              <a:buNone/>
            </a:pPr>
            <a:r>
              <a:rPr lang="en-CA" b="1" dirty="0">
                <a:solidFill>
                  <a:srgbClr val="002060"/>
                </a:solidFill>
              </a:rPr>
              <a:t>A) Osmosis</a:t>
            </a:r>
            <a:endParaRPr lang="en-US" dirty="0">
              <a:solidFill>
                <a:srgbClr val="002060"/>
              </a:solidFill>
            </a:endParaRPr>
          </a:p>
          <a:p>
            <a:pPr marL="0" indent="0">
              <a:buNone/>
            </a:pPr>
            <a:r>
              <a:rPr lang="en-CA" b="1" dirty="0">
                <a:solidFill>
                  <a:srgbClr val="002060"/>
                </a:solidFill>
              </a:rPr>
              <a:t> </a:t>
            </a:r>
            <a:r>
              <a:rPr lang="en-CA" dirty="0">
                <a:solidFill>
                  <a:srgbClr val="002060"/>
                </a:solidFill>
              </a:rPr>
              <a:t>It is the diffusion of water (the solvent) from area of less concentrated solution (more solvent) </a:t>
            </a:r>
            <a:r>
              <a:rPr lang="en-CA" b="1" dirty="0">
                <a:solidFill>
                  <a:srgbClr val="002060"/>
                </a:solidFill>
              </a:rPr>
              <a:t>to </a:t>
            </a:r>
            <a:r>
              <a:rPr lang="en-CA" dirty="0">
                <a:solidFill>
                  <a:srgbClr val="002060"/>
                </a:solidFill>
              </a:rPr>
              <a:t>the area of more concentrated solution (less solvent).</a:t>
            </a:r>
            <a:endParaRPr lang="en-US" dirty="0">
              <a:solidFill>
                <a:srgbClr val="002060"/>
              </a:solidFill>
            </a:endParaRPr>
          </a:p>
          <a:p>
            <a:pPr marL="0" indent="0">
              <a:buNone/>
            </a:pPr>
            <a:r>
              <a:rPr lang="en-CA" dirty="0">
                <a:solidFill>
                  <a:srgbClr val="002060"/>
                </a:solidFill>
              </a:rPr>
              <a:t>Osmotic pressure is the pressure needed to stop osmosis. Osmotic pressure depends on number rather than the size of particles in a solution</a:t>
            </a:r>
            <a:endParaRPr lang="en-US" dirty="0">
              <a:solidFill>
                <a:srgbClr val="002060"/>
              </a:solidFill>
            </a:endParaRPr>
          </a:p>
          <a:p>
            <a:pPr marL="0" indent="0">
              <a:buNone/>
            </a:pP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3775472"/>
            <a:ext cx="8900160" cy="2452189"/>
          </a:xfrm>
          <a:prstGeom prst="rect">
            <a:avLst/>
          </a:prstGeom>
        </p:spPr>
      </p:pic>
    </p:spTree>
    <p:extLst>
      <p:ext uri="{BB962C8B-B14F-4D97-AF65-F5344CB8AC3E}">
        <p14:creationId xmlns:p14="http://schemas.microsoft.com/office/powerpoint/2010/main" val="3426877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792480"/>
            <a:ext cx="11567160" cy="4465320"/>
          </a:xfrm>
        </p:spPr>
        <p:txBody>
          <a:bodyPr>
            <a:normAutofit/>
          </a:bodyPr>
          <a:lstStyle/>
          <a:p>
            <a:pPr marL="0" indent="0">
              <a:buNone/>
            </a:pPr>
            <a:r>
              <a:rPr lang="en-CA" sz="2800" dirty="0">
                <a:solidFill>
                  <a:srgbClr val="002060"/>
                </a:solidFill>
              </a:rPr>
              <a:t>Diffusion of water (osmosis) takes place through both lipid bilayer and protein channels. </a:t>
            </a:r>
          </a:p>
          <a:p>
            <a:pPr marL="0" indent="0">
              <a:buNone/>
            </a:pPr>
            <a:endParaRPr lang="en-CA" sz="2800" dirty="0">
              <a:solidFill>
                <a:srgbClr val="002060"/>
              </a:solidFill>
            </a:endParaRPr>
          </a:p>
          <a:p>
            <a:pPr marL="0" indent="0">
              <a:buNone/>
            </a:pPr>
            <a:r>
              <a:rPr lang="en-CA" sz="2800" dirty="0">
                <a:solidFill>
                  <a:srgbClr val="002060"/>
                </a:solidFill>
              </a:rPr>
              <a:t>This is because water molecules have very small size and high kinetic energy; so that the molecules penetrate the lipid bilayer like bullets before hydrophobic characters of lipid layer stop them</a:t>
            </a:r>
            <a:endParaRPr lang="en-US" sz="2800" dirty="0">
              <a:solidFill>
                <a:srgbClr val="002060"/>
              </a:solidFill>
            </a:endParaRPr>
          </a:p>
        </p:txBody>
      </p:sp>
    </p:spTree>
    <p:extLst>
      <p:ext uri="{BB962C8B-B14F-4D97-AF65-F5344CB8AC3E}">
        <p14:creationId xmlns:p14="http://schemas.microsoft.com/office/powerpoint/2010/main" val="3277284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609601"/>
            <a:ext cx="11871960" cy="5516563"/>
          </a:xfrm>
        </p:spPr>
        <p:txBody>
          <a:bodyPr>
            <a:normAutofit/>
          </a:bodyPr>
          <a:lstStyle/>
          <a:p>
            <a:pPr marL="0" indent="0">
              <a:buNone/>
            </a:pPr>
            <a:r>
              <a:rPr lang="en-CA" sz="2400" b="1" dirty="0">
                <a:solidFill>
                  <a:srgbClr val="002060"/>
                </a:solidFill>
              </a:rPr>
              <a:t>Special types of Passive Transport</a:t>
            </a:r>
          </a:p>
          <a:p>
            <a:pPr marL="0" indent="0">
              <a:buNone/>
            </a:pPr>
            <a:r>
              <a:rPr lang="en-CA" sz="2400" b="1" dirty="0">
                <a:solidFill>
                  <a:srgbClr val="002060"/>
                </a:solidFill>
              </a:rPr>
              <a:t>B) Filtration (Bulk flow):</a:t>
            </a:r>
            <a:endParaRPr lang="en-US" sz="2400" dirty="0">
              <a:solidFill>
                <a:srgbClr val="002060"/>
              </a:solidFill>
            </a:endParaRPr>
          </a:p>
          <a:p>
            <a:pPr marL="0" indent="0">
              <a:buNone/>
            </a:pPr>
            <a:r>
              <a:rPr lang="en-CA" sz="2400" dirty="0">
                <a:solidFill>
                  <a:srgbClr val="002060"/>
                </a:solidFill>
              </a:rPr>
              <a:t> Means diffusion of fluid through a membrane that is caused by difference in hydrostatic pressure.</a:t>
            </a:r>
            <a:br>
              <a:rPr lang="en-CA" sz="2400" dirty="0">
                <a:solidFill>
                  <a:srgbClr val="002060"/>
                </a:solidFill>
              </a:rPr>
            </a:br>
            <a:r>
              <a:rPr lang="en-CA" sz="2400" u="sng" dirty="0">
                <a:solidFill>
                  <a:srgbClr val="002060"/>
                </a:solidFill>
              </a:rPr>
              <a:t>Examples:</a:t>
            </a:r>
            <a:endParaRPr lang="en-US" sz="2400" u="sng" dirty="0">
              <a:solidFill>
                <a:srgbClr val="002060"/>
              </a:solidFill>
            </a:endParaRPr>
          </a:p>
          <a:p>
            <a:pPr marL="0" indent="0">
              <a:buNone/>
            </a:pPr>
            <a:r>
              <a:rPr lang="en-CA" sz="2400" b="1" dirty="0">
                <a:solidFill>
                  <a:srgbClr val="002060"/>
                </a:solidFill>
              </a:rPr>
              <a:t>a.  </a:t>
            </a:r>
            <a:r>
              <a:rPr lang="en-CA" sz="2400" dirty="0">
                <a:solidFill>
                  <a:srgbClr val="002060"/>
                </a:solidFill>
              </a:rPr>
              <a:t>Filtration at arterial end of systemic capillaries </a:t>
            </a:r>
            <a:br>
              <a:rPr lang="en-CA" sz="2400" dirty="0">
                <a:solidFill>
                  <a:srgbClr val="002060"/>
                </a:solidFill>
              </a:rPr>
            </a:br>
            <a:r>
              <a:rPr lang="en-CA" sz="2400" dirty="0">
                <a:solidFill>
                  <a:srgbClr val="002060"/>
                </a:solidFill>
              </a:rPr>
              <a:t>	to form interstitial fluid.</a:t>
            </a:r>
            <a:endParaRPr lang="en-US" sz="2400" dirty="0">
              <a:solidFill>
                <a:srgbClr val="002060"/>
              </a:solidFill>
            </a:endParaRPr>
          </a:p>
          <a:p>
            <a:pPr marL="0" indent="0">
              <a:buNone/>
            </a:pPr>
            <a:r>
              <a:rPr lang="en-CA" sz="2400" b="1" dirty="0">
                <a:solidFill>
                  <a:srgbClr val="002060"/>
                </a:solidFill>
              </a:rPr>
              <a:t>b. </a:t>
            </a:r>
            <a:r>
              <a:rPr lang="en-CA" sz="2400" dirty="0">
                <a:solidFill>
                  <a:srgbClr val="002060"/>
                </a:solidFill>
              </a:rPr>
              <a:t> Filtration through glomerular capillaries in the </a:t>
            </a:r>
            <a:br>
              <a:rPr lang="en-CA" sz="2400" dirty="0">
                <a:solidFill>
                  <a:srgbClr val="002060"/>
                </a:solidFill>
              </a:rPr>
            </a:br>
            <a:r>
              <a:rPr lang="en-CA" sz="2400" dirty="0">
                <a:solidFill>
                  <a:srgbClr val="002060"/>
                </a:solidFill>
              </a:rPr>
              <a:t>	kidney to form glomerular filtrate.</a:t>
            </a:r>
            <a:endParaRPr lang="en-US" sz="2400" dirty="0">
              <a:solidFill>
                <a:srgbClr val="002060"/>
              </a:solidFill>
            </a:endParaRPr>
          </a:p>
          <a:p>
            <a:pPr marL="0" indent="0">
              <a:buNone/>
            </a:pPr>
            <a:endParaRPr lang="en-US" sz="2400" dirty="0">
              <a:solidFill>
                <a:srgbClr val="002060"/>
              </a:solidFill>
            </a:endParaRPr>
          </a:p>
        </p:txBody>
      </p:sp>
    </p:spTree>
    <p:extLst>
      <p:ext uri="{BB962C8B-B14F-4D97-AF65-F5344CB8AC3E}">
        <p14:creationId xmlns:p14="http://schemas.microsoft.com/office/powerpoint/2010/main" val="154775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1B1A04-FB4F-4BA7-8262-BBB432774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468" y="466329"/>
            <a:ext cx="5026018" cy="5105796"/>
          </a:xfrm>
        </p:spPr>
      </p:pic>
      <p:pic>
        <p:nvPicPr>
          <p:cNvPr id="6" name="Picture 5">
            <a:extLst>
              <a:ext uri="{FF2B5EF4-FFF2-40B4-BE49-F238E27FC236}">
                <a16:creationId xmlns:a16="http://schemas.microsoft.com/office/drawing/2014/main" id="{86332A1C-8AD2-4384-BEFB-B783F1CBAE92}"/>
              </a:ext>
            </a:extLst>
          </p:cNvPr>
          <p:cNvPicPr>
            <a:picLocks noChangeAspect="1"/>
          </p:cNvPicPr>
          <p:nvPr/>
        </p:nvPicPr>
        <p:blipFill>
          <a:blip r:embed="rId3"/>
          <a:stretch>
            <a:fillRect/>
          </a:stretch>
        </p:blipFill>
        <p:spPr>
          <a:xfrm>
            <a:off x="5347486" y="723900"/>
            <a:ext cx="6358365" cy="3366194"/>
          </a:xfrm>
          <a:prstGeom prst="rect">
            <a:avLst/>
          </a:prstGeom>
        </p:spPr>
      </p:pic>
    </p:spTree>
    <p:extLst>
      <p:ext uri="{BB962C8B-B14F-4D97-AF65-F5344CB8AC3E}">
        <p14:creationId xmlns:p14="http://schemas.microsoft.com/office/powerpoint/2010/main" val="164210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8F4340-D087-4E52-AC63-F1073C267E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9179" y="419101"/>
            <a:ext cx="5082808" cy="4520551"/>
          </a:xfrm>
        </p:spPr>
      </p:pic>
      <p:pic>
        <p:nvPicPr>
          <p:cNvPr id="7" name="Picture 6">
            <a:extLst>
              <a:ext uri="{FF2B5EF4-FFF2-40B4-BE49-F238E27FC236}">
                <a16:creationId xmlns:a16="http://schemas.microsoft.com/office/drawing/2014/main" id="{884CBDCA-7345-4F11-913D-4A251EA5E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 y="419100"/>
            <a:ext cx="5684354" cy="4520552"/>
          </a:xfrm>
          <a:prstGeom prst="rect">
            <a:avLst/>
          </a:prstGeom>
        </p:spPr>
      </p:pic>
    </p:spTree>
    <p:extLst>
      <p:ext uri="{BB962C8B-B14F-4D97-AF65-F5344CB8AC3E}">
        <p14:creationId xmlns:p14="http://schemas.microsoft.com/office/powerpoint/2010/main" val="391997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854" y="618366"/>
            <a:ext cx="9134856" cy="6156960"/>
          </a:xfrm>
        </p:spPr>
        <p:txBody>
          <a:bodyPr>
            <a:normAutofit fontScale="92500" lnSpcReduction="20000"/>
          </a:bodyPr>
          <a:lstStyle/>
          <a:p>
            <a:pPr marL="0" indent="0">
              <a:buNone/>
            </a:pPr>
            <a:r>
              <a:rPr lang="en-US" dirty="0"/>
              <a:t>        </a:t>
            </a:r>
            <a:r>
              <a:rPr lang="en-US" sz="1800" dirty="0">
                <a:solidFill>
                  <a:srgbClr val="FF0000"/>
                </a:solidFill>
              </a:rPr>
              <a:t>inter in Afferent arteriole                                                        filtered blood</a:t>
            </a: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r>
              <a:rPr lang="en-US" sz="1800" dirty="0">
                <a:solidFill>
                  <a:srgbClr val="FF0000"/>
                </a:solidFill>
              </a:rPr>
              <a:t>                            by Efferent arteriole</a:t>
            </a: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r>
              <a:rPr lang="en-US" sz="2000" dirty="0">
                <a:solidFill>
                  <a:srgbClr val="FF0000"/>
                </a:solidFill>
              </a:rPr>
              <a:t>_The essential materials </a:t>
            </a:r>
            <a:r>
              <a:rPr lang="en-US" sz="2400" b="1" dirty="0">
                <a:solidFill>
                  <a:srgbClr val="FF0000"/>
                </a:solidFill>
              </a:rPr>
              <a:t>reabsorbed</a:t>
            </a:r>
            <a:r>
              <a:rPr lang="en-US" sz="2000" dirty="0">
                <a:solidFill>
                  <a:srgbClr val="FF0000"/>
                </a:solidFill>
              </a:rPr>
              <a:t>, and other </a:t>
            </a:r>
            <a:r>
              <a:rPr lang="en-US" sz="2400" b="1" dirty="0">
                <a:solidFill>
                  <a:srgbClr val="FF0000"/>
                </a:solidFill>
              </a:rPr>
              <a:t>secreted</a:t>
            </a:r>
          </a:p>
          <a:p>
            <a:pPr marL="0" indent="0">
              <a:buNone/>
            </a:pPr>
            <a:endParaRPr lang="en-US" sz="1800" dirty="0">
              <a:solidFill>
                <a:srgbClr val="FF0000"/>
              </a:solidFill>
            </a:endParaRPr>
          </a:p>
        </p:txBody>
      </p:sp>
      <p:sp>
        <p:nvSpPr>
          <p:cNvPr id="5" name="Round Diagonal Corner Rectangle 4"/>
          <p:cNvSpPr/>
          <p:nvPr/>
        </p:nvSpPr>
        <p:spPr>
          <a:xfrm>
            <a:off x="979932" y="586744"/>
            <a:ext cx="838200" cy="6858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Blood </a:t>
            </a:r>
            <a:endParaRPr lang="en-US" dirty="0">
              <a:solidFill>
                <a:srgbClr val="FF0000"/>
              </a:solidFill>
              <a:latin typeface="Calibri"/>
            </a:endParaRPr>
          </a:p>
        </p:txBody>
      </p:sp>
      <p:cxnSp>
        <p:nvCxnSpPr>
          <p:cNvPr id="7" name="Straight Arrow Connector 6"/>
          <p:cNvCxnSpPr>
            <a:cxnSpLocks/>
          </p:cNvCxnSpPr>
          <p:nvPr/>
        </p:nvCxnSpPr>
        <p:spPr>
          <a:xfrm>
            <a:off x="2229612" y="952495"/>
            <a:ext cx="2504504" cy="7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 Diagonal Corner Rectangle 8"/>
          <p:cNvSpPr/>
          <p:nvPr/>
        </p:nvSpPr>
        <p:spPr>
          <a:xfrm>
            <a:off x="4795838" y="509584"/>
            <a:ext cx="1783080" cy="58216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Capillary</a:t>
            </a:r>
          </a:p>
          <a:p>
            <a:pPr algn="ctr" defTabSz="914400"/>
            <a:r>
              <a:rPr lang="en-US" b="1" dirty="0">
                <a:solidFill>
                  <a:srgbClr val="FF0000"/>
                </a:solidFill>
                <a:latin typeface="Calibri"/>
              </a:rPr>
              <a:t> </a:t>
            </a:r>
            <a:r>
              <a:rPr lang="en-US" sz="1400" b="1" dirty="0">
                <a:solidFill>
                  <a:srgbClr val="FF0000"/>
                </a:solidFill>
                <a:latin typeface="Calibri"/>
              </a:rPr>
              <a:t>“to filtrate”</a:t>
            </a:r>
            <a:r>
              <a:rPr lang="en-US" b="1" dirty="0">
                <a:solidFill>
                  <a:srgbClr val="FF0000"/>
                </a:solidFill>
                <a:latin typeface="Calibri"/>
              </a:rPr>
              <a:t> </a:t>
            </a:r>
            <a:endParaRPr lang="en-US" dirty="0">
              <a:solidFill>
                <a:srgbClr val="FF0000"/>
              </a:solidFill>
              <a:latin typeface="Calibri"/>
            </a:endParaRPr>
          </a:p>
        </p:txBody>
      </p:sp>
      <p:cxnSp>
        <p:nvCxnSpPr>
          <p:cNvPr id="11" name="Straight Arrow Connector 10"/>
          <p:cNvCxnSpPr>
            <a:cxnSpLocks/>
          </p:cNvCxnSpPr>
          <p:nvPr/>
        </p:nvCxnSpPr>
        <p:spPr>
          <a:xfrm>
            <a:off x="6911721" y="929644"/>
            <a:ext cx="15312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 Diagonal Corner Rectangle 12"/>
          <p:cNvSpPr/>
          <p:nvPr/>
        </p:nvSpPr>
        <p:spPr>
          <a:xfrm>
            <a:off x="8552593" y="488822"/>
            <a:ext cx="1865376" cy="5638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Filtrate= urine</a:t>
            </a:r>
            <a:endParaRPr lang="en-US" dirty="0">
              <a:solidFill>
                <a:srgbClr val="FF0000"/>
              </a:solidFill>
              <a:latin typeface="Calibri"/>
            </a:endParaRPr>
          </a:p>
        </p:txBody>
      </p:sp>
      <p:cxnSp>
        <p:nvCxnSpPr>
          <p:cNvPr id="16" name="Elbow Connector 15"/>
          <p:cNvCxnSpPr>
            <a:cxnSpLocks/>
          </p:cNvCxnSpPr>
          <p:nvPr/>
        </p:nvCxnSpPr>
        <p:spPr>
          <a:xfrm rot="10800000" flipV="1">
            <a:off x="3028951" y="1188717"/>
            <a:ext cx="2332101" cy="875155"/>
          </a:xfrm>
          <a:prstGeom prst="bentConnector3">
            <a:avLst>
              <a:gd name="adj1" fmla="val 4664"/>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ound Diagonal Corner Rectangle 28"/>
          <p:cNvSpPr/>
          <p:nvPr/>
        </p:nvSpPr>
        <p:spPr>
          <a:xfrm>
            <a:off x="792480" y="1722120"/>
            <a:ext cx="2174748" cy="168400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srgbClr val="FF0000"/>
                </a:solidFill>
                <a:latin typeface="Calibri"/>
              </a:rPr>
              <a:t>The body return material which it need</a:t>
            </a:r>
          </a:p>
        </p:txBody>
      </p:sp>
      <p:sp>
        <p:nvSpPr>
          <p:cNvPr id="32" name="Oval 31"/>
          <p:cNvSpPr/>
          <p:nvPr/>
        </p:nvSpPr>
        <p:spPr>
          <a:xfrm>
            <a:off x="8987028" y="1507236"/>
            <a:ext cx="1447800" cy="236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FF0000"/>
                </a:solidFill>
                <a:latin typeface="Calibri"/>
              </a:rPr>
              <a:t>The filtered body passes in tube</a:t>
            </a:r>
          </a:p>
        </p:txBody>
      </p:sp>
      <p:sp>
        <p:nvSpPr>
          <p:cNvPr id="33" name="Round Diagonal Corner Rectangle 32"/>
          <p:cNvSpPr/>
          <p:nvPr/>
        </p:nvSpPr>
        <p:spPr>
          <a:xfrm>
            <a:off x="8138160" y="4141468"/>
            <a:ext cx="1828800" cy="78486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Proximal convoluted duct</a:t>
            </a:r>
            <a:endParaRPr lang="en-US" dirty="0">
              <a:solidFill>
                <a:srgbClr val="FF0000"/>
              </a:solidFill>
              <a:latin typeface="Calibri"/>
            </a:endParaRPr>
          </a:p>
        </p:txBody>
      </p:sp>
      <p:cxnSp>
        <p:nvCxnSpPr>
          <p:cNvPr id="37" name="Straight Arrow Connector 36"/>
          <p:cNvCxnSpPr/>
          <p:nvPr/>
        </p:nvCxnSpPr>
        <p:spPr>
          <a:xfrm>
            <a:off x="8842248" y="1188718"/>
            <a:ext cx="38100" cy="28956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Round Diagonal Corner Rectangle 39"/>
          <p:cNvSpPr/>
          <p:nvPr/>
        </p:nvSpPr>
        <p:spPr>
          <a:xfrm>
            <a:off x="5978652" y="4214617"/>
            <a:ext cx="1789176" cy="77343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Loop of Henle</a:t>
            </a:r>
            <a:endParaRPr lang="en-US" dirty="0">
              <a:solidFill>
                <a:srgbClr val="FF0000"/>
              </a:solidFill>
              <a:latin typeface="Calibri"/>
            </a:endParaRPr>
          </a:p>
        </p:txBody>
      </p:sp>
      <p:sp>
        <p:nvSpPr>
          <p:cNvPr id="41" name="Round Diagonal Corner Rectangle 40"/>
          <p:cNvSpPr/>
          <p:nvPr/>
        </p:nvSpPr>
        <p:spPr>
          <a:xfrm>
            <a:off x="3589020" y="4226049"/>
            <a:ext cx="1981200" cy="7619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Distal convoluted duct</a:t>
            </a:r>
            <a:endParaRPr lang="en-US" dirty="0">
              <a:solidFill>
                <a:srgbClr val="FF0000"/>
              </a:solidFill>
              <a:latin typeface="Calibri"/>
            </a:endParaRPr>
          </a:p>
        </p:txBody>
      </p:sp>
      <p:sp>
        <p:nvSpPr>
          <p:cNvPr id="42" name="Round Diagonal Corner Rectangle 41"/>
          <p:cNvSpPr/>
          <p:nvPr/>
        </p:nvSpPr>
        <p:spPr>
          <a:xfrm>
            <a:off x="1635252" y="4267198"/>
            <a:ext cx="1560576" cy="762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FF0000"/>
                </a:solidFill>
                <a:latin typeface="Calibri"/>
              </a:rPr>
              <a:t>Collecting duct</a:t>
            </a:r>
            <a:endParaRPr lang="en-US" dirty="0">
              <a:solidFill>
                <a:srgbClr val="FF0000"/>
              </a:solidFill>
              <a:latin typeface="Calibri"/>
            </a:endParaRPr>
          </a:p>
        </p:txBody>
      </p:sp>
      <p:sp>
        <p:nvSpPr>
          <p:cNvPr id="43" name="Left Arrow 42"/>
          <p:cNvSpPr/>
          <p:nvPr/>
        </p:nvSpPr>
        <p:spPr>
          <a:xfrm>
            <a:off x="3199638" y="4533898"/>
            <a:ext cx="342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5" name="Left Arrow 44"/>
          <p:cNvSpPr/>
          <p:nvPr/>
        </p:nvSpPr>
        <p:spPr>
          <a:xfrm>
            <a:off x="5570220" y="4510088"/>
            <a:ext cx="342900" cy="2122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Left Arrow 45"/>
          <p:cNvSpPr/>
          <p:nvPr/>
        </p:nvSpPr>
        <p:spPr>
          <a:xfrm>
            <a:off x="7757160" y="4465320"/>
            <a:ext cx="381000" cy="2264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Rectangle 11">
            <a:extLst>
              <a:ext uri="{FF2B5EF4-FFF2-40B4-BE49-F238E27FC236}">
                <a16:creationId xmlns:a16="http://schemas.microsoft.com/office/drawing/2014/main" id="{C801D83B-28D2-4F55-88FA-31684D96D30C}"/>
              </a:ext>
            </a:extLst>
          </p:cNvPr>
          <p:cNvSpPr/>
          <p:nvPr/>
        </p:nvSpPr>
        <p:spPr>
          <a:xfrm>
            <a:off x="2522220" y="5153060"/>
            <a:ext cx="6096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solidFill>
                  <a:srgbClr val="FF0000"/>
                </a:solidFill>
              </a:rPr>
              <a:t>Bowman capsule is found in the renal cortex of kidney.</a:t>
            </a:r>
          </a:p>
          <a:p>
            <a:r>
              <a:rPr lang="en-US" dirty="0">
                <a:solidFill>
                  <a:srgbClr val="FF0000"/>
                </a:solidFill>
              </a:rPr>
              <a:t>Nephrons: the blood filter units “place”</a:t>
            </a:r>
          </a:p>
        </p:txBody>
      </p:sp>
    </p:spTree>
    <p:extLst>
      <p:ext uri="{BB962C8B-B14F-4D97-AF65-F5344CB8AC3E}">
        <p14:creationId xmlns:p14="http://schemas.microsoft.com/office/powerpoint/2010/main" val="249302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6C0CD-D47E-4202-85F1-76DEFDB34BE8}"/>
              </a:ext>
            </a:extLst>
          </p:cNvPr>
          <p:cNvSpPr>
            <a:spLocks noGrp="1"/>
          </p:cNvSpPr>
          <p:nvPr>
            <p:ph idx="1"/>
          </p:nvPr>
        </p:nvSpPr>
        <p:spPr>
          <a:xfrm>
            <a:off x="228600" y="441960"/>
            <a:ext cx="11689080" cy="5654040"/>
          </a:xfrm>
        </p:spPr>
        <p:txBody>
          <a:bodyPr>
            <a:normAutofit/>
          </a:bodyPr>
          <a:lstStyle/>
          <a:p>
            <a:r>
              <a:rPr lang="en-US" sz="2000" dirty="0">
                <a:solidFill>
                  <a:srgbClr val="00B050"/>
                </a:solidFill>
              </a:rPr>
              <a:t>The extracellular</a:t>
            </a:r>
            <a:r>
              <a:rPr lang="ar-JO" sz="2000" dirty="0">
                <a:solidFill>
                  <a:srgbClr val="00B050"/>
                </a:solidFill>
              </a:rPr>
              <a:t> </a:t>
            </a:r>
            <a:r>
              <a:rPr lang="en-US" sz="2000" dirty="0">
                <a:solidFill>
                  <a:srgbClr val="00B050"/>
                </a:solidFill>
              </a:rPr>
              <a:t>fluid contains a large amount of </a:t>
            </a:r>
            <a:r>
              <a:rPr lang="en-US" sz="2000" b="1" i="1" u="sng" dirty="0">
                <a:solidFill>
                  <a:srgbClr val="00B050"/>
                </a:solidFill>
                <a:effectLst>
                  <a:outerShdw blurRad="38100" dist="38100" dir="2700000" algn="tl">
                    <a:srgbClr val="000000">
                      <a:alpha val="43137"/>
                    </a:srgbClr>
                  </a:outerShdw>
                </a:effectLst>
              </a:rPr>
              <a:t>sodium</a:t>
            </a:r>
            <a:r>
              <a:rPr lang="en-US" sz="2000" i="1" dirty="0">
                <a:solidFill>
                  <a:srgbClr val="00B050"/>
                </a:solidFill>
              </a:rPr>
              <a:t> </a:t>
            </a:r>
            <a:r>
              <a:rPr lang="en-US" sz="2000" dirty="0">
                <a:solidFill>
                  <a:srgbClr val="00B050"/>
                </a:solidFill>
              </a:rPr>
              <a:t>but only a small</a:t>
            </a:r>
            <a:r>
              <a:rPr lang="ar-JO" sz="2000" dirty="0">
                <a:solidFill>
                  <a:srgbClr val="00B050"/>
                </a:solidFill>
              </a:rPr>
              <a:t> </a:t>
            </a:r>
            <a:r>
              <a:rPr lang="en-US" sz="2000" dirty="0">
                <a:solidFill>
                  <a:srgbClr val="00B050"/>
                </a:solidFill>
              </a:rPr>
              <a:t>amount of </a:t>
            </a:r>
            <a:r>
              <a:rPr lang="en-US" sz="2000" b="1" i="1" u="sng" dirty="0">
                <a:solidFill>
                  <a:srgbClr val="00B050"/>
                </a:solidFill>
                <a:effectLst>
                  <a:outerShdw blurRad="38100" dist="38100" dir="2700000" algn="tl">
                    <a:srgbClr val="000000">
                      <a:alpha val="43137"/>
                    </a:srgbClr>
                  </a:outerShdw>
                </a:effectLst>
              </a:rPr>
              <a:t>potassium</a:t>
            </a:r>
            <a:r>
              <a:rPr lang="en-US" sz="2000" i="1" dirty="0">
                <a:solidFill>
                  <a:srgbClr val="00B050"/>
                </a:solidFill>
              </a:rPr>
              <a:t>. </a:t>
            </a:r>
            <a:r>
              <a:rPr lang="en-US" sz="2000" dirty="0">
                <a:solidFill>
                  <a:srgbClr val="00B050"/>
                </a:solidFill>
              </a:rPr>
              <a:t>The opposite is true of the intracellular</a:t>
            </a:r>
            <a:r>
              <a:rPr lang="ar-JO" sz="2000" dirty="0">
                <a:solidFill>
                  <a:srgbClr val="00B050"/>
                </a:solidFill>
              </a:rPr>
              <a:t> </a:t>
            </a:r>
            <a:r>
              <a:rPr lang="en-US" sz="2000" dirty="0">
                <a:solidFill>
                  <a:srgbClr val="00B050"/>
                </a:solidFill>
              </a:rPr>
              <a:t>fluid. Also, the extracellular fluid contains a large</a:t>
            </a:r>
            <a:r>
              <a:rPr lang="ar-JO" sz="2000" dirty="0">
                <a:solidFill>
                  <a:srgbClr val="00B050"/>
                </a:solidFill>
              </a:rPr>
              <a:t> </a:t>
            </a:r>
            <a:r>
              <a:rPr lang="en-US" sz="2000" dirty="0">
                <a:solidFill>
                  <a:srgbClr val="00B050"/>
                </a:solidFill>
              </a:rPr>
              <a:t>amount of </a:t>
            </a:r>
            <a:r>
              <a:rPr lang="en-US" sz="2000" b="1" i="1" u="sng" dirty="0">
                <a:solidFill>
                  <a:srgbClr val="00B050"/>
                </a:solidFill>
                <a:effectLst>
                  <a:outerShdw blurRad="38100" dist="38100" dir="2700000" algn="tl">
                    <a:srgbClr val="000000">
                      <a:alpha val="43137"/>
                    </a:srgbClr>
                  </a:outerShdw>
                </a:effectLst>
              </a:rPr>
              <a:t>chloride</a:t>
            </a:r>
            <a:r>
              <a:rPr lang="en-US" sz="2000" b="1" i="1" u="sng" dirty="0">
                <a:solidFill>
                  <a:srgbClr val="00B050"/>
                </a:solidFill>
              </a:rPr>
              <a:t> </a:t>
            </a:r>
            <a:r>
              <a:rPr lang="en-US" sz="2000" b="1" u="sng" dirty="0">
                <a:solidFill>
                  <a:srgbClr val="00B050"/>
                </a:solidFill>
                <a:effectLst>
                  <a:outerShdw blurRad="38100" dist="38100" dir="2700000" algn="tl">
                    <a:srgbClr val="000000">
                      <a:alpha val="43137"/>
                    </a:srgbClr>
                  </a:outerShdw>
                </a:effectLst>
              </a:rPr>
              <a:t>ions</a:t>
            </a:r>
            <a:r>
              <a:rPr lang="en-US" sz="2000" dirty="0">
                <a:solidFill>
                  <a:srgbClr val="00B050"/>
                </a:solidFill>
              </a:rPr>
              <a:t>, whereas the intracellular fluid</a:t>
            </a:r>
            <a:r>
              <a:rPr lang="ar-JO" sz="2000" dirty="0">
                <a:solidFill>
                  <a:srgbClr val="00B050"/>
                </a:solidFill>
              </a:rPr>
              <a:t> </a:t>
            </a:r>
            <a:r>
              <a:rPr lang="en-US" sz="2000" dirty="0">
                <a:solidFill>
                  <a:srgbClr val="00B050"/>
                </a:solidFill>
              </a:rPr>
              <a:t>contains very little of these ions. However, the concentrations</a:t>
            </a:r>
            <a:r>
              <a:rPr lang="ar-JO" sz="2000" dirty="0">
                <a:solidFill>
                  <a:srgbClr val="00B050"/>
                </a:solidFill>
              </a:rPr>
              <a:t> </a:t>
            </a:r>
            <a:r>
              <a:rPr lang="en-US" sz="2000" dirty="0">
                <a:solidFill>
                  <a:srgbClr val="00B050"/>
                </a:solidFill>
              </a:rPr>
              <a:t>of </a:t>
            </a:r>
            <a:r>
              <a:rPr lang="en-US" sz="2000" b="1" i="1" u="sng" dirty="0">
                <a:solidFill>
                  <a:srgbClr val="00B050"/>
                </a:solidFill>
                <a:effectLst>
                  <a:outerShdw blurRad="38100" dist="38100" dir="2700000" algn="tl">
                    <a:srgbClr val="000000">
                      <a:alpha val="43137"/>
                    </a:srgbClr>
                  </a:outerShdw>
                </a:effectLst>
              </a:rPr>
              <a:t>phosphates</a:t>
            </a:r>
            <a:r>
              <a:rPr lang="en-US" sz="2000" i="1" dirty="0">
                <a:solidFill>
                  <a:srgbClr val="00B050"/>
                </a:solidFill>
              </a:rPr>
              <a:t> </a:t>
            </a:r>
            <a:r>
              <a:rPr lang="en-US" sz="2000" dirty="0">
                <a:solidFill>
                  <a:srgbClr val="00B050"/>
                </a:solidFill>
              </a:rPr>
              <a:t>and </a:t>
            </a:r>
            <a:r>
              <a:rPr lang="en-US" sz="2000" b="1" i="1" u="sng" dirty="0">
                <a:solidFill>
                  <a:srgbClr val="00B050"/>
                </a:solidFill>
                <a:effectLst>
                  <a:outerShdw blurRad="38100" dist="38100" dir="2700000" algn="tl">
                    <a:srgbClr val="000000">
                      <a:alpha val="43137"/>
                    </a:srgbClr>
                  </a:outerShdw>
                </a:effectLst>
              </a:rPr>
              <a:t>proteins</a:t>
            </a:r>
            <a:r>
              <a:rPr lang="en-US" sz="2000" i="1" dirty="0">
                <a:solidFill>
                  <a:srgbClr val="00B050"/>
                </a:solidFill>
              </a:rPr>
              <a:t> </a:t>
            </a:r>
            <a:r>
              <a:rPr lang="en-US" sz="2000" dirty="0">
                <a:solidFill>
                  <a:srgbClr val="00B050"/>
                </a:solidFill>
              </a:rPr>
              <a:t>in the intracellular fluid</a:t>
            </a:r>
            <a:r>
              <a:rPr lang="ar-JO" sz="2000" dirty="0">
                <a:solidFill>
                  <a:srgbClr val="00B050"/>
                </a:solidFill>
              </a:rPr>
              <a:t> </a:t>
            </a:r>
            <a:r>
              <a:rPr lang="en-US" sz="2000" dirty="0">
                <a:solidFill>
                  <a:srgbClr val="00B050"/>
                </a:solidFill>
              </a:rPr>
              <a:t>are considerably greater than those in the extracellular</a:t>
            </a:r>
            <a:r>
              <a:rPr lang="ar-JO" sz="2000" dirty="0">
                <a:solidFill>
                  <a:srgbClr val="00B050"/>
                </a:solidFill>
              </a:rPr>
              <a:t> </a:t>
            </a:r>
            <a:r>
              <a:rPr lang="en-US" sz="2000" dirty="0">
                <a:solidFill>
                  <a:srgbClr val="00B050"/>
                </a:solidFill>
              </a:rPr>
              <a:t>fluid. These differences are extremely important to the life</a:t>
            </a:r>
            <a:r>
              <a:rPr lang="ar-JO" sz="2000" dirty="0">
                <a:solidFill>
                  <a:srgbClr val="00B050"/>
                </a:solidFill>
              </a:rPr>
              <a:t> </a:t>
            </a:r>
            <a:r>
              <a:rPr lang="en-US" sz="2000" dirty="0">
                <a:solidFill>
                  <a:srgbClr val="00B050"/>
                </a:solidFill>
              </a:rPr>
              <a:t>of the cell. The purpose of this chapter is to explain how</a:t>
            </a:r>
            <a:r>
              <a:rPr lang="ar-JO" sz="2000" dirty="0">
                <a:solidFill>
                  <a:srgbClr val="00B050"/>
                </a:solidFill>
              </a:rPr>
              <a:t> </a:t>
            </a:r>
            <a:r>
              <a:rPr lang="en-US" sz="2000" dirty="0">
                <a:solidFill>
                  <a:srgbClr val="00B050"/>
                </a:solidFill>
              </a:rPr>
              <a:t>the differences are brought about by the transport mechanisms</a:t>
            </a:r>
            <a:r>
              <a:rPr lang="ar-JO" sz="2000" dirty="0">
                <a:solidFill>
                  <a:srgbClr val="00B050"/>
                </a:solidFill>
              </a:rPr>
              <a:t> </a:t>
            </a:r>
            <a:r>
              <a:rPr lang="en-US" sz="2000" dirty="0">
                <a:solidFill>
                  <a:srgbClr val="00B050"/>
                </a:solidFill>
              </a:rPr>
              <a:t>of the cell membranes.</a:t>
            </a:r>
          </a:p>
        </p:txBody>
      </p:sp>
      <p:pic>
        <p:nvPicPr>
          <p:cNvPr id="7" name="Picture 6">
            <a:extLst>
              <a:ext uri="{FF2B5EF4-FFF2-40B4-BE49-F238E27FC236}">
                <a16:creationId xmlns:a16="http://schemas.microsoft.com/office/drawing/2014/main" id="{F4AA2737-89B5-4BE8-A427-FBFEDA882A42}"/>
              </a:ext>
            </a:extLst>
          </p:cNvPr>
          <p:cNvPicPr>
            <a:picLocks noChangeAspect="1"/>
          </p:cNvPicPr>
          <p:nvPr/>
        </p:nvPicPr>
        <p:blipFill>
          <a:blip r:embed="rId2"/>
          <a:stretch>
            <a:fillRect/>
          </a:stretch>
        </p:blipFill>
        <p:spPr>
          <a:xfrm>
            <a:off x="3376613" y="2180080"/>
            <a:ext cx="4879940" cy="4235960"/>
          </a:xfrm>
          <a:prstGeom prst="rect">
            <a:avLst/>
          </a:prstGeom>
        </p:spPr>
      </p:pic>
    </p:spTree>
    <p:extLst>
      <p:ext uri="{BB962C8B-B14F-4D97-AF65-F5344CB8AC3E}">
        <p14:creationId xmlns:p14="http://schemas.microsoft.com/office/powerpoint/2010/main" val="2215399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533401"/>
            <a:ext cx="12039600" cy="4525963"/>
          </a:xfrm>
        </p:spPr>
        <p:txBody>
          <a:bodyPr>
            <a:normAutofit/>
          </a:bodyPr>
          <a:lstStyle/>
          <a:p>
            <a:pPr marL="0" indent="0">
              <a:buNone/>
            </a:pPr>
            <a:r>
              <a:rPr lang="en-CA" sz="2800" b="1" dirty="0">
                <a:solidFill>
                  <a:srgbClr val="002060"/>
                </a:solidFill>
              </a:rPr>
              <a:t>Special types of Passive Transport</a:t>
            </a:r>
          </a:p>
          <a:p>
            <a:pPr marL="0" indent="0">
              <a:buNone/>
            </a:pPr>
            <a:r>
              <a:rPr lang="en-CA" sz="2800" b="1" dirty="0">
                <a:solidFill>
                  <a:srgbClr val="002060"/>
                </a:solidFill>
              </a:rPr>
              <a:t>C) Solvent drag</a:t>
            </a:r>
            <a:endParaRPr lang="en-US" sz="2800" dirty="0">
              <a:solidFill>
                <a:srgbClr val="002060"/>
              </a:solidFill>
            </a:endParaRPr>
          </a:p>
          <a:p>
            <a:r>
              <a:rPr lang="en-CA" sz="2800" dirty="0">
                <a:solidFill>
                  <a:srgbClr val="002060"/>
                </a:solidFill>
              </a:rPr>
              <a:t>Means diffusion of a solute following diffusion of its solvent through the membrane</a:t>
            </a:r>
          </a:p>
          <a:p>
            <a:pPr marL="0" indent="0">
              <a:buNone/>
            </a:pPr>
            <a:r>
              <a:rPr lang="en-CA" sz="2800" b="1" dirty="0">
                <a:solidFill>
                  <a:srgbClr val="002060"/>
                </a:solidFill>
              </a:rPr>
              <a:t>i.e.</a:t>
            </a:r>
            <a:r>
              <a:rPr lang="en-CA" sz="2800" dirty="0">
                <a:solidFill>
                  <a:srgbClr val="002060"/>
                </a:solidFill>
              </a:rPr>
              <a:t>, the solvent drags the solute after it. </a:t>
            </a:r>
            <a:br>
              <a:rPr lang="en-CA" sz="2800" dirty="0">
                <a:solidFill>
                  <a:srgbClr val="002060"/>
                </a:solidFill>
              </a:rPr>
            </a:br>
            <a:endParaRPr lang="en-CA" sz="2800" dirty="0">
              <a:solidFill>
                <a:srgbClr val="002060"/>
              </a:solidFill>
            </a:endParaRPr>
          </a:p>
          <a:p>
            <a:pPr marL="0" indent="0">
              <a:buNone/>
            </a:pPr>
            <a:r>
              <a:rPr lang="en-CA" sz="2800" u="sng" dirty="0">
                <a:solidFill>
                  <a:srgbClr val="002060"/>
                </a:solidFill>
              </a:rPr>
              <a:t>Example: </a:t>
            </a:r>
          </a:p>
          <a:p>
            <a:pPr marL="0" indent="0">
              <a:buNone/>
            </a:pPr>
            <a:r>
              <a:rPr lang="en-CA" sz="2800" dirty="0">
                <a:solidFill>
                  <a:srgbClr val="002060"/>
                </a:solidFill>
              </a:rPr>
              <a:t>Reabsorption of urea after H</a:t>
            </a:r>
            <a:r>
              <a:rPr lang="en-CA" sz="3200" dirty="0">
                <a:solidFill>
                  <a:srgbClr val="002060"/>
                </a:solidFill>
              </a:rPr>
              <a:t>2</a:t>
            </a:r>
            <a:r>
              <a:rPr lang="en-CA" sz="2800" dirty="0">
                <a:solidFill>
                  <a:srgbClr val="002060"/>
                </a:solidFill>
              </a:rPr>
              <a:t>O reabsorption in renal tubules</a:t>
            </a:r>
            <a:r>
              <a:rPr lang="en-US" sz="2800" dirty="0">
                <a:solidFill>
                  <a:srgbClr val="002060"/>
                </a:solidFill>
              </a:rPr>
              <a:t>.</a:t>
            </a:r>
            <a:r>
              <a:rPr lang="en-CA" sz="2800" dirty="0">
                <a:solidFill>
                  <a:srgbClr val="002060"/>
                </a:solidFill>
              </a:rPr>
              <a:t> </a:t>
            </a:r>
            <a:endParaRPr lang="en-US" sz="2800" dirty="0">
              <a:solidFill>
                <a:srgbClr val="002060"/>
              </a:solidFill>
            </a:endParaRPr>
          </a:p>
          <a:p>
            <a:pPr marL="0" indent="0">
              <a:buNone/>
            </a:pPr>
            <a:endParaRPr lang="en-US" sz="2800" dirty="0">
              <a:solidFill>
                <a:srgbClr val="002060"/>
              </a:solidFill>
            </a:endParaRPr>
          </a:p>
        </p:txBody>
      </p:sp>
    </p:spTree>
    <p:extLst>
      <p:ext uri="{BB962C8B-B14F-4D97-AF65-F5344CB8AC3E}">
        <p14:creationId xmlns:p14="http://schemas.microsoft.com/office/powerpoint/2010/main" val="353796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307CC-E846-4784-BB30-EF0BEAAF0913}"/>
              </a:ext>
            </a:extLst>
          </p:cNvPr>
          <p:cNvSpPr/>
          <p:nvPr/>
        </p:nvSpPr>
        <p:spPr>
          <a:xfrm>
            <a:off x="193525" y="226159"/>
            <a:ext cx="11591590" cy="6801862"/>
          </a:xfrm>
          <a:prstGeom prst="rect">
            <a:avLst/>
          </a:prstGeom>
        </p:spPr>
        <p:txBody>
          <a:bodyPr wrap="square">
            <a:spAutoFit/>
          </a:bodyPr>
          <a:lstStyle/>
          <a:p>
            <a:pPr marL="285750" indent="-285750">
              <a:buFont typeface="Wingdings" panose="05000000000000000000" pitchFamily="2" charset="2"/>
              <a:buChar char="q"/>
            </a:pPr>
            <a:r>
              <a:rPr lang="en-US" sz="2400" b="1" dirty="0">
                <a:solidFill>
                  <a:srgbClr val="00B050"/>
                </a:solidFill>
                <a:effectLst>
                  <a:outerShdw blurRad="38100" dist="38100" dir="2700000" algn="tl">
                    <a:srgbClr val="000000">
                      <a:alpha val="43137"/>
                    </a:srgbClr>
                  </a:outerShdw>
                </a:effectLst>
                <a:latin typeface="Slimbach-Book"/>
              </a:rPr>
              <a:t>Substances may be transported down an electro-chemical gradient (downhill) or against an electro-chemical gradient (uphill)</a:t>
            </a:r>
            <a:r>
              <a:rPr lang="ar-JO" sz="2400" b="1" dirty="0">
                <a:solidFill>
                  <a:srgbClr val="00B050"/>
                </a:solidFill>
                <a:effectLst>
                  <a:outerShdw blurRad="38100" dist="38100" dir="2700000" algn="tl">
                    <a:srgbClr val="000000">
                      <a:alpha val="43137"/>
                    </a:srgbClr>
                  </a:outerShdw>
                </a:effectLst>
                <a:latin typeface="Slimbach-Book"/>
              </a:rPr>
              <a:t>:</a:t>
            </a:r>
          </a:p>
          <a:p>
            <a:pPr marL="285750" indent="-285750">
              <a:buFont typeface="Wingdings" panose="05000000000000000000" pitchFamily="2" charset="2"/>
              <a:buChar char="q"/>
            </a:pPr>
            <a:endParaRPr lang="ar-JO" sz="2000" dirty="0">
              <a:solidFill>
                <a:srgbClr val="00B050"/>
              </a:solidFill>
              <a:latin typeface="Slimbach-Book"/>
            </a:endParaRPr>
          </a:p>
          <a:p>
            <a:pPr marL="285750" indent="-285750">
              <a:buFont typeface="Wingdings" panose="05000000000000000000" pitchFamily="2" charset="2"/>
              <a:buChar char="v"/>
            </a:pPr>
            <a:r>
              <a:rPr lang="en-US" sz="2000" dirty="0">
                <a:solidFill>
                  <a:srgbClr val="00B050"/>
                </a:solidFill>
                <a:latin typeface="Slimbach-Book"/>
              </a:rPr>
              <a:t>Downhill transport occurs by diffusion(passive transport) , either simple or facilitated, and requires no input of metabolic energy.</a:t>
            </a:r>
            <a:endParaRPr lang="ar-JO" sz="2000" dirty="0">
              <a:solidFill>
                <a:srgbClr val="00B050"/>
              </a:solidFill>
              <a:latin typeface="Slimbach-Book"/>
            </a:endParaRPr>
          </a:p>
          <a:p>
            <a:pPr marL="285750" indent="-285750">
              <a:buFont typeface="Wingdings" panose="05000000000000000000" pitchFamily="2" charset="2"/>
              <a:buChar char="v"/>
            </a:pPr>
            <a:endParaRPr lang="ar-JO" sz="2000" dirty="0">
              <a:solidFill>
                <a:srgbClr val="00B050"/>
              </a:solidFill>
              <a:latin typeface="Slimbach-Book"/>
            </a:endParaRPr>
          </a:p>
          <a:p>
            <a:pPr marL="285750" indent="-285750">
              <a:buFont typeface="Wingdings" panose="05000000000000000000" pitchFamily="2" charset="2"/>
              <a:buChar char="v"/>
            </a:pPr>
            <a:r>
              <a:rPr lang="en-US" sz="2000" dirty="0">
                <a:solidFill>
                  <a:srgbClr val="00B050"/>
                </a:solidFill>
                <a:latin typeface="Slimbach-Book"/>
              </a:rPr>
              <a:t> Uphill transport occurs by active transport, which may be primary or secondary.</a:t>
            </a:r>
            <a:endParaRPr lang="ar-JO" sz="2000" dirty="0">
              <a:solidFill>
                <a:srgbClr val="00B050"/>
              </a:solidFill>
              <a:latin typeface="Slimbach-Book"/>
            </a:endParaRPr>
          </a:p>
          <a:p>
            <a:pPr marL="285750" indent="-285750">
              <a:buFont typeface="Wingdings" panose="05000000000000000000" pitchFamily="2" charset="2"/>
              <a:buChar char="q"/>
            </a:pPr>
            <a:endParaRPr lang="ar-JO" sz="2000" dirty="0">
              <a:solidFill>
                <a:srgbClr val="00B050"/>
              </a:solidFill>
              <a:latin typeface="Slimbach-Book"/>
            </a:endParaRPr>
          </a:p>
          <a:p>
            <a:pPr marL="285750" indent="-285750">
              <a:buFont typeface="Wingdings" panose="05000000000000000000" pitchFamily="2" charset="2"/>
              <a:buChar char="q"/>
            </a:pPr>
            <a:r>
              <a:rPr lang="en-US" sz="2000" dirty="0">
                <a:solidFill>
                  <a:srgbClr val="00B050"/>
                </a:solidFill>
                <a:latin typeface="Slimbach-Book"/>
              </a:rPr>
              <a:t> Primary and secondary active transport processes are distinguished by their energy source.</a:t>
            </a:r>
            <a:r>
              <a:rPr lang="ar-JO" sz="2000" dirty="0">
                <a:solidFill>
                  <a:srgbClr val="00B050"/>
                </a:solidFill>
                <a:latin typeface="Slimbach-Book"/>
              </a:rPr>
              <a:t> </a:t>
            </a:r>
            <a:r>
              <a:rPr lang="en-US" sz="2000" dirty="0">
                <a:solidFill>
                  <a:srgbClr val="00B050"/>
                </a:solidFill>
                <a:latin typeface="Slimbach-Book"/>
              </a:rPr>
              <a:t> </a:t>
            </a:r>
            <a:r>
              <a:rPr lang="en-US" sz="2000" b="1" u="sng" dirty="0">
                <a:solidFill>
                  <a:srgbClr val="00B050"/>
                </a:solidFill>
                <a:effectLst>
                  <a:outerShdw blurRad="38100" dist="38100" dir="2700000" algn="tl">
                    <a:srgbClr val="000000">
                      <a:alpha val="43137"/>
                    </a:srgbClr>
                  </a:outerShdw>
                </a:effectLst>
                <a:latin typeface="Slimbach-Book"/>
              </a:rPr>
              <a:t>Primary active transport</a:t>
            </a:r>
            <a:r>
              <a:rPr lang="en-US" sz="2000" u="sng" dirty="0">
                <a:solidFill>
                  <a:srgbClr val="00B050"/>
                </a:solidFill>
                <a:latin typeface="Slimbach-Book"/>
              </a:rPr>
              <a:t> </a:t>
            </a:r>
            <a:r>
              <a:rPr lang="en-US" sz="2000" dirty="0">
                <a:solidFill>
                  <a:srgbClr val="00B050"/>
                </a:solidFill>
                <a:latin typeface="Slimbach-Book"/>
              </a:rPr>
              <a:t>requires a direct input of metabolic energy; </a:t>
            </a:r>
            <a:r>
              <a:rPr lang="en-US" sz="2000" b="1" u="sng" dirty="0">
                <a:solidFill>
                  <a:srgbClr val="00B050"/>
                </a:solidFill>
                <a:effectLst>
                  <a:outerShdw blurRad="38100" dist="38100" dir="2700000" algn="tl">
                    <a:srgbClr val="000000">
                      <a:alpha val="43137"/>
                    </a:srgbClr>
                  </a:outerShdw>
                </a:effectLst>
                <a:latin typeface="Slimbach-Book"/>
              </a:rPr>
              <a:t>secondary active transport </a:t>
            </a:r>
            <a:r>
              <a:rPr lang="en-US" sz="2000" dirty="0">
                <a:solidFill>
                  <a:srgbClr val="00B050"/>
                </a:solidFill>
                <a:latin typeface="Slimbach-Book"/>
              </a:rPr>
              <a:t>utilizes an indirect input of metabolic energy.</a:t>
            </a:r>
            <a:endParaRPr lang="ar-JO" sz="2000" dirty="0">
              <a:solidFill>
                <a:srgbClr val="00B050"/>
              </a:solidFill>
              <a:latin typeface="Slimbach-Book"/>
            </a:endParaRPr>
          </a:p>
          <a:p>
            <a:pPr marL="285750" indent="-285750">
              <a:buFont typeface="Wingdings" panose="05000000000000000000" pitchFamily="2" charset="2"/>
              <a:buChar char="q"/>
            </a:pPr>
            <a:endParaRPr lang="ar-JO" sz="2000" dirty="0">
              <a:solidFill>
                <a:srgbClr val="00B050"/>
              </a:solidFill>
              <a:latin typeface="Slimbach-Book"/>
            </a:endParaRPr>
          </a:p>
          <a:p>
            <a:pPr marL="285750" indent="-285750">
              <a:buFont typeface="Wingdings" panose="05000000000000000000" pitchFamily="2" charset="2"/>
              <a:buChar char="q"/>
            </a:pPr>
            <a:r>
              <a:rPr lang="en-US" sz="2400" b="1" dirty="0">
                <a:solidFill>
                  <a:srgbClr val="00B050"/>
                </a:solidFill>
                <a:effectLst>
                  <a:outerShdw blurRad="38100" dist="38100" dir="2700000" algn="tl">
                    <a:srgbClr val="000000">
                      <a:alpha val="43137"/>
                    </a:srgbClr>
                  </a:outerShdw>
                </a:effectLst>
                <a:latin typeface="Slimbach-Book"/>
              </a:rPr>
              <a:t>Further distinctions among transport mechanisms are based on whether the process involves a protein carrier</a:t>
            </a:r>
            <a:r>
              <a:rPr lang="ar-JO" sz="2400" b="1" dirty="0">
                <a:solidFill>
                  <a:srgbClr val="00B050"/>
                </a:solidFill>
                <a:effectLst>
                  <a:outerShdw blurRad="38100" dist="38100" dir="2700000" algn="tl">
                    <a:srgbClr val="000000">
                      <a:alpha val="43137"/>
                    </a:srgbClr>
                  </a:outerShdw>
                </a:effectLst>
                <a:latin typeface="Slimbach-Book"/>
              </a:rPr>
              <a:t>:</a:t>
            </a:r>
          </a:p>
          <a:p>
            <a:endParaRPr lang="ar-JO" sz="2000" dirty="0">
              <a:solidFill>
                <a:srgbClr val="00B050"/>
              </a:solidFill>
              <a:latin typeface="Slimbach-Book"/>
            </a:endParaRPr>
          </a:p>
          <a:p>
            <a:pPr marL="342900" indent="-342900">
              <a:buFont typeface="Wingdings" panose="05000000000000000000" pitchFamily="2" charset="2"/>
              <a:buChar char="v"/>
            </a:pPr>
            <a:r>
              <a:rPr lang="en-US" sz="2000" dirty="0">
                <a:solidFill>
                  <a:srgbClr val="00B050"/>
                </a:solidFill>
                <a:latin typeface="Slimbach-Book"/>
              </a:rPr>
              <a:t> Simple diffusion is the only form of transport that is not carrier mediated. </a:t>
            </a:r>
            <a:endParaRPr lang="ar-JO" sz="2000" dirty="0">
              <a:solidFill>
                <a:srgbClr val="00B050"/>
              </a:solidFill>
              <a:latin typeface="Slimbach-Book"/>
            </a:endParaRPr>
          </a:p>
          <a:p>
            <a:pPr marL="342900" indent="-342900">
              <a:buFont typeface="Wingdings" panose="05000000000000000000" pitchFamily="2" charset="2"/>
              <a:buChar char="v"/>
            </a:pPr>
            <a:r>
              <a:rPr lang="en-US" sz="2000" dirty="0">
                <a:solidFill>
                  <a:srgbClr val="00B050"/>
                </a:solidFill>
                <a:latin typeface="Slimbach-Book"/>
              </a:rPr>
              <a:t>Facilitated diffusion, primary active transport, and secondary active transport all involve integral membrane proteins and are called carrier-mediated transport. </a:t>
            </a:r>
            <a:endParaRPr lang="ar-JO" sz="2000" dirty="0">
              <a:solidFill>
                <a:srgbClr val="00B050"/>
              </a:solidFill>
              <a:latin typeface="Slimbach-Book"/>
            </a:endParaRPr>
          </a:p>
          <a:p>
            <a:pPr marL="342900" indent="-342900">
              <a:buFont typeface="Wingdings" panose="05000000000000000000" pitchFamily="2" charset="2"/>
              <a:buChar char="v"/>
            </a:pPr>
            <a:r>
              <a:rPr lang="en-US" sz="2000" dirty="0">
                <a:solidFill>
                  <a:srgbClr val="00B050"/>
                </a:solidFill>
                <a:latin typeface="Slimbach-Book"/>
              </a:rPr>
              <a:t>All forms of carrier-mediated transport share the following three features: saturation, stereospecificity, and competition.</a:t>
            </a:r>
            <a:endParaRPr lang="ar-JO" sz="2000" dirty="0">
              <a:solidFill>
                <a:srgbClr val="00B050"/>
              </a:solidFill>
              <a:latin typeface="Slimbach-Book"/>
            </a:endParaRPr>
          </a:p>
          <a:p>
            <a:pPr marL="285750" indent="-285750">
              <a:buFont typeface="Wingdings" panose="05000000000000000000" pitchFamily="2" charset="2"/>
              <a:buChar char="q"/>
            </a:pPr>
            <a:endParaRPr lang="en-US" sz="2000" dirty="0">
              <a:solidFill>
                <a:srgbClr val="00B050"/>
              </a:solidFill>
            </a:endParaRPr>
          </a:p>
        </p:txBody>
      </p:sp>
    </p:spTree>
    <p:extLst>
      <p:ext uri="{BB962C8B-B14F-4D97-AF65-F5344CB8AC3E}">
        <p14:creationId xmlns:p14="http://schemas.microsoft.com/office/powerpoint/2010/main" val="289601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B8D606-299E-4BD0-AEFB-C8882988F8D4}"/>
              </a:ext>
            </a:extLst>
          </p:cNvPr>
          <p:cNvSpPr/>
          <p:nvPr/>
        </p:nvSpPr>
        <p:spPr>
          <a:xfrm>
            <a:off x="411480" y="243512"/>
            <a:ext cx="5867400" cy="6370975"/>
          </a:xfrm>
          <a:prstGeom prst="rect">
            <a:avLst/>
          </a:prstGeom>
        </p:spPr>
        <p:txBody>
          <a:bodyPr wrap="square">
            <a:spAutoFit/>
          </a:bodyPr>
          <a:lstStyle/>
          <a:p>
            <a:r>
              <a:rPr lang="en-US" sz="2800" b="1" u="sng" dirty="0">
                <a:solidFill>
                  <a:srgbClr val="00B050"/>
                </a:solidFill>
                <a:effectLst>
                  <a:outerShdw blurRad="38100" dist="38100" dir="2700000" algn="tl">
                    <a:srgbClr val="000000">
                      <a:alpha val="43137"/>
                    </a:srgbClr>
                  </a:outerShdw>
                </a:effectLst>
              </a:rPr>
              <a:t>1) Saturation</a:t>
            </a:r>
            <a:r>
              <a:rPr lang="en-US" sz="2000" dirty="0">
                <a:solidFill>
                  <a:srgbClr val="00B050"/>
                </a:solidFill>
              </a:rPr>
              <a:t> </a:t>
            </a:r>
            <a:endParaRPr lang="ar-JO" sz="2000" dirty="0">
              <a:solidFill>
                <a:srgbClr val="00B050"/>
              </a:solidFill>
            </a:endParaRPr>
          </a:p>
          <a:p>
            <a:r>
              <a:rPr lang="en-US" sz="2000" dirty="0" err="1">
                <a:solidFill>
                  <a:srgbClr val="00B050"/>
                </a:solidFill>
              </a:rPr>
              <a:t>Saturability</a:t>
            </a:r>
            <a:r>
              <a:rPr lang="en-US" sz="2000" dirty="0">
                <a:solidFill>
                  <a:srgbClr val="00B050"/>
                </a:solidFill>
              </a:rPr>
              <a:t> is based on the concept that carrier proteins have a limited number of binding sites for the solute. Figure shows the relationship between the rate of carrier-mediated transport and solute concentration. </a:t>
            </a:r>
            <a:endParaRPr lang="ar-JO" sz="2000" dirty="0">
              <a:solidFill>
                <a:srgbClr val="00B050"/>
              </a:solidFill>
            </a:endParaRPr>
          </a:p>
          <a:p>
            <a:r>
              <a:rPr lang="en-US" sz="2000" dirty="0">
                <a:solidFill>
                  <a:srgbClr val="00B050"/>
                </a:solidFill>
              </a:rPr>
              <a:t>At low solute concentrations, many binding sites are available and the rate of transport increases steeply as the concentration increases. However, at high solute concentrations, the available binding sites become scarce and the rate of transport levels off. Finally, when all of the binding sites are occupied, saturation is achieved at a point called the transport maximum, or Tm. The kinetics of carrier-mediated transport are similar to Michaelis-Menten enzyme kinetics—both involve proteins with a limited number of binding sites. (The Tm is analogous to the Vmax of enzyme kinetics.) Tm-limited glucose transport in the proximal tubule of the kidney is an example of saturable transport.</a:t>
            </a:r>
          </a:p>
        </p:txBody>
      </p:sp>
      <p:pic>
        <p:nvPicPr>
          <p:cNvPr id="6" name="Picture 5">
            <a:extLst>
              <a:ext uri="{FF2B5EF4-FFF2-40B4-BE49-F238E27FC236}">
                <a16:creationId xmlns:a16="http://schemas.microsoft.com/office/drawing/2014/main" id="{604C1207-60DD-4623-A0BC-96C934A031D7}"/>
              </a:ext>
            </a:extLst>
          </p:cNvPr>
          <p:cNvPicPr>
            <a:picLocks noChangeAspect="1"/>
          </p:cNvPicPr>
          <p:nvPr/>
        </p:nvPicPr>
        <p:blipFill>
          <a:blip r:embed="rId2"/>
          <a:stretch>
            <a:fillRect/>
          </a:stretch>
        </p:blipFill>
        <p:spPr>
          <a:xfrm>
            <a:off x="6278880" y="396240"/>
            <a:ext cx="5351799" cy="5455920"/>
          </a:xfrm>
          <a:prstGeom prst="rect">
            <a:avLst/>
          </a:prstGeom>
        </p:spPr>
      </p:pic>
    </p:spTree>
    <p:extLst>
      <p:ext uri="{BB962C8B-B14F-4D97-AF65-F5344CB8AC3E}">
        <p14:creationId xmlns:p14="http://schemas.microsoft.com/office/powerpoint/2010/main" val="234245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2F831-0777-46BB-B07D-B1881671506E}"/>
              </a:ext>
            </a:extLst>
          </p:cNvPr>
          <p:cNvSpPr/>
          <p:nvPr/>
        </p:nvSpPr>
        <p:spPr>
          <a:xfrm>
            <a:off x="365760" y="457200"/>
            <a:ext cx="11460480" cy="1631216"/>
          </a:xfrm>
          <a:prstGeom prst="rect">
            <a:avLst/>
          </a:prstGeom>
        </p:spPr>
        <p:txBody>
          <a:bodyPr wrap="square">
            <a:spAutoFit/>
          </a:bodyPr>
          <a:lstStyle/>
          <a:p>
            <a:r>
              <a:rPr lang="en-US" sz="2800" b="1" u="sng" dirty="0">
                <a:solidFill>
                  <a:srgbClr val="00B050"/>
                </a:solidFill>
                <a:effectLst>
                  <a:outerShdw blurRad="38100" dist="38100" dir="2700000" algn="tl">
                    <a:srgbClr val="000000">
                      <a:alpha val="43137"/>
                    </a:srgbClr>
                  </a:outerShdw>
                </a:effectLst>
              </a:rPr>
              <a:t>2) Stereospecificity. </a:t>
            </a:r>
            <a:endParaRPr lang="ar-JO" sz="2800" b="1" u="sng" dirty="0">
              <a:solidFill>
                <a:srgbClr val="00B050"/>
              </a:solidFill>
              <a:effectLst>
                <a:outerShdw blurRad="38100" dist="38100" dir="2700000" algn="tl">
                  <a:srgbClr val="000000">
                    <a:alpha val="43137"/>
                  </a:srgbClr>
                </a:outerShdw>
              </a:effectLst>
            </a:endParaRPr>
          </a:p>
          <a:p>
            <a:r>
              <a:rPr lang="en-US" dirty="0">
                <a:solidFill>
                  <a:srgbClr val="00B050"/>
                </a:solidFill>
              </a:rPr>
              <a:t>The binding sites for solute on the transport proteins are stereospecific. For example, the transporter for glucose in the renal proximal tubule recognizes and transports the natural isomer D-glucose, but it does not recognize or transport the unnatural isomer L-glucose. In contrast, simple diffusion does not distinguish between the two glucose isomers because no protein carrier is involved.</a:t>
            </a:r>
          </a:p>
        </p:txBody>
      </p:sp>
      <p:sp>
        <p:nvSpPr>
          <p:cNvPr id="5" name="Rectangle 4">
            <a:extLst>
              <a:ext uri="{FF2B5EF4-FFF2-40B4-BE49-F238E27FC236}">
                <a16:creationId xmlns:a16="http://schemas.microsoft.com/office/drawing/2014/main" id="{AAF9F4B4-186A-4FA4-A328-B34651081614}"/>
              </a:ext>
            </a:extLst>
          </p:cNvPr>
          <p:cNvSpPr/>
          <p:nvPr/>
        </p:nvSpPr>
        <p:spPr>
          <a:xfrm>
            <a:off x="457200" y="2488198"/>
            <a:ext cx="11277600" cy="1692771"/>
          </a:xfrm>
          <a:prstGeom prst="rect">
            <a:avLst/>
          </a:prstGeom>
        </p:spPr>
        <p:txBody>
          <a:bodyPr wrap="square">
            <a:spAutoFit/>
          </a:bodyPr>
          <a:lstStyle/>
          <a:p>
            <a:r>
              <a:rPr lang="en-US" sz="3200" b="1" u="sng" dirty="0">
                <a:solidFill>
                  <a:srgbClr val="00B050"/>
                </a:solidFill>
                <a:effectLst>
                  <a:outerShdw blurRad="38100" dist="38100" dir="2700000" algn="tl">
                    <a:srgbClr val="000000">
                      <a:alpha val="43137"/>
                    </a:srgbClr>
                  </a:outerShdw>
                </a:effectLst>
              </a:rPr>
              <a:t>3) Competition. </a:t>
            </a:r>
          </a:p>
          <a:p>
            <a:r>
              <a:rPr lang="en-US" dirty="0">
                <a:solidFill>
                  <a:srgbClr val="00B050"/>
                </a:solidFill>
              </a:rPr>
              <a:t>Although the binding sites for transported solutes are quite specific, they may recognize, bind, and even transport chemically related solutes. For example, the transporter for glucose is specific for D-glucose, but it also recognizes and transports a closely related sugar, D-galactose. Therefore the presence of D-galactose inhibits the transport of D-glucose by occupying some of the binding sites and making them unavailable for glucose.</a:t>
            </a:r>
          </a:p>
        </p:txBody>
      </p:sp>
    </p:spTree>
    <p:extLst>
      <p:ext uri="{BB962C8B-B14F-4D97-AF65-F5344CB8AC3E}">
        <p14:creationId xmlns:p14="http://schemas.microsoft.com/office/powerpoint/2010/main" val="359369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9227636"/>
              </p:ext>
            </p:extLst>
          </p:nvPr>
        </p:nvGraphicFramePr>
        <p:xfrm>
          <a:off x="414068" y="379561"/>
          <a:ext cx="11533517" cy="624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7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B859C5-CEFB-48C6-B055-0FD19BA48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3545" cy="6858000"/>
          </a:xfrm>
        </p:spPr>
      </p:pic>
    </p:spTree>
    <p:extLst>
      <p:ext uri="{BB962C8B-B14F-4D97-AF65-F5344CB8AC3E}">
        <p14:creationId xmlns:p14="http://schemas.microsoft.com/office/powerpoint/2010/main" val="297775063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494</TotalTime>
  <Words>2476</Words>
  <Application>Microsoft Office PowerPoint</Application>
  <PresentationFormat>Widescreen</PresentationFormat>
  <Paragraphs>311</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Bodoni MT Black</vt:lpstr>
      <vt:lpstr>Calibri</vt:lpstr>
      <vt:lpstr>Corbel</vt:lpstr>
      <vt:lpstr>Slimbach-Book</vt:lpstr>
      <vt:lpstr>Wingdings</vt:lpstr>
      <vt:lpstr>Basis</vt:lpstr>
      <vt:lpstr>Membrane transport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Membrane transport</vt:lpstr>
      <vt:lpstr>PowerPoint Presentation</vt:lpstr>
      <vt:lpstr>Factors affecting rate of diffusion </vt:lpstr>
      <vt:lpstr>Factors affecting rate of diffusion</vt:lpstr>
      <vt:lpstr>PowerPoint Presentation</vt:lpstr>
      <vt:lpstr>The factors that effect on substance transport by simple diffusion </vt:lpstr>
      <vt:lpstr>The factors that effect on substance transport by simple diffusion </vt:lpstr>
      <vt:lpstr>PowerPoint Presentation</vt:lpstr>
      <vt:lpstr>Types of diffusion</vt:lpstr>
      <vt:lpstr>PowerPoint Presentation</vt:lpstr>
      <vt:lpstr>Types of channels in the cell membrane:- </vt:lpstr>
      <vt:lpstr>PowerPoint Presentation</vt:lpstr>
      <vt:lpstr>Types of channel:</vt:lpstr>
      <vt:lpstr>PowerPoint Presentation</vt:lpstr>
      <vt:lpstr>PowerPoint Presentation</vt:lpstr>
      <vt:lpstr>PowerPoint Presentation</vt:lpstr>
      <vt:lpstr>PowerPoint Presentation</vt:lpstr>
      <vt:lpstr>PowerPoint Presentation</vt:lpstr>
      <vt:lpstr>PowerPoint Presentation</vt:lpstr>
      <vt:lpstr>Differences between simple and facilitated diffusion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Membrane transport</dc:title>
  <dc:creator>abdallah hattab</dc:creator>
  <cp:lastModifiedBy>abdallah hattab</cp:lastModifiedBy>
  <cp:revision>42</cp:revision>
  <dcterms:created xsi:type="dcterms:W3CDTF">2020-01-31T12:12:48Z</dcterms:created>
  <dcterms:modified xsi:type="dcterms:W3CDTF">2020-02-01T00:13:19Z</dcterms:modified>
</cp:coreProperties>
</file>