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33263" cy="6769100"/>
  <p:notesSz cx="6858000" cy="9144000"/>
  <p:defaultTextStyle>
    <a:defPPr>
      <a:defRPr lang="en-US"/>
    </a:defPPr>
    <a:lvl1pPr marL="0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3555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7110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0665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4220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7775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81330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4886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8441" algn="l" defTabSz="92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81" y="-67"/>
      </p:cViewPr>
      <p:guideLst>
        <p:guide orient="horz" pos="2132"/>
        <p:guide pos="3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996" y="2102812"/>
            <a:ext cx="10313274" cy="14509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9994" y="3835824"/>
            <a:ext cx="849328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0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8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44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0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6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91217" y="271082"/>
            <a:ext cx="3225004" cy="57756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6201" y="271082"/>
            <a:ext cx="9472792" cy="57756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2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445" y="4349778"/>
            <a:ext cx="10313274" cy="1344419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8445" y="2869037"/>
            <a:ext cx="10313274" cy="14807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63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27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90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54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17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81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44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08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6201" y="1579461"/>
            <a:ext cx="6348898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7321" y="1579461"/>
            <a:ext cx="6348898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0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68" y="271080"/>
            <a:ext cx="10919937" cy="11281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665" y="1515215"/>
            <a:ext cx="536096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3555" indent="0">
              <a:buNone/>
              <a:defRPr sz="2000" b="1"/>
            </a:lvl2pPr>
            <a:lvl3pPr marL="927110" indent="0">
              <a:buNone/>
              <a:defRPr sz="1800" b="1"/>
            </a:lvl3pPr>
            <a:lvl4pPr marL="1390665" indent="0">
              <a:buNone/>
              <a:defRPr sz="1600" b="1"/>
            </a:lvl4pPr>
            <a:lvl5pPr marL="1854220" indent="0">
              <a:buNone/>
              <a:defRPr sz="1600" b="1"/>
            </a:lvl5pPr>
            <a:lvl6pPr marL="2317775" indent="0">
              <a:buNone/>
              <a:defRPr sz="1600" b="1"/>
            </a:lvl6pPr>
            <a:lvl7pPr marL="2781330" indent="0">
              <a:buNone/>
              <a:defRPr sz="1600" b="1"/>
            </a:lvl7pPr>
            <a:lvl8pPr marL="3244886" indent="0">
              <a:buNone/>
              <a:defRPr sz="1600" b="1"/>
            </a:lvl8pPr>
            <a:lvl9pPr marL="37084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665" y="2146685"/>
            <a:ext cx="5360965" cy="3900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3531" y="1515215"/>
            <a:ext cx="5363072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3555" indent="0">
              <a:buNone/>
              <a:defRPr sz="2000" b="1"/>
            </a:lvl2pPr>
            <a:lvl3pPr marL="927110" indent="0">
              <a:buNone/>
              <a:defRPr sz="1800" b="1"/>
            </a:lvl3pPr>
            <a:lvl4pPr marL="1390665" indent="0">
              <a:buNone/>
              <a:defRPr sz="1600" b="1"/>
            </a:lvl4pPr>
            <a:lvl5pPr marL="1854220" indent="0">
              <a:buNone/>
              <a:defRPr sz="1600" b="1"/>
            </a:lvl5pPr>
            <a:lvl6pPr marL="2317775" indent="0">
              <a:buNone/>
              <a:defRPr sz="1600" b="1"/>
            </a:lvl6pPr>
            <a:lvl7pPr marL="2781330" indent="0">
              <a:buNone/>
              <a:defRPr sz="1600" b="1"/>
            </a:lvl7pPr>
            <a:lvl8pPr marL="3244886" indent="0">
              <a:buNone/>
              <a:defRPr sz="1600" b="1"/>
            </a:lvl8pPr>
            <a:lvl9pPr marL="37084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3531" y="2146685"/>
            <a:ext cx="5363072" cy="3900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1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1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66" y="269513"/>
            <a:ext cx="3991760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771" y="269512"/>
            <a:ext cx="6782831" cy="57772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666" y="1416501"/>
            <a:ext cx="3991760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63555" indent="0">
              <a:buNone/>
              <a:defRPr sz="1200"/>
            </a:lvl2pPr>
            <a:lvl3pPr marL="927110" indent="0">
              <a:buNone/>
              <a:defRPr sz="1000"/>
            </a:lvl3pPr>
            <a:lvl4pPr marL="1390665" indent="0">
              <a:buNone/>
              <a:defRPr sz="900"/>
            </a:lvl4pPr>
            <a:lvl5pPr marL="1854220" indent="0">
              <a:buNone/>
              <a:defRPr sz="900"/>
            </a:lvl5pPr>
            <a:lvl6pPr marL="2317775" indent="0">
              <a:buNone/>
              <a:defRPr sz="900"/>
            </a:lvl6pPr>
            <a:lvl7pPr marL="2781330" indent="0">
              <a:buNone/>
              <a:defRPr sz="900"/>
            </a:lvl7pPr>
            <a:lvl8pPr marL="3244886" indent="0">
              <a:buNone/>
              <a:defRPr sz="900"/>
            </a:lvl8pPr>
            <a:lvl9pPr marL="37084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7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205" y="4738370"/>
            <a:ext cx="7279958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78205" y="604834"/>
            <a:ext cx="7279958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63555" indent="0">
              <a:buNone/>
              <a:defRPr sz="2800"/>
            </a:lvl2pPr>
            <a:lvl3pPr marL="927110" indent="0">
              <a:buNone/>
              <a:defRPr sz="2400"/>
            </a:lvl3pPr>
            <a:lvl4pPr marL="1390665" indent="0">
              <a:buNone/>
              <a:defRPr sz="2000"/>
            </a:lvl4pPr>
            <a:lvl5pPr marL="1854220" indent="0">
              <a:buNone/>
              <a:defRPr sz="2000"/>
            </a:lvl5pPr>
            <a:lvl6pPr marL="2317775" indent="0">
              <a:buNone/>
              <a:defRPr sz="2000"/>
            </a:lvl6pPr>
            <a:lvl7pPr marL="2781330" indent="0">
              <a:buNone/>
              <a:defRPr sz="2000"/>
            </a:lvl7pPr>
            <a:lvl8pPr marL="3244886" indent="0">
              <a:buNone/>
              <a:defRPr sz="2000"/>
            </a:lvl8pPr>
            <a:lvl9pPr marL="37084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78205" y="5297764"/>
            <a:ext cx="7279958" cy="794428"/>
          </a:xfrm>
        </p:spPr>
        <p:txBody>
          <a:bodyPr/>
          <a:lstStyle>
            <a:lvl1pPr marL="0" indent="0">
              <a:buNone/>
              <a:defRPr sz="1400"/>
            </a:lvl1pPr>
            <a:lvl2pPr marL="463555" indent="0">
              <a:buNone/>
              <a:defRPr sz="1200"/>
            </a:lvl2pPr>
            <a:lvl3pPr marL="927110" indent="0">
              <a:buNone/>
              <a:defRPr sz="1000"/>
            </a:lvl3pPr>
            <a:lvl4pPr marL="1390665" indent="0">
              <a:buNone/>
              <a:defRPr sz="900"/>
            </a:lvl4pPr>
            <a:lvl5pPr marL="1854220" indent="0">
              <a:buNone/>
              <a:defRPr sz="900"/>
            </a:lvl5pPr>
            <a:lvl6pPr marL="2317775" indent="0">
              <a:buNone/>
              <a:defRPr sz="900"/>
            </a:lvl6pPr>
            <a:lvl7pPr marL="2781330" indent="0">
              <a:buNone/>
              <a:defRPr sz="900"/>
            </a:lvl7pPr>
            <a:lvl8pPr marL="3244886" indent="0">
              <a:buNone/>
              <a:defRPr sz="900"/>
            </a:lvl8pPr>
            <a:lvl9pPr marL="37084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3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6668" y="271080"/>
            <a:ext cx="10919937" cy="1128183"/>
          </a:xfrm>
          <a:prstGeom prst="rect">
            <a:avLst/>
          </a:prstGeom>
        </p:spPr>
        <p:txBody>
          <a:bodyPr vert="horz" lIns="92711" tIns="46356" rIns="92711" bIns="463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668" y="1579461"/>
            <a:ext cx="10919937" cy="4467293"/>
          </a:xfrm>
          <a:prstGeom prst="rect">
            <a:avLst/>
          </a:prstGeom>
        </p:spPr>
        <p:txBody>
          <a:bodyPr vert="horz" lIns="92711" tIns="46356" rIns="92711" bIns="463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6666" y="6273956"/>
            <a:ext cx="2831095" cy="360392"/>
          </a:xfrm>
          <a:prstGeom prst="rect">
            <a:avLst/>
          </a:prstGeom>
        </p:spPr>
        <p:txBody>
          <a:bodyPr vert="horz" lIns="92711" tIns="46356" rIns="92711" bIns="463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25E53-2BA3-4157-B3FA-82E20721FC7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5536" y="6273956"/>
            <a:ext cx="3842200" cy="360392"/>
          </a:xfrm>
          <a:prstGeom prst="rect">
            <a:avLst/>
          </a:prstGeom>
        </p:spPr>
        <p:txBody>
          <a:bodyPr vert="horz" lIns="92711" tIns="46356" rIns="92711" bIns="463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5508" y="6273956"/>
            <a:ext cx="2831095" cy="360392"/>
          </a:xfrm>
          <a:prstGeom prst="rect">
            <a:avLst/>
          </a:prstGeom>
        </p:spPr>
        <p:txBody>
          <a:bodyPr vert="horz" lIns="92711" tIns="46356" rIns="92711" bIns="463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7801E-9765-49D0-A379-A4A8F6EF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2711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666" indent="-347666" algn="l" defTabSz="927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3277" indent="-289722" algn="l" defTabSz="927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888" indent="-231778" algn="l" defTabSz="927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2443" indent="-231778" algn="l" defTabSz="927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98" indent="-231778" algn="l" defTabSz="927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9553" indent="-231778" algn="l" defTabSz="927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108" indent="-231778" algn="l" defTabSz="927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6663" indent="-231778" algn="l" defTabSz="927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40218" indent="-231778" algn="l" defTabSz="927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5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7110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0665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4220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7775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1330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4886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441" algn="l" defTabSz="92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C:\Users\Dell\Pictures\Screenshots\Screenshot (6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4"/>
            <a:ext cx="12133171" cy="66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Dell\Pictures\Screenshots\Screenshot (8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Dell\Pictures\Screenshots\Screenshot (8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2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Dell\Pictures\Screenshots\Screenshot (8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8" y="40046"/>
            <a:ext cx="12161838" cy="675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Dell\Pictures\Screenshots\Screenshot (8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Dell\Pictures\Screenshots\Screenshot (8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Dell\Pictures\Screenshots\Screenshot (8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7159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Dell\Pictures\Screenshots\Screenshot (8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Dell\Pictures\Screenshots\Screenshot (9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Dell\Pictures\Screenshots\Screenshot (9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Dell\Pictures\Screenshots\Screenshot (9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ell\Pictures\Screenshots\Screenshot (7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3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05532" y="50726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Dell\Pictures\Screenshots\Screenshot (9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6594"/>
            <a:ext cx="12161838" cy="67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Dell\Pictures\Screenshots\Screenshot (9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Dell\Pictures\Screenshots\Screenshot (9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94"/>
            <a:ext cx="12161838" cy="67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Dell\Pictures\Screenshots\Screenshot (9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Dell\Pictures\Screenshots\Screenshot (10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Dell\Pictures\Screenshots\Screenshot (10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66"/>
            <a:ext cx="12133263" cy="67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Dell\Pictures\Screenshots\Screenshot (10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" y="22205"/>
            <a:ext cx="12122346" cy="67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Dell\Pictures\Screenshots\Screenshot (10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Dell\Pictures\Screenshots\Screenshot (10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Dell\Pictures\Screenshots\Screenshot (10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4"/>
            <a:ext cx="12133264" cy="67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Pictures\Screenshots\Screenshot (7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"/>
            <a:ext cx="12133263" cy="67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Dell\Pictures\Screenshots\Screenshot (11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" y="0"/>
            <a:ext cx="12134504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Dell\Pictures\Screenshots\Screenshot (1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Dell\Pictures\Screenshots\Screenshot (1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722"/>
            <a:ext cx="12133263" cy="67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Dell\Pictures\Screenshots\Screenshot (11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" y="22205"/>
            <a:ext cx="1207114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Dell\Pictures\Screenshots\Screenshot (11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Dell\Pictures\Screenshots\Screenshot (11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594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Dell\Pictures\Screenshots\Screenshot (11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Dell\Pictures\Screenshots\Screenshot (11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8"/>
            <a:ext cx="12133262" cy="675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ell\Pictures\Screenshots\Screenshot (7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Dell\Pictures\Screenshots\Screenshot (7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"/>
            <a:ext cx="12117541" cy="67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Pictures\Screenshots\Screenshot (7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ell\Pictures\Screenshots\Screenshot (7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035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ell\Pictures\Screenshots\Screenshot (7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121"/>
            <a:ext cx="12161838" cy="67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ell\Pictures\Screenshots\Screenshot (7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161838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95023" y="4983744"/>
            <a:ext cx="2517235" cy="178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Custom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2021-04-01T08:42:58Z</dcterms:created>
  <dcterms:modified xsi:type="dcterms:W3CDTF">2021-04-01T09:12:19Z</dcterms:modified>
</cp:coreProperties>
</file>