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Lst>
  <p:notesMasterIdLst>
    <p:notesMasterId r:id="rId22"/>
  </p:notesMasterIdLst>
  <p:sldIdLst>
    <p:sldId id="256" r:id="rId2"/>
    <p:sldId id="257" r:id="rId3"/>
    <p:sldId id="258" r:id="rId4"/>
    <p:sldId id="301" r:id="rId5"/>
    <p:sldId id="302" r:id="rId6"/>
    <p:sldId id="259" r:id="rId7"/>
    <p:sldId id="260" r:id="rId8"/>
    <p:sldId id="303" r:id="rId9"/>
    <p:sldId id="304" r:id="rId10"/>
    <p:sldId id="305" r:id="rId11"/>
    <p:sldId id="306" r:id="rId12"/>
    <p:sldId id="307" r:id="rId13"/>
    <p:sldId id="308" r:id="rId14"/>
    <p:sldId id="266" r:id="rId15"/>
    <p:sldId id="261" r:id="rId16"/>
    <p:sldId id="309" r:id="rId17"/>
    <p:sldId id="262" r:id="rId18"/>
    <p:sldId id="263" r:id="rId19"/>
    <p:sldId id="267" r:id="rId20"/>
    <p:sldId id="264" r:id="rId21"/>
  </p:sldIdLst>
  <p:sldSz cx="9144000" cy="5143500" type="screen16x9"/>
  <p:notesSz cx="6858000" cy="9144000"/>
  <p:embeddedFontLst>
    <p:embeddedFont>
      <p:font typeface="Adamina" panose="020B0604020202020204" charset="0"/>
      <p:regular r:id="rId23"/>
    </p:embeddedFont>
    <p:embeddedFont>
      <p:font typeface="Bebas Neue" panose="020B0604020202020204" pitchFamily="34" charset="0"/>
      <p:regular r:id="rId24"/>
    </p:embeddedFont>
    <p:embeddedFont>
      <p:font typeface="Darker Grotesque Medium" panose="020B0604020202020204" charset="0"/>
      <p:regular r:id="rId25"/>
      <p:bold r:id="rId26"/>
    </p:embeddedFont>
    <p:embeddedFont>
      <p:font typeface="Mulish" panose="020B0604020202020204" charset="0"/>
      <p:regular r:id="rId27"/>
      <p:bold r:id="rId28"/>
      <p:italic r:id="rId29"/>
      <p:boldItalic r:id="rId30"/>
    </p:embeddedFont>
    <p:embeddedFont>
      <p:font typeface="Roboto Condensed" panose="02000000000000000000" pitchFamily="2" charset="0"/>
      <p:regular r:id="rId31"/>
      <p:bold r:id="rId32"/>
      <p:italic r:id="rId33"/>
      <p:boldItalic r:id="rId34"/>
    </p:embeddedFont>
    <p:embeddedFont>
      <p:font typeface="Roboto Condensed Light" panose="02000000000000000000" pitchFamily="2" charset="0"/>
      <p:regular r:id="rId35"/>
      <p: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guide id="3" orient="horz" pos="587">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E2A81C-01AA-4FFA-8253-6D21C48E170F}">
  <a:tblStyle styleId="{69E2A81C-01AA-4FFA-8253-6D21C48E170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1152" y="72"/>
      </p:cViewPr>
      <p:guideLst>
        <p:guide orient="horz" pos="1620"/>
        <p:guide pos="2880"/>
        <p:guide orient="horz" pos="58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1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33" Type="http://schemas.openxmlformats.org/officeDocument/2006/relationships/font" Target="fonts/font1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openxmlformats.org/officeDocument/2006/relationships/font" Target="fonts/font10.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36" Type="http://schemas.openxmlformats.org/officeDocument/2006/relationships/font" Target="fonts/font1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font" Target="fonts/font13.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55215190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0"/>
        <p:cNvGrpSpPr/>
        <p:nvPr/>
      </p:nvGrpSpPr>
      <p:grpSpPr>
        <a:xfrm>
          <a:off x="0" y="0"/>
          <a:ext cx="0" cy="0"/>
          <a:chOff x="0" y="0"/>
          <a:chExt cx="0" cy="0"/>
        </a:xfrm>
      </p:grpSpPr>
      <p:sp>
        <p:nvSpPr>
          <p:cNvPr id="561" name="Google Shape;561;g11fb104b97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2" name="Google Shape;562;g11fb104b97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7"/>
        <p:cNvGrpSpPr/>
        <p:nvPr/>
      </p:nvGrpSpPr>
      <p:grpSpPr>
        <a:xfrm>
          <a:off x="0" y="0"/>
          <a:ext cx="0" cy="0"/>
          <a:chOff x="0" y="0"/>
          <a:chExt cx="0" cy="0"/>
        </a:xfrm>
      </p:grpSpPr>
      <p:sp>
        <p:nvSpPr>
          <p:cNvPr id="668" name="Google Shape;668;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9" name="Google Shape;669;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2"/>
        <p:cNvGrpSpPr/>
        <p:nvPr/>
      </p:nvGrpSpPr>
      <p:grpSpPr>
        <a:xfrm>
          <a:off x="0" y="0"/>
          <a:ext cx="0" cy="0"/>
          <a:chOff x="0" y="0"/>
          <a:chExt cx="0" cy="0"/>
        </a:xfrm>
      </p:grpSpPr>
      <p:sp>
        <p:nvSpPr>
          <p:cNvPr id="703" name="Google Shape;703;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4" name="Google Shape;704;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3"/>
        <p:cNvGrpSpPr/>
        <p:nvPr/>
      </p:nvGrpSpPr>
      <p:grpSpPr>
        <a:xfrm>
          <a:off x="0" y="0"/>
          <a:ext cx="0" cy="0"/>
          <a:chOff x="0" y="0"/>
          <a:chExt cx="0" cy="0"/>
        </a:xfrm>
      </p:grpSpPr>
      <p:sp>
        <p:nvSpPr>
          <p:cNvPr id="724" name="Google Shape;724;g11ad10e9eea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5" name="Google Shape;725;g11ad10e9eea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8"/>
        <p:cNvGrpSpPr/>
        <p:nvPr/>
      </p:nvGrpSpPr>
      <p:grpSpPr>
        <a:xfrm>
          <a:off x="0" y="0"/>
          <a:ext cx="0" cy="0"/>
          <a:chOff x="0" y="0"/>
          <a:chExt cx="0" cy="0"/>
        </a:xfrm>
      </p:grpSpPr>
      <p:sp>
        <p:nvSpPr>
          <p:cNvPr id="759" name="Google Shape;759;g11ad10e9eea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0" name="Google Shape;760;g11ad10e9eea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006550" y="573525"/>
            <a:ext cx="5130900" cy="838800"/>
          </a:xfrm>
          <a:prstGeom prst="rect">
            <a:avLst/>
          </a:prstGeom>
          <a:noFill/>
        </p:spPr>
        <p:txBody>
          <a:bodyPr spcFirstLastPara="1" wrap="square" lIns="91425" tIns="91425" rIns="91425" bIns="91425" anchor="ctr" anchorCtr="0">
            <a:noAutofit/>
          </a:bodyPr>
          <a:lstStyle>
            <a:lvl1pPr lvl="0">
              <a:spcBef>
                <a:spcPts val="0"/>
              </a:spcBef>
              <a:spcAft>
                <a:spcPts val="0"/>
              </a:spcAft>
              <a:buSzPts val="4500"/>
              <a:buFont typeface="Loved by the King"/>
              <a:buNone/>
              <a:defRPr sz="5000"/>
            </a:lvl1pPr>
            <a:lvl2pPr lvl="1" algn="ctr">
              <a:spcBef>
                <a:spcPts val="0"/>
              </a:spcBef>
              <a:spcAft>
                <a:spcPts val="0"/>
              </a:spcAft>
              <a:buClr>
                <a:schemeClr val="lt1"/>
              </a:buClr>
              <a:buSzPts val="5200"/>
              <a:buNone/>
              <a:defRPr sz="5200">
                <a:solidFill>
                  <a:schemeClr val="lt1"/>
                </a:solidFill>
              </a:defRPr>
            </a:lvl2pPr>
            <a:lvl3pPr lvl="2" algn="ctr">
              <a:spcBef>
                <a:spcPts val="0"/>
              </a:spcBef>
              <a:spcAft>
                <a:spcPts val="0"/>
              </a:spcAft>
              <a:buClr>
                <a:schemeClr val="lt1"/>
              </a:buClr>
              <a:buSzPts val="5200"/>
              <a:buNone/>
              <a:defRPr sz="5200">
                <a:solidFill>
                  <a:schemeClr val="lt1"/>
                </a:solidFill>
              </a:defRPr>
            </a:lvl3pPr>
            <a:lvl4pPr lvl="3" algn="ctr">
              <a:spcBef>
                <a:spcPts val="0"/>
              </a:spcBef>
              <a:spcAft>
                <a:spcPts val="0"/>
              </a:spcAft>
              <a:buClr>
                <a:schemeClr val="lt1"/>
              </a:buClr>
              <a:buSzPts val="5200"/>
              <a:buNone/>
              <a:defRPr sz="5200">
                <a:solidFill>
                  <a:schemeClr val="lt1"/>
                </a:solidFill>
              </a:defRPr>
            </a:lvl4pPr>
            <a:lvl5pPr lvl="4" algn="ctr">
              <a:spcBef>
                <a:spcPts val="0"/>
              </a:spcBef>
              <a:spcAft>
                <a:spcPts val="0"/>
              </a:spcAft>
              <a:buClr>
                <a:schemeClr val="lt1"/>
              </a:buClr>
              <a:buSzPts val="5200"/>
              <a:buNone/>
              <a:defRPr sz="5200">
                <a:solidFill>
                  <a:schemeClr val="lt1"/>
                </a:solidFill>
              </a:defRPr>
            </a:lvl5pPr>
            <a:lvl6pPr lvl="5" algn="ctr">
              <a:spcBef>
                <a:spcPts val="0"/>
              </a:spcBef>
              <a:spcAft>
                <a:spcPts val="0"/>
              </a:spcAft>
              <a:buClr>
                <a:schemeClr val="lt1"/>
              </a:buClr>
              <a:buSzPts val="5200"/>
              <a:buNone/>
              <a:defRPr sz="5200">
                <a:solidFill>
                  <a:schemeClr val="lt1"/>
                </a:solidFill>
              </a:defRPr>
            </a:lvl6pPr>
            <a:lvl7pPr lvl="6" algn="ctr">
              <a:spcBef>
                <a:spcPts val="0"/>
              </a:spcBef>
              <a:spcAft>
                <a:spcPts val="0"/>
              </a:spcAft>
              <a:buClr>
                <a:schemeClr val="lt1"/>
              </a:buClr>
              <a:buSzPts val="5200"/>
              <a:buNone/>
              <a:defRPr sz="5200">
                <a:solidFill>
                  <a:schemeClr val="lt1"/>
                </a:solidFill>
              </a:defRPr>
            </a:lvl7pPr>
            <a:lvl8pPr lvl="7" algn="ctr">
              <a:spcBef>
                <a:spcPts val="0"/>
              </a:spcBef>
              <a:spcAft>
                <a:spcPts val="0"/>
              </a:spcAft>
              <a:buClr>
                <a:schemeClr val="lt1"/>
              </a:buClr>
              <a:buSzPts val="5200"/>
              <a:buNone/>
              <a:defRPr sz="5200">
                <a:solidFill>
                  <a:schemeClr val="lt1"/>
                </a:solidFill>
              </a:defRPr>
            </a:lvl8pPr>
            <a:lvl9pPr lvl="8" algn="ctr">
              <a:spcBef>
                <a:spcPts val="0"/>
              </a:spcBef>
              <a:spcAft>
                <a:spcPts val="0"/>
              </a:spcAft>
              <a:buClr>
                <a:schemeClr val="lt1"/>
              </a:buClr>
              <a:buSzPts val="5200"/>
              <a:buNone/>
              <a:defRPr sz="5200">
                <a:solidFill>
                  <a:schemeClr val="lt1"/>
                </a:solidFill>
              </a:defRPr>
            </a:lvl9pPr>
          </a:lstStyle>
          <a:p>
            <a:endParaRPr/>
          </a:p>
        </p:txBody>
      </p:sp>
      <p:sp>
        <p:nvSpPr>
          <p:cNvPr id="10" name="Google Shape;10;p2"/>
          <p:cNvSpPr txBox="1">
            <a:spLocks noGrp="1"/>
          </p:cNvSpPr>
          <p:nvPr>
            <p:ph type="subTitle" idx="1"/>
          </p:nvPr>
        </p:nvSpPr>
        <p:spPr>
          <a:xfrm>
            <a:off x="2007150" y="1530050"/>
            <a:ext cx="5129700" cy="365700"/>
          </a:xfrm>
          <a:prstGeom prst="rect">
            <a:avLst/>
          </a:prstGeom>
          <a:noFill/>
        </p:spPr>
        <p:txBody>
          <a:bodyPr spcFirstLastPara="1" wrap="square" lIns="91425" tIns="91425" rIns="91425" bIns="91425" anchor="ctr" anchorCtr="0">
            <a:noAutofit/>
          </a:bodyPr>
          <a:lstStyle>
            <a:lvl1pPr lvl="0" algn="ctr">
              <a:lnSpc>
                <a:spcPct val="100000"/>
              </a:lnSpc>
              <a:spcBef>
                <a:spcPts val="0"/>
              </a:spcBef>
              <a:spcAft>
                <a:spcPts val="0"/>
              </a:spcAft>
              <a:buSzPts val="1400"/>
              <a:buFont typeface="Darker Grotesque Medium"/>
              <a:buNone/>
              <a:defRPr sz="1700">
                <a:solidFill>
                  <a:schemeClr val="lt1"/>
                </a:solidFill>
                <a:latin typeface="Darker Grotesque Medium"/>
                <a:ea typeface="Darker Grotesque Medium"/>
                <a:cs typeface="Darker Grotesque Medium"/>
                <a:sym typeface="Darker Grotesque Medium"/>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11" name="Google Shape;11;p2"/>
          <p:cNvGrpSpPr/>
          <p:nvPr/>
        </p:nvGrpSpPr>
        <p:grpSpPr>
          <a:xfrm>
            <a:off x="-143200" y="2391747"/>
            <a:ext cx="1138550" cy="3112118"/>
            <a:chOff x="-143200" y="2391747"/>
            <a:chExt cx="1138550" cy="3112118"/>
          </a:xfrm>
        </p:grpSpPr>
        <p:sp>
          <p:nvSpPr>
            <p:cNvPr id="12" name="Google Shape;12;p2"/>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8612552" y="2501250"/>
            <a:ext cx="1151024" cy="3259523"/>
            <a:chOff x="8612552" y="2501250"/>
            <a:chExt cx="1151024" cy="3259523"/>
          </a:xfrm>
        </p:grpSpPr>
        <p:sp>
          <p:nvSpPr>
            <p:cNvPr id="21" name="Google Shape;21;p2"/>
            <p:cNvSpPr/>
            <p:nvPr/>
          </p:nvSpPr>
          <p:spPr>
            <a:xfrm>
              <a:off x="9012818" y="2959678"/>
              <a:ext cx="232573" cy="1090395"/>
            </a:xfrm>
            <a:custGeom>
              <a:avLst/>
              <a:gdLst/>
              <a:ahLst/>
              <a:cxnLst/>
              <a:rect l="l" t="t" r="r" b="b"/>
              <a:pathLst>
                <a:path w="5398" h="25308" extrusionOk="0">
                  <a:moveTo>
                    <a:pt x="3624" y="0"/>
                  </a:moveTo>
                  <a:lnTo>
                    <a:pt x="3374" y="559"/>
                  </a:lnTo>
                  <a:lnTo>
                    <a:pt x="3085" y="1234"/>
                  </a:lnTo>
                  <a:lnTo>
                    <a:pt x="2738" y="2101"/>
                  </a:lnTo>
                  <a:lnTo>
                    <a:pt x="2314" y="3200"/>
                  </a:lnTo>
                  <a:lnTo>
                    <a:pt x="1890" y="4472"/>
                  </a:lnTo>
                  <a:lnTo>
                    <a:pt x="1658" y="5166"/>
                  </a:lnTo>
                  <a:lnTo>
                    <a:pt x="1446" y="5898"/>
                  </a:lnTo>
                  <a:lnTo>
                    <a:pt x="1234" y="6650"/>
                  </a:lnTo>
                  <a:lnTo>
                    <a:pt x="1022" y="7459"/>
                  </a:lnTo>
                  <a:lnTo>
                    <a:pt x="830" y="8288"/>
                  </a:lnTo>
                  <a:lnTo>
                    <a:pt x="656" y="9136"/>
                  </a:lnTo>
                  <a:lnTo>
                    <a:pt x="483" y="10003"/>
                  </a:lnTo>
                  <a:lnTo>
                    <a:pt x="348" y="10890"/>
                  </a:lnTo>
                  <a:lnTo>
                    <a:pt x="213" y="11796"/>
                  </a:lnTo>
                  <a:lnTo>
                    <a:pt x="116" y="12721"/>
                  </a:lnTo>
                  <a:lnTo>
                    <a:pt x="59" y="13666"/>
                  </a:lnTo>
                  <a:lnTo>
                    <a:pt x="20" y="14610"/>
                  </a:lnTo>
                  <a:lnTo>
                    <a:pt x="1" y="15554"/>
                  </a:lnTo>
                  <a:lnTo>
                    <a:pt x="39" y="16518"/>
                  </a:lnTo>
                  <a:lnTo>
                    <a:pt x="116" y="17463"/>
                  </a:lnTo>
                  <a:lnTo>
                    <a:pt x="232" y="18407"/>
                  </a:lnTo>
                  <a:lnTo>
                    <a:pt x="309" y="18889"/>
                  </a:lnTo>
                  <a:lnTo>
                    <a:pt x="386" y="19351"/>
                  </a:lnTo>
                  <a:lnTo>
                    <a:pt x="502" y="19833"/>
                  </a:lnTo>
                  <a:lnTo>
                    <a:pt x="598" y="20296"/>
                  </a:lnTo>
                  <a:lnTo>
                    <a:pt x="733" y="20758"/>
                  </a:lnTo>
                  <a:lnTo>
                    <a:pt x="868" y="21221"/>
                  </a:lnTo>
                  <a:lnTo>
                    <a:pt x="1022" y="21684"/>
                  </a:lnTo>
                  <a:lnTo>
                    <a:pt x="1177" y="22127"/>
                  </a:lnTo>
                  <a:lnTo>
                    <a:pt x="3624" y="25307"/>
                  </a:lnTo>
                  <a:lnTo>
                    <a:pt x="5398" y="6688"/>
                  </a:lnTo>
                  <a:lnTo>
                    <a:pt x="36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612552" y="4549956"/>
              <a:ext cx="800562" cy="1210818"/>
            </a:xfrm>
            <a:custGeom>
              <a:avLst/>
              <a:gdLst/>
              <a:ahLst/>
              <a:cxnLst/>
              <a:rect l="l" t="t" r="r" b="b"/>
              <a:pathLst>
                <a:path w="18581" h="28103" extrusionOk="0">
                  <a:moveTo>
                    <a:pt x="637" y="0"/>
                  </a:moveTo>
                  <a:lnTo>
                    <a:pt x="540" y="20"/>
                  </a:lnTo>
                  <a:lnTo>
                    <a:pt x="463" y="39"/>
                  </a:lnTo>
                  <a:lnTo>
                    <a:pt x="367" y="77"/>
                  </a:lnTo>
                  <a:lnTo>
                    <a:pt x="290" y="135"/>
                  </a:lnTo>
                  <a:lnTo>
                    <a:pt x="232" y="193"/>
                  </a:lnTo>
                  <a:lnTo>
                    <a:pt x="155" y="251"/>
                  </a:lnTo>
                  <a:lnTo>
                    <a:pt x="97" y="328"/>
                  </a:lnTo>
                  <a:lnTo>
                    <a:pt x="58" y="405"/>
                  </a:lnTo>
                  <a:lnTo>
                    <a:pt x="20" y="501"/>
                  </a:lnTo>
                  <a:lnTo>
                    <a:pt x="1" y="598"/>
                  </a:lnTo>
                  <a:lnTo>
                    <a:pt x="1" y="694"/>
                  </a:lnTo>
                  <a:lnTo>
                    <a:pt x="20" y="791"/>
                  </a:lnTo>
                  <a:lnTo>
                    <a:pt x="155" y="1581"/>
                  </a:lnTo>
                  <a:lnTo>
                    <a:pt x="309" y="2352"/>
                  </a:lnTo>
                  <a:lnTo>
                    <a:pt x="463" y="3123"/>
                  </a:lnTo>
                  <a:lnTo>
                    <a:pt x="656" y="3874"/>
                  </a:lnTo>
                  <a:lnTo>
                    <a:pt x="868" y="4626"/>
                  </a:lnTo>
                  <a:lnTo>
                    <a:pt x="1080" y="5359"/>
                  </a:lnTo>
                  <a:lnTo>
                    <a:pt x="1311" y="6091"/>
                  </a:lnTo>
                  <a:lnTo>
                    <a:pt x="1543" y="6804"/>
                  </a:lnTo>
                  <a:lnTo>
                    <a:pt x="1812" y="7498"/>
                  </a:lnTo>
                  <a:lnTo>
                    <a:pt x="2082" y="8192"/>
                  </a:lnTo>
                  <a:lnTo>
                    <a:pt x="2352" y="8886"/>
                  </a:lnTo>
                  <a:lnTo>
                    <a:pt x="2641" y="9560"/>
                  </a:lnTo>
                  <a:lnTo>
                    <a:pt x="2950" y="10235"/>
                  </a:lnTo>
                  <a:lnTo>
                    <a:pt x="3258" y="10890"/>
                  </a:lnTo>
                  <a:lnTo>
                    <a:pt x="3586" y="11526"/>
                  </a:lnTo>
                  <a:lnTo>
                    <a:pt x="3913" y="12162"/>
                  </a:lnTo>
                  <a:lnTo>
                    <a:pt x="4241" y="12779"/>
                  </a:lnTo>
                  <a:lnTo>
                    <a:pt x="4588" y="13396"/>
                  </a:lnTo>
                  <a:lnTo>
                    <a:pt x="5301" y="14591"/>
                  </a:lnTo>
                  <a:lnTo>
                    <a:pt x="6014" y="15728"/>
                  </a:lnTo>
                  <a:lnTo>
                    <a:pt x="6766" y="16827"/>
                  </a:lnTo>
                  <a:lnTo>
                    <a:pt x="7518" y="17887"/>
                  </a:lnTo>
                  <a:lnTo>
                    <a:pt x="8289" y="18889"/>
                  </a:lnTo>
                  <a:lnTo>
                    <a:pt x="9060" y="19853"/>
                  </a:lnTo>
                  <a:lnTo>
                    <a:pt x="9811" y="20759"/>
                  </a:lnTo>
                  <a:lnTo>
                    <a:pt x="10582" y="21626"/>
                  </a:lnTo>
                  <a:lnTo>
                    <a:pt x="11315" y="22436"/>
                  </a:lnTo>
                  <a:lnTo>
                    <a:pt x="12047" y="23187"/>
                  </a:lnTo>
                  <a:lnTo>
                    <a:pt x="12741" y="23900"/>
                  </a:lnTo>
                  <a:lnTo>
                    <a:pt x="13416" y="24556"/>
                  </a:lnTo>
                  <a:lnTo>
                    <a:pt x="14052" y="25153"/>
                  </a:lnTo>
                  <a:lnTo>
                    <a:pt x="14668" y="25712"/>
                  </a:lnTo>
                  <a:lnTo>
                    <a:pt x="15227" y="26194"/>
                  </a:lnTo>
                  <a:lnTo>
                    <a:pt x="16191" y="27023"/>
                  </a:lnTo>
                  <a:lnTo>
                    <a:pt x="16943" y="27620"/>
                  </a:lnTo>
                  <a:lnTo>
                    <a:pt x="17425" y="27987"/>
                  </a:lnTo>
                  <a:lnTo>
                    <a:pt x="17579" y="28102"/>
                  </a:lnTo>
                  <a:lnTo>
                    <a:pt x="18581" y="27659"/>
                  </a:lnTo>
                  <a:lnTo>
                    <a:pt x="18388" y="26772"/>
                  </a:lnTo>
                  <a:lnTo>
                    <a:pt x="18196" y="25924"/>
                  </a:lnTo>
                  <a:lnTo>
                    <a:pt x="17984" y="25076"/>
                  </a:lnTo>
                  <a:lnTo>
                    <a:pt x="17771" y="24247"/>
                  </a:lnTo>
                  <a:lnTo>
                    <a:pt x="17540" y="23438"/>
                  </a:lnTo>
                  <a:lnTo>
                    <a:pt x="17309" y="22648"/>
                  </a:lnTo>
                  <a:lnTo>
                    <a:pt x="17058" y="21877"/>
                  </a:lnTo>
                  <a:lnTo>
                    <a:pt x="16808" y="21125"/>
                  </a:lnTo>
                  <a:lnTo>
                    <a:pt x="16307" y="19660"/>
                  </a:lnTo>
                  <a:lnTo>
                    <a:pt x="15767" y="18253"/>
                  </a:lnTo>
                  <a:lnTo>
                    <a:pt x="15208" y="16904"/>
                  </a:lnTo>
                  <a:lnTo>
                    <a:pt x="14630" y="15632"/>
                  </a:lnTo>
                  <a:lnTo>
                    <a:pt x="14032" y="14417"/>
                  </a:lnTo>
                  <a:lnTo>
                    <a:pt x="13416" y="13261"/>
                  </a:lnTo>
                  <a:lnTo>
                    <a:pt x="12799" y="12162"/>
                  </a:lnTo>
                  <a:lnTo>
                    <a:pt x="12163" y="11102"/>
                  </a:lnTo>
                  <a:lnTo>
                    <a:pt x="11527" y="10119"/>
                  </a:lnTo>
                  <a:lnTo>
                    <a:pt x="10891" y="9194"/>
                  </a:lnTo>
                  <a:lnTo>
                    <a:pt x="10235" y="8308"/>
                  </a:lnTo>
                  <a:lnTo>
                    <a:pt x="9580" y="7479"/>
                  </a:lnTo>
                  <a:lnTo>
                    <a:pt x="8944" y="6688"/>
                  </a:lnTo>
                  <a:lnTo>
                    <a:pt x="8289" y="5956"/>
                  </a:lnTo>
                  <a:lnTo>
                    <a:pt x="7653" y="5262"/>
                  </a:lnTo>
                  <a:lnTo>
                    <a:pt x="7036" y="4626"/>
                  </a:lnTo>
                  <a:lnTo>
                    <a:pt x="6419" y="4029"/>
                  </a:lnTo>
                  <a:lnTo>
                    <a:pt x="5821" y="3489"/>
                  </a:lnTo>
                  <a:lnTo>
                    <a:pt x="5224" y="2969"/>
                  </a:lnTo>
                  <a:lnTo>
                    <a:pt x="4665" y="2506"/>
                  </a:lnTo>
                  <a:lnTo>
                    <a:pt x="4106" y="2082"/>
                  </a:lnTo>
                  <a:lnTo>
                    <a:pt x="3586" y="1677"/>
                  </a:lnTo>
                  <a:lnTo>
                    <a:pt x="3085" y="1330"/>
                  </a:lnTo>
                  <a:lnTo>
                    <a:pt x="2603" y="1022"/>
                  </a:lnTo>
                  <a:lnTo>
                    <a:pt x="2159" y="733"/>
                  </a:lnTo>
                  <a:lnTo>
                    <a:pt x="1735" y="482"/>
                  </a:lnTo>
                  <a:lnTo>
                    <a:pt x="1022" y="77"/>
                  </a:lnTo>
                  <a:lnTo>
                    <a:pt x="926" y="39"/>
                  </a:lnTo>
                  <a:lnTo>
                    <a:pt x="8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8796915" y="4809028"/>
              <a:ext cx="509911" cy="777340"/>
            </a:xfrm>
            <a:custGeom>
              <a:avLst/>
              <a:gdLst/>
              <a:ahLst/>
              <a:cxnLst/>
              <a:rect l="l" t="t" r="r" b="b"/>
              <a:pathLst>
                <a:path w="11835" h="18042" extrusionOk="0">
                  <a:moveTo>
                    <a:pt x="78" y="1"/>
                  </a:moveTo>
                  <a:lnTo>
                    <a:pt x="39" y="20"/>
                  </a:lnTo>
                  <a:lnTo>
                    <a:pt x="20" y="39"/>
                  </a:lnTo>
                  <a:lnTo>
                    <a:pt x="1" y="78"/>
                  </a:lnTo>
                  <a:lnTo>
                    <a:pt x="1" y="117"/>
                  </a:lnTo>
                  <a:lnTo>
                    <a:pt x="20" y="155"/>
                  </a:lnTo>
                  <a:lnTo>
                    <a:pt x="1793" y="2969"/>
                  </a:lnTo>
                  <a:lnTo>
                    <a:pt x="3470" y="5648"/>
                  </a:lnTo>
                  <a:lnTo>
                    <a:pt x="5417" y="8694"/>
                  </a:lnTo>
                  <a:lnTo>
                    <a:pt x="7421" y="11797"/>
                  </a:lnTo>
                  <a:lnTo>
                    <a:pt x="9252" y="14611"/>
                  </a:lnTo>
                  <a:lnTo>
                    <a:pt x="10062" y="15806"/>
                  </a:lnTo>
                  <a:lnTo>
                    <a:pt x="10756" y="16789"/>
                  </a:lnTo>
                  <a:lnTo>
                    <a:pt x="11295" y="17540"/>
                  </a:lnTo>
                  <a:lnTo>
                    <a:pt x="11507" y="17830"/>
                  </a:lnTo>
                  <a:lnTo>
                    <a:pt x="11681" y="18022"/>
                  </a:lnTo>
                  <a:lnTo>
                    <a:pt x="11700" y="18042"/>
                  </a:lnTo>
                  <a:lnTo>
                    <a:pt x="11777" y="18042"/>
                  </a:lnTo>
                  <a:lnTo>
                    <a:pt x="11796" y="18022"/>
                  </a:lnTo>
                  <a:lnTo>
                    <a:pt x="11835" y="18003"/>
                  </a:lnTo>
                  <a:lnTo>
                    <a:pt x="11835" y="17965"/>
                  </a:lnTo>
                  <a:lnTo>
                    <a:pt x="11835" y="17926"/>
                  </a:lnTo>
                  <a:lnTo>
                    <a:pt x="11816" y="17887"/>
                  </a:lnTo>
                  <a:lnTo>
                    <a:pt x="11642" y="17695"/>
                  </a:lnTo>
                  <a:lnTo>
                    <a:pt x="11430" y="17425"/>
                  </a:lnTo>
                  <a:lnTo>
                    <a:pt x="10871" y="16654"/>
                  </a:lnTo>
                  <a:lnTo>
                    <a:pt x="10177" y="15632"/>
                  </a:lnTo>
                  <a:lnTo>
                    <a:pt x="9368" y="14418"/>
                  </a:lnTo>
                  <a:lnTo>
                    <a:pt x="7479" y="11546"/>
                  </a:lnTo>
                  <a:lnTo>
                    <a:pt x="5455" y="8404"/>
                  </a:lnTo>
                  <a:lnTo>
                    <a:pt x="3489" y="5321"/>
                  </a:lnTo>
                  <a:lnTo>
                    <a:pt x="1812" y="2661"/>
                  </a:lnTo>
                  <a:lnTo>
                    <a:pt x="174" y="39"/>
                  </a:lnTo>
                  <a:lnTo>
                    <a:pt x="155" y="20"/>
                  </a:lnTo>
                  <a:lnTo>
                    <a:pt x="1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8723023" y="3433013"/>
              <a:ext cx="657736" cy="2273768"/>
            </a:xfrm>
            <a:custGeom>
              <a:avLst/>
              <a:gdLst/>
              <a:ahLst/>
              <a:cxnLst/>
              <a:rect l="l" t="t" r="r" b="b"/>
              <a:pathLst>
                <a:path w="15266" h="52774" extrusionOk="0">
                  <a:moveTo>
                    <a:pt x="2062" y="0"/>
                  </a:moveTo>
                  <a:lnTo>
                    <a:pt x="1928" y="39"/>
                  </a:lnTo>
                  <a:lnTo>
                    <a:pt x="1773" y="78"/>
                  </a:lnTo>
                  <a:lnTo>
                    <a:pt x="1638" y="155"/>
                  </a:lnTo>
                  <a:lnTo>
                    <a:pt x="1523" y="232"/>
                  </a:lnTo>
                  <a:lnTo>
                    <a:pt x="1407" y="328"/>
                  </a:lnTo>
                  <a:lnTo>
                    <a:pt x="1291" y="444"/>
                  </a:lnTo>
                  <a:lnTo>
                    <a:pt x="1214" y="579"/>
                  </a:lnTo>
                  <a:lnTo>
                    <a:pt x="1157" y="733"/>
                  </a:lnTo>
                  <a:lnTo>
                    <a:pt x="1099" y="906"/>
                  </a:lnTo>
                  <a:lnTo>
                    <a:pt x="867" y="2178"/>
                  </a:lnTo>
                  <a:lnTo>
                    <a:pt x="655" y="3451"/>
                  </a:lnTo>
                  <a:lnTo>
                    <a:pt x="482" y="4723"/>
                  </a:lnTo>
                  <a:lnTo>
                    <a:pt x="328" y="5975"/>
                  </a:lnTo>
                  <a:lnTo>
                    <a:pt x="212" y="7248"/>
                  </a:lnTo>
                  <a:lnTo>
                    <a:pt x="116" y="8481"/>
                  </a:lnTo>
                  <a:lnTo>
                    <a:pt x="58" y="9734"/>
                  </a:lnTo>
                  <a:lnTo>
                    <a:pt x="19" y="10967"/>
                  </a:lnTo>
                  <a:lnTo>
                    <a:pt x="0" y="12201"/>
                  </a:lnTo>
                  <a:lnTo>
                    <a:pt x="19" y="13415"/>
                  </a:lnTo>
                  <a:lnTo>
                    <a:pt x="58" y="14630"/>
                  </a:lnTo>
                  <a:lnTo>
                    <a:pt x="116" y="15825"/>
                  </a:lnTo>
                  <a:lnTo>
                    <a:pt x="193" y="17020"/>
                  </a:lnTo>
                  <a:lnTo>
                    <a:pt x="289" y="18195"/>
                  </a:lnTo>
                  <a:lnTo>
                    <a:pt x="424" y="19371"/>
                  </a:lnTo>
                  <a:lnTo>
                    <a:pt x="559" y="20528"/>
                  </a:lnTo>
                  <a:lnTo>
                    <a:pt x="713" y="21665"/>
                  </a:lnTo>
                  <a:lnTo>
                    <a:pt x="906" y="22802"/>
                  </a:lnTo>
                  <a:lnTo>
                    <a:pt x="1099" y="23920"/>
                  </a:lnTo>
                  <a:lnTo>
                    <a:pt x="1291" y="25038"/>
                  </a:lnTo>
                  <a:lnTo>
                    <a:pt x="1523" y="26117"/>
                  </a:lnTo>
                  <a:lnTo>
                    <a:pt x="1754" y="27196"/>
                  </a:lnTo>
                  <a:lnTo>
                    <a:pt x="2005" y="28276"/>
                  </a:lnTo>
                  <a:lnTo>
                    <a:pt x="2274" y="29317"/>
                  </a:lnTo>
                  <a:lnTo>
                    <a:pt x="2544" y="30357"/>
                  </a:lnTo>
                  <a:lnTo>
                    <a:pt x="2833" y="31360"/>
                  </a:lnTo>
                  <a:lnTo>
                    <a:pt x="3123" y="32362"/>
                  </a:lnTo>
                  <a:lnTo>
                    <a:pt x="3431" y="33345"/>
                  </a:lnTo>
                  <a:lnTo>
                    <a:pt x="3739" y="34309"/>
                  </a:lnTo>
                  <a:lnTo>
                    <a:pt x="4048" y="35253"/>
                  </a:lnTo>
                  <a:lnTo>
                    <a:pt x="4703" y="37084"/>
                  </a:lnTo>
                  <a:lnTo>
                    <a:pt x="5358" y="38838"/>
                  </a:lnTo>
                  <a:lnTo>
                    <a:pt x="6033" y="40496"/>
                  </a:lnTo>
                  <a:lnTo>
                    <a:pt x="6708" y="42076"/>
                  </a:lnTo>
                  <a:lnTo>
                    <a:pt x="7382" y="43560"/>
                  </a:lnTo>
                  <a:lnTo>
                    <a:pt x="8037" y="44948"/>
                  </a:lnTo>
                  <a:lnTo>
                    <a:pt x="8674" y="46239"/>
                  </a:lnTo>
                  <a:lnTo>
                    <a:pt x="9271" y="47434"/>
                  </a:lnTo>
                  <a:lnTo>
                    <a:pt x="9849" y="48514"/>
                  </a:lnTo>
                  <a:lnTo>
                    <a:pt x="10389" y="49477"/>
                  </a:lnTo>
                  <a:lnTo>
                    <a:pt x="10871" y="50326"/>
                  </a:lnTo>
                  <a:lnTo>
                    <a:pt x="11680" y="51675"/>
                  </a:lnTo>
                  <a:lnTo>
                    <a:pt x="12201" y="52504"/>
                  </a:lnTo>
                  <a:lnTo>
                    <a:pt x="12393" y="52773"/>
                  </a:lnTo>
                  <a:lnTo>
                    <a:pt x="14186" y="52658"/>
                  </a:lnTo>
                  <a:lnTo>
                    <a:pt x="14379" y="51212"/>
                  </a:lnTo>
                  <a:lnTo>
                    <a:pt x="14571" y="49786"/>
                  </a:lnTo>
                  <a:lnTo>
                    <a:pt x="14726" y="48360"/>
                  </a:lnTo>
                  <a:lnTo>
                    <a:pt x="14861" y="46972"/>
                  </a:lnTo>
                  <a:lnTo>
                    <a:pt x="14976" y="45623"/>
                  </a:lnTo>
                  <a:lnTo>
                    <a:pt x="15073" y="44273"/>
                  </a:lnTo>
                  <a:lnTo>
                    <a:pt x="15150" y="42944"/>
                  </a:lnTo>
                  <a:lnTo>
                    <a:pt x="15207" y="41652"/>
                  </a:lnTo>
                  <a:lnTo>
                    <a:pt x="15246" y="40361"/>
                  </a:lnTo>
                  <a:lnTo>
                    <a:pt x="15265" y="39108"/>
                  </a:lnTo>
                  <a:lnTo>
                    <a:pt x="15246" y="37855"/>
                  </a:lnTo>
                  <a:lnTo>
                    <a:pt x="15227" y="36641"/>
                  </a:lnTo>
                  <a:lnTo>
                    <a:pt x="15207" y="35446"/>
                  </a:lnTo>
                  <a:lnTo>
                    <a:pt x="15150" y="34270"/>
                  </a:lnTo>
                  <a:lnTo>
                    <a:pt x="15073" y="33114"/>
                  </a:lnTo>
                  <a:lnTo>
                    <a:pt x="14995" y="31976"/>
                  </a:lnTo>
                  <a:lnTo>
                    <a:pt x="14899" y="30878"/>
                  </a:lnTo>
                  <a:lnTo>
                    <a:pt x="14783" y="29779"/>
                  </a:lnTo>
                  <a:lnTo>
                    <a:pt x="14649" y="28700"/>
                  </a:lnTo>
                  <a:lnTo>
                    <a:pt x="14514" y="27659"/>
                  </a:lnTo>
                  <a:lnTo>
                    <a:pt x="14359" y="26618"/>
                  </a:lnTo>
                  <a:lnTo>
                    <a:pt x="14186" y="25616"/>
                  </a:lnTo>
                  <a:lnTo>
                    <a:pt x="14012" y="24614"/>
                  </a:lnTo>
                  <a:lnTo>
                    <a:pt x="13820" y="23650"/>
                  </a:lnTo>
                  <a:lnTo>
                    <a:pt x="13608" y="22706"/>
                  </a:lnTo>
                  <a:lnTo>
                    <a:pt x="13396" y="21761"/>
                  </a:lnTo>
                  <a:lnTo>
                    <a:pt x="13184" y="20855"/>
                  </a:lnTo>
                  <a:lnTo>
                    <a:pt x="12952" y="19969"/>
                  </a:lnTo>
                  <a:lnTo>
                    <a:pt x="12721" y="19101"/>
                  </a:lnTo>
                  <a:lnTo>
                    <a:pt x="12471" y="18253"/>
                  </a:lnTo>
                  <a:lnTo>
                    <a:pt x="12201" y="17405"/>
                  </a:lnTo>
                  <a:lnTo>
                    <a:pt x="11950" y="16596"/>
                  </a:lnTo>
                  <a:lnTo>
                    <a:pt x="11680" y="15805"/>
                  </a:lnTo>
                  <a:lnTo>
                    <a:pt x="11410" y="15034"/>
                  </a:lnTo>
                  <a:lnTo>
                    <a:pt x="10832" y="13531"/>
                  </a:lnTo>
                  <a:lnTo>
                    <a:pt x="10254" y="12124"/>
                  </a:lnTo>
                  <a:lnTo>
                    <a:pt x="9657" y="10794"/>
                  </a:lnTo>
                  <a:lnTo>
                    <a:pt x="9059" y="9522"/>
                  </a:lnTo>
                  <a:lnTo>
                    <a:pt x="8462" y="8327"/>
                  </a:lnTo>
                  <a:lnTo>
                    <a:pt x="7845" y="7209"/>
                  </a:lnTo>
                  <a:lnTo>
                    <a:pt x="7247" y="6168"/>
                  </a:lnTo>
                  <a:lnTo>
                    <a:pt x="6650" y="5204"/>
                  </a:lnTo>
                  <a:lnTo>
                    <a:pt x="6052" y="4299"/>
                  </a:lnTo>
                  <a:lnTo>
                    <a:pt x="5493" y="3470"/>
                  </a:lnTo>
                  <a:lnTo>
                    <a:pt x="4954" y="2718"/>
                  </a:lnTo>
                  <a:lnTo>
                    <a:pt x="4433" y="2024"/>
                  </a:lnTo>
                  <a:lnTo>
                    <a:pt x="3932" y="1407"/>
                  </a:lnTo>
                  <a:lnTo>
                    <a:pt x="3469" y="848"/>
                  </a:lnTo>
                  <a:lnTo>
                    <a:pt x="3065" y="367"/>
                  </a:lnTo>
                  <a:lnTo>
                    <a:pt x="2930" y="251"/>
                  </a:lnTo>
                  <a:lnTo>
                    <a:pt x="2814" y="155"/>
                  </a:lnTo>
                  <a:lnTo>
                    <a:pt x="2660" y="78"/>
                  </a:lnTo>
                  <a:lnTo>
                    <a:pt x="2525" y="39"/>
                  </a:lnTo>
                  <a:lnTo>
                    <a:pt x="237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877486" y="3749388"/>
              <a:ext cx="348816" cy="1627708"/>
            </a:xfrm>
            <a:custGeom>
              <a:avLst/>
              <a:gdLst/>
              <a:ahLst/>
              <a:cxnLst/>
              <a:rect l="l" t="t" r="r" b="b"/>
              <a:pathLst>
                <a:path w="8096" h="37779" extrusionOk="0">
                  <a:moveTo>
                    <a:pt x="58" y="1"/>
                  </a:moveTo>
                  <a:lnTo>
                    <a:pt x="39" y="20"/>
                  </a:lnTo>
                  <a:lnTo>
                    <a:pt x="0" y="39"/>
                  </a:lnTo>
                  <a:lnTo>
                    <a:pt x="0" y="78"/>
                  </a:lnTo>
                  <a:lnTo>
                    <a:pt x="0" y="117"/>
                  </a:lnTo>
                  <a:lnTo>
                    <a:pt x="1195" y="5629"/>
                  </a:lnTo>
                  <a:lnTo>
                    <a:pt x="3816" y="17714"/>
                  </a:lnTo>
                  <a:lnTo>
                    <a:pt x="5223" y="24344"/>
                  </a:lnTo>
                  <a:lnTo>
                    <a:pt x="6496" y="30377"/>
                  </a:lnTo>
                  <a:lnTo>
                    <a:pt x="7016" y="32941"/>
                  </a:lnTo>
                  <a:lnTo>
                    <a:pt x="7440" y="35080"/>
                  </a:lnTo>
                  <a:lnTo>
                    <a:pt x="7748" y="36699"/>
                  </a:lnTo>
                  <a:lnTo>
                    <a:pt x="7903" y="37701"/>
                  </a:lnTo>
                  <a:lnTo>
                    <a:pt x="7922" y="37721"/>
                  </a:lnTo>
                  <a:lnTo>
                    <a:pt x="7941" y="37759"/>
                  </a:lnTo>
                  <a:lnTo>
                    <a:pt x="7980" y="37759"/>
                  </a:lnTo>
                  <a:lnTo>
                    <a:pt x="7999" y="37779"/>
                  </a:lnTo>
                  <a:lnTo>
                    <a:pt x="8018" y="37779"/>
                  </a:lnTo>
                  <a:lnTo>
                    <a:pt x="8057" y="37759"/>
                  </a:lnTo>
                  <a:lnTo>
                    <a:pt x="8076" y="37740"/>
                  </a:lnTo>
                  <a:lnTo>
                    <a:pt x="8095" y="37701"/>
                  </a:lnTo>
                  <a:lnTo>
                    <a:pt x="8095" y="37663"/>
                  </a:lnTo>
                  <a:lnTo>
                    <a:pt x="7941" y="36661"/>
                  </a:lnTo>
                  <a:lnTo>
                    <a:pt x="7633" y="35061"/>
                  </a:lnTo>
                  <a:lnTo>
                    <a:pt x="7209" y="32921"/>
                  </a:lnTo>
                  <a:lnTo>
                    <a:pt x="6669" y="30358"/>
                  </a:lnTo>
                  <a:lnTo>
                    <a:pt x="5416" y="24306"/>
                  </a:lnTo>
                  <a:lnTo>
                    <a:pt x="3990" y="17675"/>
                  </a:lnTo>
                  <a:lnTo>
                    <a:pt x="1388" y="5590"/>
                  </a:lnTo>
                  <a:lnTo>
                    <a:pt x="174" y="78"/>
                  </a:lnTo>
                  <a:lnTo>
                    <a:pt x="154" y="39"/>
                  </a:lnTo>
                  <a:lnTo>
                    <a:pt x="135" y="20"/>
                  </a:lnTo>
                  <a:lnTo>
                    <a:pt x="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9063487" y="2501250"/>
              <a:ext cx="700088" cy="1675016"/>
            </a:xfrm>
            <a:custGeom>
              <a:avLst/>
              <a:gdLst/>
              <a:ahLst/>
              <a:cxnLst/>
              <a:rect l="l" t="t" r="r" b="b"/>
              <a:pathLst>
                <a:path w="16249" h="38877" extrusionOk="0">
                  <a:moveTo>
                    <a:pt x="579" y="1"/>
                  </a:moveTo>
                  <a:lnTo>
                    <a:pt x="444" y="39"/>
                  </a:lnTo>
                  <a:lnTo>
                    <a:pt x="309" y="97"/>
                  </a:lnTo>
                  <a:lnTo>
                    <a:pt x="213" y="174"/>
                  </a:lnTo>
                  <a:lnTo>
                    <a:pt x="135" y="309"/>
                  </a:lnTo>
                  <a:lnTo>
                    <a:pt x="97" y="444"/>
                  </a:lnTo>
                  <a:lnTo>
                    <a:pt x="58" y="1138"/>
                  </a:lnTo>
                  <a:lnTo>
                    <a:pt x="20" y="1851"/>
                  </a:lnTo>
                  <a:lnTo>
                    <a:pt x="1" y="2564"/>
                  </a:lnTo>
                  <a:lnTo>
                    <a:pt x="20" y="3297"/>
                  </a:lnTo>
                  <a:lnTo>
                    <a:pt x="58" y="4048"/>
                  </a:lnTo>
                  <a:lnTo>
                    <a:pt x="116" y="4800"/>
                  </a:lnTo>
                  <a:lnTo>
                    <a:pt x="193" y="5552"/>
                  </a:lnTo>
                  <a:lnTo>
                    <a:pt x="290" y="6323"/>
                  </a:lnTo>
                  <a:lnTo>
                    <a:pt x="386" y="7094"/>
                  </a:lnTo>
                  <a:lnTo>
                    <a:pt x="521" y="7865"/>
                  </a:lnTo>
                  <a:lnTo>
                    <a:pt x="675" y="8655"/>
                  </a:lnTo>
                  <a:lnTo>
                    <a:pt x="829" y="9445"/>
                  </a:lnTo>
                  <a:lnTo>
                    <a:pt x="1022" y="10235"/>
                  </a:lnTo>
                  <a:lnTo>
                    <a:pt x="1215" y="11026"/>
                  </a:lnTo>
                  <a:lnTo>
                    <a:pt x="1408" y="11835"/>
                  </a:lnTo>
                  <a:lnTo>
                    <a:pt x="1639" y="12625"/>
                  </a:lnTo>
                  <a:lnTo>
                    <a:pt x="2121" y="14225"/>
                  </a:lnTo>
                  <a:lnTo>
                    <a:pt x="2641" y="15825"/>
                  </a:lnTo>
                  <a:lnTo>
                    <a:pt x="3200" y="17425"/>
                  </a:lnTo>
                  <a:lnTo>
                    <a:pt x="3798" y="19005"/>
                  </a:lnTo>
                  <a:lnTo>
                    <a:pt x="4434" y="20566"/>
                  </a:lnTo>
                  <a:lnTo>
                    <a:pt x="5070" y="22108"/>
                  </a:lnTo>
                  <a:lnTo>
                    <a:pt x="5744" y="23612"/>
                  </a:lnTo>
                  <a:lnTo>
                    <a:pt x="6400" y="25077"/>
                  </a:lnTo>
                  <a:lnTo>
                    <a:pt x="7074" y="26503"/>
                  </a:lnTo>
                  <a:lnTo>
                    <a:pt x="7749" y="27891"/>
                  </a:lnTo>
                  <a:lnTo>
                    <a:pt x="8423" y="29220"/>
                  </a:lnTo>
                  <a:lnTo>
                    <a:pt x="9079" y="30473"/>
                  </a:lnTo>
                  <a:lnTo>
                    <a:pt x="9715" y="31668"/>
                  </a:lnTo>
                  <a:lnTo>
                    <a:pt x="10332" y="32786"/>
                  </a:lnTo>
                  <a:lnTo>
                    <a:pt x="11449" y="34791"/>
                  </a:lnTo>
                  <a:lnTo>
                    <a:pt x="12394" y="36429"/>
                  </a:lnTo>
                  <a:lnTo>
                    <a:pt x="13146" y="37663"/>
                  </a:lnTo>
                  <a:lnTo>
                    <a:pt x="13782" y="38703"/>
                  </a:lnTo>
                  <a:lnTo>
                    <a:pt x="16249" y="38877"/>
                  </a:lnTo>
                  <a:lnTo>
                    <a:pt x="16249" y="38877"/>
                  </a:lnTo>
                  <a:lnTo>
                    <a:pt x="15940" y="37277"/>
                  </a:lnTo>
                  <a:lnTo>
                    <a:pt x="15613" y="35658"/>
                  </a:lnTo>
                  <a:lnTo>
                    <a:pt x="15246" y="34039"/>
                  </a:lnTo>
                  <a:lnTo>
                    <a:pt x="14842" y="32420"/>
                  </a:lnTo>
                  <a:lnTo>
                    <a:pt x="14418" y="30801"/>
                  </a:lnTo>
                  <a:lnTo>
                    <a:pt x="13974" y="29182"/>
                  </a:lnTo>
                  <a:lnTo>
                    <a:pt x="13493" y="27563"/>
                  </a:lnTo>
                  <a:lnTo>
                    <a:pt x="12991" y="25963"/>
                  </a:lnTo>
                  <a:lnTo>
                    <a:pt x="12490" y="24383"/>
                  </a:lnTo>
                  <a:lnTo>
                    <a:pt x="11951" y="22802"/>
                  </a:lnTo>
                  <a:lnTo>
                    <a:pt x="11411" y="21260"/>
                  </a:lnTo>
                  <a:lnTo>
                    <a:pt x="10852" y="19738"/>
                  </a:lnTo>
                  <a:lnTo>
                    <a:pt x="10293" y="18234"/>
                  </a:lnTo>
                  <a:lnTo>
                    <a:pt x="9715" y="16769"/>
                  </a:lnTo>
                  <a:lnTo>
                    <a:pt x="9137" y="15343"/>
                  </a:lnTo>
                  <a:lnTo>
                    <a:pt x="8558" y="13955"/>
                  </a:lnTo>
                  <a:lnTo>
                    <a:pt x="7980" y="12606"/>
                  </a:lnTo>
                  <a:lnTo>
                    <a:pt x="7402" y="11315"/>
                  </a:lnTo>
                  <a:lnTo>
                    <a:pt x="6824" y="10062"/>
                  </a:lnTo>
                  <a:lnTo>
                    <a:pt x="6265" y="8886"/>
                  </a:lnTo>
                  <a:lnTo>
                    <a:pt x="5706" y="7749"/>
                  </a:lnTo>
                  <a:lnTo>
                    <a:pt x="5166" y="6670"/>
                  </a:lnTo>
                  <a:lnTo>
                    <a:pt x="4646" y="5667"/>
                  </a:lnTo>
                  <a:lnTo>
                    <a:pt x="4145" y="4723"/>
                  </a:lnTo>
                  <a:lnTo>
                    <a:pt x="3663" y="3856"/>
                  </a:lnTo>
                  <a:lnTo>
                    <a:pt x="3181" y="3085"/>
                  </a:lnTo>
                  <a:lnTo>
                    <a:pt x="2757" y="2371"/>
                  </a:lnTo>
                  <a:lnTo>
                    <a:pt x="2333" y="1735"/>
                  </a:lnTo>
                  <a:lnTo>
                    <a:pt x="1947" y="1196"/>
                  </a:lnTo>
                  <a:lnTo>
                    <a:pt x="1600" y="752"/>
                  </a:lnTo>
                  <a:lnTo>
                    <a:pt x="1273" y="405"/>
                  </a:lnTo>
                  <a:lnTo>
                    <a:pt x="1138" y="271"/>
                  </a:lnTo>
                  <a:lnTo>
                    <a:pt x="1003" y="155"/>
                  </a:lnTo>
                  <a:lnTo>
                    <a:pt x="868" y="78"/>
                  </a:lnTo>
                  <a:lnTo>
                    <a:pt x="714" y="20"/>
                  </a:lnTo>
                  <a:lnTo>
                    <a:pt x="5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9164825" y="2775316"/>
              <a:ext cx="309781" cy="798063"/>
            </a:xfrm>
            <a:custGeom>
              <a:avLst/>
              <a:gdLst/>
              <a:ahLst/>
              <a:cxnLst/>
              <a:rect l="l" t="t" r="r" b="b"/>
              <a:pathLst>
                <a:path w="7190" h="18523" extrusionOk="0">
                  <a:moveTo>
                    <a:pt x="58" y="0"/>
                  </a:moveTo>
                  <a:lnTo>
                    <a:pt x="39" y="19"/>
                  </a:lnTo>
                  <a:lnTo>
                    <a:pt x="19" y="58"/>
                  </a:lnTo>
                  <a:lnTo>
                    <a:pt x="0" y="97"/>
                  </a:lnTo>
                  <a:lnTo>
                    <a:pt x="19" y="135"/>
                  </a:lnTo>
                  <a:lnTo>
                    <a:pt x="3296" y="8712"/>
                  </a:lnTo>
                  <a:lnTo>
                    <a:pt x="5667" y="14899"/>
                  </a:lnTo>
                  <a:lnTo>
                    <a:pt x="6997" y="18446"/>
                  </a:lnTo>
                  <a:lnTo>
                    <a:pt x="7035" y="18503"/>
                  </a:lnTo>
                  <a:lnTo>
                    <a:pt x="7093" y="18523"/>
                  </a:lnTo>
                  <a:lnTo>
                    <a:pt x="7112" y="18503"/>
                  </a:lnTo>
                  <a:lnTo>
                    <a:pt x="7151" y="18484"/>
                  </a:lnTo>
                  <a:lnTo>
                    <a:pt x="7170" y="18465"/>
                  </a:lnTo>
                  <a:lnTo>
                    <a:pt x="7189" y="18426"/>
                  </a:lnTo>
                  <a:lnTo>
                    <a:pt x="7170" y="18388"/>
                  </a:lnTo>
                  <a:lnTo>
                    <a:pt x="5840" y="14841"/>
                  </a:lnTo>
                  <a:lnTo>
                    <a:pt x="3469" y="8654"/>
                  </a:lnTo>
                  <a:lnTo>
                    <a:pt x="193" y="58"/>
                  </a:lnTo>
                  <a:lnTo>
                    <a:pt x="173" y="39"/>
                  </a:lnTo>
                  <a:lnTo>
                    <a:pt x="1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2"/>
          <p:cNvSpPr/>
          <p:nvPr/>
        </p:nvSpPr>
        <p:spPr>
          <a:xfrm>
            <a:off x="351925" y="2184563"/>
            <a:ext cx="211116" cy="211078"/>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99369" y="2488464"/>
            <a:ext cx="116239" cy="11623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rot="10800000" flipH="1">
            <a:off x="8809119" y="2782863"/>
            <a:ext cx="116239" cy="11623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10800000" flipH="1">
            <a:off x="8761675" y="2991918"/>
            <a:ext cx="211116" cy="211078"/>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8/7/2022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1220417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3"/>
          <p:cNvSpPr txBox="1">
            <a:spLocks noGrp="1"/>
          </p:cNvSpPr>
          <p:nvPr>
            <p:ph type="title"/>
          </p:nvPr>
        </p:nvSpPr>
        <p:spPr>
          <a:xfrm>
            <a:off x="844350" y="2595832"/>
            <a:ext cx="4407300" cy="731400"/>
          </a:xfrm>
          <a:prstGeom prst="rect">
            <a:avLst/>
          </a:prstGeom>
          <a:noFill/>
        </p:spPr>
        <p:txBody>
          <a:bodyPr spcFirstLastPara="1" wrap="square" lIns="91425" tIns="91425" rIns="91425" bIns="91425" anchor="ctr" anchorCtr="0">
            <a:noAutofit/>
          </a:bodyPr>
          <a:lstStyle>
            <a:lvl1pPr lvl="0">
              <a:spcBef>
                <a:spcPts val="0"/>
              </a:spcBef>
              <a:spcAft>
                <a:spcPts val="0"/>
              </a:spcAft>
              <a:buSzPts val="3600"/>
              <a:buNone/>
              <a:defRPr sz="5500"/>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a:endParaRPr/>
          </a:p>
        </p:txBody>
      </p:sp>
      <p:sp>
        <p:nvSpPr>
          <p:cNvPr id="34" name="Google Shape;34;p3"/>
          <p:cNvSpPr txBox="1">
            <a:spLocks noGrp="1"/>
          </p:cNvSpPr>
          <p:nvPr>
            <p:ph type="title" idx="2" hasCustomPrompt="1"/>
          </p:nvPr>
        </p:nvSpPr>
        <p:spPr>
          <a:xfrm>
            <a:off x="2590800" y="1453652"/>
            <a:ext cx="914400" cy="6909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6000"/>
              <a:buNone/>
              <a:defRPr sz="5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35" name="Google Shape;35;p3"/>
          <p:cNvSpPr txBox="1">
            <a:spLocks noGrp="1"/>
          </p:cNvSpPr>
          <p:nvPr>
            <p:ph type="subTitle" idx="1"/>
          </p:nvPr>
        </p:nvSpPr>
        <p:spPr>
          <a:xfrm>
            <a:off x="846000" y="3555844"/>
            <a:ext cx="4404000" cy="3657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700">
                <a:solidFill>
                  <a:schemeClr val="lt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36" name="Google Shape;36;p3"/>
          <p:cNvGrpSpPr/>
          <p:nvPr/>
        </p:nvGrpSpPr>
        <p:grpSpPr>
          <a:xfrm rot="10800000" flipH="1">
            <a:off x="-152400" y="-228603"/>
            <a:ext cx="1138550" cy="3112118"/>
            <a:chOff x="-143200" y="2391747"/>
            <a:chExt cx="1138550" cy="3112118"/>
          </a:xfrm>
        </p:grpSpPr>
        <p:sp>
          <p:nvSpPr>
            <p:cNvPr id="37" name="Google Shape;37;p3"/>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45;p3"/>
          <p:cNvGrpSpPr/>
          <p:nvPr/>
        </p:nvGrpSpPr>
        <p:grpSpPr>
          <a:xfrm flipH="1">
            <a:off x="8148400" y="2496897"/>
            <a:ext cx="1138550" cy="3112118"/>
            <a:chOff x="-143200" y="2391747"/>
            <a:chExt cx="1138550" cy="3112118"/>
          </a:xfrm>
        </p:grpSpPr>
        <p:sp>
          <p:nvSpPr>
            <p:cNvPr id="46" name="Google Shape;46;p3"/>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3"/>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3"/>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3"/>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3"/>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 name="Google Shape;54;p3"/>
          <p:cNvSpPr/>
          <p:nvPr/>
        </p:nvSpPr>
        <p:spPr>
          <a:xfrm rot="5400000" flipH="1">
            <a:off x="7885128" y="4753940"/>
            <a:ext cx="211116" cy="211078"/>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rot="5400000" flipH="1">
            <a:off x="7676088" y="4801358"/>
            <a:ext cx="116239" cy="11623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1009150" y="162113"/>
            <a:ext cx="211116" cy="211078"/>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1056594" y="466014"/>
            <a:ext cx="116239" cy="11623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8"/>
        <p:cNvGrpSpPr/>
        <p:nvPr/>
      </p:nvGrpSpPr>
      <p:grpSpPr>
        <a:xfrm>
          <a:off x="0" y="0"/>
          <a:ext cx="0" cy="0"/>
          <a:chOff x="0" y="0"/>
          <a:chExt cx="0" cy="0"/>
        </a:xfrm>
      </p:grpSpPr>
      <p:sp>
        <p:nvSpPr>
          <p:cNvPr id="59" name="Google Shape;59;p4"/>
          <p:cNvSpPr/>
          <p:nvPr/>
        </p:nvSpPr>
        <p:spPr>
          <a:xfrm>
            <a:off x="524433" y="247239"/>
            <a:ext cx="8095135" cy="4649022"/>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4"/>
          <p:cNvSpPr txBox="1">
            <a:spLocks noGrp="1"/>
          </p:cNvSpPr>
          <p:nvPr>
            <p:ph type="title"/>
          </p:nvPr>
        </p:nvSpPr>
        <p:spPr>
          <a:xfrm>
            <a:off x="720000" y="539500"/>
            <a:ext cx="7704000" cy="457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Clr>
                <a:schemeClr val="lt1"/>
              </a:buClr>
              <a:buSzPts val="3500"/>
              <a:buNone/>
              <a:defRPr>
                <a:solidFill>
                  <a:schemeClr val="lt1"/>
                </a:solidFill>
              </a:defRPr>
            </a:lvl2pPr>
            <a:lvl3pPr lvl="2" algn="ctr" rtl="0">
              <a:spcBef>
                <a:spcPts val="0"/>
              </a:spcBef>
              <a:spcAft>
                <a:spcPts val="0"/>
              </a:spcAft>
              <a:buClr>
                <a:schemeClr val="lt1"/>
              </a:buClr>
              <a:buSzPts val="3500"/>
              <a:buNone/>
              <a:defRPr>
                <a:solidFill>
                  <a:schemeClr val="lt1"/>
                </a:solidFill>
              </a:defRPr>
            </a:lvl3pPr>
            <a:lvl4pPr lvl="3" algn="ctr" rtl="0">
              <a:spcBef>
                <a:spcPts val="0"/>
              </a:spcBef>
              <a:spcAft>
                <a:spcPts val="0"/>
              </a:spcAft>
              <a:buClr>
                <a:schemeClr val="lt1"/>
              </a:buClr>
              <a:buSzPts val="3500"/>
              <a:buNone/>
              <a:defRPr>
                <a:solidFill>
                  <a:schemeClr val="lt1"/>
                </a:solidFill>
              </a:defRPr>
            </a:lvl4pPr>
            <a:lvl5pPr lvl="4" algn="ctr" rtl="0">
              <a:spcBef>
                <a:spcPts val="0"/>
              </a:spcBef>
              <a:spcAft>
                <a:spcPts val="0"/>
              </a:spcAft>
              <a:buClr>
                <a:schemeClr val="lt1"/>
              </a:buClr>
              <a:buSzPts val="3500"/>
              <a:buNone/>
              <a:defRPr>
                <a:solidFill>
                  <a:schemeClr val="lt1"/>
                </a:solidFill>
              </a:defRPr>
            </a:lvl5pPr>
            <a:lvl6pPr lvl="5" algn="ctr" rtl="0">
              <a:spcBef>
                <a:spcPts val="0"/>
              </a:spcBef>
              <a:spcAft>
                <a:spcPts val="0"/>
              </a:spcAft>
              <a:buClr>
                <a:schemeClr val="lt1"/>
              </a:buClr>
              <a:buSzPts val="3500"/>
              <a:buNone/>
              <a:defRPr>
                <a:solidFill>
                  <a:schemeClr val="lt1"/>
                </a:solidFill>
              </a:defRPr>
            </a:lvl6pPr>
            <a:lvl7pPr lvl="6" algn="ctr" rtl="0">
              <a:spcBef>
                <a:spcPts val="0"/>
              </a:spcBef>
              <a:spcAft>
                <a:spcPts val="0"/>
              </a:spcAft>
              <a:buClr>
                <a:schemeClr val="lt1"/>
              </a:buClr>
              <a:buSzPts val="3500"/>
              <a:buNone/>
              <a:defRPr>
                <a:solidFill>
                  <a:schemeClr val="lt1"/>
                </a:solidFill>
              </a:defRPr>
            </a:lvl7pPr>
            <a:lvl8pPr lvl="7" algn="ctr" rtl="0">
              <a:spcBef>
                <a:spcPts val="0"/>
              </a:spcBef>
              <a:spcAft>
                <a:spcPts val="0"/>
              </a:spcAft>
              <a:buClr>
                <a:schemeClr val="lt1"/>
              </a:buClr>
              <a:buSzPts val="3500"/>
              <a:buNone/>
              <a:defRPr>
                <a:solidFill>
                  <a:schemeClr val="lt1"/>
                </a:solidFill>
              </a:defRPr>
            </a:lvl8pPr>
            <a:lvl9pPr lvl="8" algn="ctr" rtl="0">
              <a:spcBef>
                <a:spcPts val="0"/>
              </a:spcBef>
              <a:spcAft>
                <a:spcPts val="0"/>
              </a:spcAft>
              <a:buClr>
                <a:schemeClr val="lt1"/>
              </a:buClr>
              <a:buSzPts val="3500"/>
              <a:buNone/>
              <a:defRPr>
                <a:solidFill>
                  <a:schemeClr val="lt1"/>
                </a:solidFill>
              </a:defRPr>
            </a:lvl9pPr>
          </a:lstStyle>
          <a:p>
            <a:endParaRPr/>
          </a:p>
        </p:txBody>
      </p:sp>
      <p:sp>
        <p:nvSpPr>
          <p:cNvPr id="61" name="Google Shape;61;p4"/>
          <p:cNvSpPr txBox="1">
            <a:spLocks noGrp="1"/>
          </p:cNvSpPr>
          <p:nvPr>
            <p:ph type="body" idx="1"/>
          </p:nvPr>
        </p:nvSpPr>
        <p:spPr>
          <a:xfrm>
            <a:off x="720000" y="1078373"/>
            <a:ext cx="7704000" cy="548700"/>
          </a:xfrm>
          <a:prstGeom prst="rect">
            <a:avLst/>
          </a:prstGeom>
        </p:spPr>
        <p:txBody>
          <a:bodyPr spcFirstLastPara="1" wrap="square" lIns="91425" tIns="91425" rIns="91425" bIns="91425" anchor="ctr" anchorCtr="0">
            <a:noAutofit/>
          </a:bodyPr>
          <a:lstStyle>
            <a:lvl1pPr marL="457200" lvl="0" indent="-330200" algn="ctr" rtl="0">
              <a:lnSpc>
                <a:spcPct val="100000"/>
              </a:lnSpc>
              <a:spcBef>
                <a:spcPts val="0"/>
              </a:spcBef>
              <a:spcAft>
                <a:spcPts val="0"/>
              </a:spcAft>
              <a:buSzPts val="1600"/>
              <a:buFont typeface="Mulish SemiBold"/>
              <a:buAutoNum type="arabicPeriod"/>
              <a:defRPr sz="1400"/>
            </a:lvl1pPr>
            <a:lvl2pPr marL="914400" lvl="1" indent="-330200" rtl="0">
              <a:lnSpc>
                <a:spcPct val="100000"/>
              </a:lnSpc>
              <a:spcBef>
                <a:spcPts val="0"/>
              </a:spcBef>
              <a:spcAft>
                <a:spcPts val="0"/>
              </a:spcAft>
              <a:buSzPts val="1600"/>
              <a:buFont typeface="Roboto Condensed Light"/>
              <a:buAutoNum type="alphaLcPeriod"/>
              <a:defRPr sz="1600"/>
            </a:lvl2pPr>
            <a:lvl3pPr marL="1371600" lvl="2" indent="-330200" rtl="0">
              <a:lnSpc>
                <a:spcPct val="100000"/>
              </a:lnSpc>
              <a:spcBef>
                <a:spcPts val="0"/>
              </a:spcBef>
              <a:spcAft>
                <a:spcPts val="0"/>
              </a:spcAft>
              <a:buSzPts val="1600"/>
              <a:buFont typeface="Roboto Condensed Light"/>
              <a:buAutoNum type="romanLcPeriod"/>
              <a:defRPr sz="1600"/>
            </a:lvl3pPr>
            <a:lvl4pPr marL="1828800" lvl="3" indent="-330200" rtl="0">
              <a:lnSpc>
                <a:spcPct val="100000"/>
              </a:lnSpc>
              <a:spcBef>
                <a:spcPts val="0"/>
              </a:spcBef>
              <a:spcAft>
                <a:spcPts val="0"/>
              </a:spcAft>
              <a:buSzPts val="1600"/>
              <a:buFont typeface="Roboto Condensed Light"/>
              <a:buAutoNum type="arabicPeriod"/>
              <a:defRPr sz="1600"/>
            </a:lvl4pPr>
            <a:lvl5pPr marL="2286000" lvl="4" indent="-330200" rtl="0">
              <a:lnSpc>
                <a:spcPct val="100000"/>
              </a:lnSpc>
              <a:spcBef>
                <a:spcPts val="0"/>
              </a:spcBef>
              <a:spcAft>
                <a:spcPts val="0"/>
              </a:spcAft>
              <a:buSzPts val="1600"/>
              <a:buFont typeface="Roboto Condensed Light"/>
              <a:buAutoNum type="alphaLcPeriod"/>
              <a:defRPr sz="1600"/>
            </a:lvl5pPr>
            <a:lvl6pPr marL="2743200" lvl="5" indent="-330200" rtl="0">
              <a:lnSpc>
                <a:spcPct val="100000"/>
              </a:lnSpc>
              <a:spcBef>
                <a:spcPts val="0"/>
              </a:spcBef>
              <a:spcAft>
                <a:spcPts val="0"/>
              </a:spcAft>
              <a:buSzPts val="1600"/>
              <a:buFont typeface="Roboto Condensed Light"/>
              <a:buAutoNum type="romanLcPeriod"/>
              <a:defRPr sz="1600"/>
            </a:lvl6pPr>
            <a:lvl7pPr marL="3200400" lvl="6" indent="-330200" rtl="0">
              <a:lnSpc>
                <a:spcPct val="100000"/>
              </a:lnSpc>
              <a:spcBef>
                <a:spcPts val="0"/>
              </a:spcBef>
              <a:spcAft>
                <a:spcPts val="0"/>
              </a:spcAft>
              <a:buSzPts val="1600"/>
              <a:buFont typeface="Roboto Condensed Light"/>
              <a:buAutoNum type="arabicPeriod"/>
              <a:defRPr sz="1600"/>
            </a:lvl7pPr>
            <a:lvl8pPr marL="3657600" lvl="7" indent="-330200" rtl="0">
              <a:lnSpc>
                <a:spcPct val="100000"/>
              </a:lnSpc>
              <a:spcBef>
                <a:spcPts val="0"/>
              </a:spcBef>
              <a:spcAft>
                <a:spcPts val="0"/>
              </a:spcAft>
              <a:buSzPts val="1600"/>
              <a:buFont typeface="Roboto Condensed Light"/>
              <a:buAutoNum type="alphaLcPeriod"/>
              <a:defRPr sz="1600"/>
            </a:lvl8pPr>
            <a:lvl9pPr marL="4114800" lvl="8" indent="-330200" rtl="0">
              <a:lnSpc>
                <a:spcPct val="100000"/>
              </a:lnSpc>
              <a:spcBef>
                <a:spcPts val="0"/>
              </a:spcBef>
              <a:spcAft>
                <a:spcPts val="0"/>
              </a:spcAft>
              <a:buSzPts val="1600"/>
              <a:buFont typeface="Roboto Condensed Light"/>
              <a:buAutoNum type="romanLcPeriod"/>
              <a:defRPr sz="1600"/>
            </a:lvl9pPr>
          </a:lstStyle>
          <a:p>
            <a:endParaRPr/>
          </a:p>
        </p:txBody>
      </p:sp>
      <p:sp>
        <p:nvSpPr>
          <p:cNvPr id="62" name="Google Shape;62;p4"/>
          <p:cNvSpPr/>
          <p:nvPr/>
        </p:nvSpPr>
        <p:spPr>
          <a:xfrm rot="10800000" flipH="1">
            <a:off x="8862725" y="2577130"/>
            <a:ext cx="211116" cy="211078"/>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4"/>
          <p:cNvSpPr/>
          <p:nvPr/>
        </p:nvSpPr>
        <p:spPr>
          <a:xfrm rot="10800000" flipH="1">
            <a:off x="8734950" y="2355292"/>
            <a:ext cx="138769" cy="138744"/>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4"/>
          <p:cNvSpPr/>
          <p:nvPr/>
        </p:nvSpPr>
        <p:spPr>
          <a:xfrm rot="-532965" flipH="1">
            <a:off x="197926" y="3042569"/>
            <a:ext cx="211117" cy="211079"/>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4"/>
          <p:cNvSpPr/>
          <p:nvPr/>
        </p:nvSpPr>
        <p:spPr>
          <a:xfrm rot="10800000" flipH="1">
            <a:off x="245369" y="2833513"/>
            <a:ext cx="116239" cy="11623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4"/>
        <p:cNvGrpSpPr/>
        <p:nvPr/>
      </p:nvGrpSpPr>
      <p:grpSpPr>
        <a:xfrm>
          <a:off x="0" y="0"/>
          <a:ext cx="0" cy="0"/>
          <a:chOff x="0" y="0"/>
          <a:chExt cx="0" cy="0"/>
        </a:xfrm>
      </p:grpSpPr>
      <p:sp>
        <p:nvSpPr>
          <p:cNvPr id="155" name="Google Shape;155;p9"/>
          <p:cNvSpPr/>
          <p:nvPr/>
        </p:nvSpPr>
        <p:spPr>
          <a:xfrm>
            <a:off x="524433" y="247239"/>
            <a:ext cx="8095135" cy="4649022"/>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9"/>
          <p:cNvSpPr txBox="1">
            <a:spLocks noGrp="1"/>
          </p:cNvSpPr>
          <p:nvPr>
            <p:ph type="title"/>
          </p:nvPr>
        </p:nvSpPr>
        <p:spPr>
          <a:xfrm>
            <a:off x="4629150" y="1336800"/>
            <a:ext cx="3813000" cy="822900"/>
          </a:xfrm>
          <a:prstGeom prst="rect">
            <a:avLst/>
          </a:prstGeom>
          <a:noFill/>
        </p:spPr>
        <p:txBody>
          <a:bodyPr spcFirstLastPara="1" wrap="square" lIns="91425" tIns="91425" rIns="91425" bIns="91425" anchor="ctr" anchorCtr="0">
            <a:noAutofit/>
          </a:bodyPr>
          <a:lstStyle>
            <a:lvl1pPr lvl="0" algn="l" rtl="0">
              <a:spcBef>
                <a:spcPts val="0"/>
              </a:spcBef>
              <a:spcAft>
                <a:spcPts val="0"/>
              </a:spcAft>
              <a:buSzPts val="3300"/>
              <a:buNone/>
              <a:defRPr sz="60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57" name="Google Shape;157;p9"/>
          <p:cNvSpPr txBox="1">
            <a:spLocks noGrp="1"/>
          </p:cNvSpPr>
          <p:nvPr>
            <p:ph type="subTitle" idx="1"/>
          </p:nvPr>
        </p:nvSpPr>
        <p:spPr>
          <a:xfrm>
            <a:off x="4629150" y="2160900"/>
            <a:ext cx="3813000" cy="1645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158" name="Google Shape;158;p9"/>
          <p:cNvGrpSpPr/>
          <p:nvPr/>
        </p:nvGrpSpPr>
        <p:grpSpPr>
          <a:xfrm rot="10800000">
            <a:off x="8162925" y="-800103"/>
            <a:ext cx="1138550" cy="3112118"/>
            <a:chOff x="-143200" y="2391747"/>
            <a:chExt cx="1138550" cy="3112118"/>
          </a:xfrm>
        </p:grpSpPr>
        <p:sp>
          <p:nvSpPr>
            <p:cNvPr id="159" name="Google Shape;159;p9"/>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9"/>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9"/>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9"/>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9"/>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9"/>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9"/>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7" name="Google Shape;167;p9"/>
          <p:cNvGrpSpPr/>
          <p:nvPr/>
        </p:nvGrpSpPr>
        <p:grpSpPr>
          <a:xfrm rot="10800000" flipH="1">
            <a:off x="-152400" y="-762003"/>
            <a:ext cx="1138550" cy="3112118"/>
            <a:chOff x="-143200" y="2391747"/>
            <a:chExt cx="1138550" cy="3112118"/>
          </a:xfrm>
        </p:grpSpPr>
        <p:sp>
          <p:nvSpPr>
            <p:cNvPr id="168" name="Google Shape;168;p9"/>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9"/>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9"/>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9"/>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9"/>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9"/>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9"/>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9"/>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6" name="Google Shape;176;p9"/>
          <p:cNvSpPr/>
          <p:nvPr/>
        </p:nvSpPr>
        <p:spPr>
          <a:xfrm>
            <a:off x="351925" y="1727363"/>
            <a:ext cx="211116" cy="211078"/>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9"/>
          <p:cNvSpPr/>
          <p:nvPr/>
        </p:nvSpPr>
        <p:spPr>
          <a:xfrm>
            <a:off x="399369" y="2031264"/>
            <a:ext cx="116239" cy="11623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9"/>
          <p:cNvSpPr/>
          <p:nvPr/>
        </p:nvSpPr>
        <p:spPr>
          <a:xfrm rot="10800000" flipH="1">
            <a:off x="8761675" y="2687118"/>
            <a:ext cx="211116" cy="211078"/>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9"/>
          <p:cNvSpPr/>
          <p:nvPr/>
        </p:nvSpPr>
        <p:spPr>
          <a:xfrm rot="10800000" flipH="1">
            <a:off x="8809119" y="2478063"/>
            <a:ext cx="116239" cy="11623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225"/>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226"/>
        <p:cNvGrpSpPr/>
        <p:nvPr/>
      </p:nvGrpSpPr>
      <p:grpSpPr>
        <a:xfrm>
          <a:off x="0" y="0"/>
          <a:ext cx="0" cy="0"/>
          <a:chOff x="0" y="0"/>
          <a:chExt cx="0" cy="0"/>
        </a:xfrm>
      </p:grpSpPr>
      <p:sp>
        <p:nvSpPr>
          <p:cNvPr id="227" name="Google Shape;227;p13"/>
          <p:cNvSpPr/>
          <p:nvPr/>
        </p:nvSpPr>
        <p:spPr>
          <a:xfrm flipH="1">
            <a:off x="524433" y="247239"/>
            <a:ext cx="8095135" cy="4649022"/>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13"/>
          <p:cNvSpPr txBox="1">
            <a:spLocks noGrp="1"/>
          </p:cNvSpPr>
          <p:nvPr>
            <p:ph type="title"/>
          </p:nvPr>
        </p:nvSpPr>
        <p:spPr>
          <a:xfrm>
            <a:off x="2047815" y="1558075"/>
            <a:ext cx="2448900" cy="365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2300" b="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229" name="Google Shape;229;p13"/>
          <p:cNvSpPr txBox="1">
            <a:spLocks noGrp="1"/>
          </p:cNvSpPr>
          <p:nvPr>
            <p:ph type="subTitle" idx="1"/>
          </p:nvPr>
        </p:nvSpPr>
        <p:spPr>
          <a:xfrm>
            <a:off x="2047815" y="1924216"/>
            <a:ext cx="24489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0" name="Google Shape;230;p13"/>
          <p:cNvSpPr txBox="1">
            <a:spLocks noGrp="1"/>
          </p:cNvSpPr>
          <p:nvPr>
            <p:ph type="title" idx="2"/>
          </p:nvPr>
        </p:nvSpPr>
        <p:spPr>
          <a:xfrm flipH="1">
            <a:off x="5613092" y="1558079"/>
            <a:ext cx="2448900" cy="365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2300" b="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231" name="Google Shape;231;p13"/>
          <p:cNvSpPr txBox="1">
            <a:spLocks noGrp="1"/>
          </p:cNvSpPr>
          <p:nvPr>
            <p:ph type="subTitle" idx="3"/>
          </p:nvPr>
        </p:nvSpPr>
        <p:spPr>
          <a:xfrm flipH="1">
            <a:off x="5612836" y="1924223"/>
            <a:ext cx="24489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2" name="Google Shape;232;p13"/>
          <p:cNvSpPr txBox="1">
            <a:spLocks noGrp="1"/>
          </p:cNvSpPr>
          <p:nvPr>
            <p:ph type="title" idx="4" hasCustomPrompt="1"/>
          </p:nvPr>
        </p:nvSpPr>
        <p:spPr>
          <a:xfrm>
            <a:off x="1122352" y="1766687"/>
            <a:ext cx="734700" cy="4572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33" name="Google Shape;233;p13"/>
          <p:cNvSpPr txBox="1">
            <a:spLocks noGrp="1"/>
          </p:cNvSpPr>
          <p:nvPr>
            <p:ph type="title" idx="5" hasCustomPrompt="1"/>
          </p:nvPr>
        </p:nvSpPr>
        <p:spPr>
          <a:xfrm flipH="1">
            <a:off x="4686464" y="1766687"/>
            <a:ext cx="734700" cy="4572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34" name="Google Shape;234;p13"/>
          <p:cNvSpPr txBox="1">
            <a:spLocks noGrp="1"/>
          </p:cNvSpPr>
          <p:nvPr>
            <p:ph type="title" idx="6"/>
          </p:nvPr>
        </p:nvSpPr>
        <p:spPr>
          <a:xfrm>
            <a:off x="720000" y="539500"/>
            <a:ext cx="7704000" cy="457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3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235" name="Google Shape;235;p13"/>
          <p:cNvSpPr txBox="1">
            <a:spLocks noGrp="1"/>
          </p:cNvSpPr>
          <p:nvPr>
            <p:ph type="title" idx="7"/>
          </p:nvPr>
        </p:nvSpPr>
        <p:spPr>
          <a:xfrm>
            <a:off x="2047815" y="3045391"/>
            <a:ext cx="2448900" cy="365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2300" b="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236" name="Google Shape;236;p13"/>
          <p:cNvSpPr txBox="1">
            <a:spLocks noGrp="1"/>
          </p:cNvSpPr>
          <p:nvPr>
            <p:ph type="subTitle" idx="8"/>
          </p:nvPr>
        </p:nvSpPr>
        <p:spPr>
          <a:xfrm>
            <a:off x="2047815" y="3412771"/>
            <a:ext cx="24495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7" name="Google Shape;237;p13"/>
          <p:cNvSpPr txBox="1">
            <a:spLocks noGrp="1"/>
          </p:cNvSpPr>
          <p:nvPr>
            <p:ph type="title" idx="9"/>
          </p:nvPr>
        </p:nvSpPr>
        <p:spPr>
          <a:xfrm flipH="1">
            <a:off x="5613092" y="3045391"/>
            <a:ext cx="2448900" cy="365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2300" b="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238" name="Google Shape;238;p13"/>
          <p:cNvSpPr txBox="1">
            <a:spLocks noGrp="1"/>
          </p:cNvSpPr>
          <p:nvPr>
            <p:ph type="subTitle" idx="13"/>
          </p:nvPr>
        </p:nvSpPr>
        <p:spPr>
          <a:xfrm flipH="1">
            <a:off x="5612836" y="3412771"/>
            <a:ext cx="24489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9" name="Google Shape;239;p13"/>
          <p:cNvSpPr txBox="1">
            <a:spLocks noGrp="1"/>
          </p:cNvSpPr>
          <p:nvPr>
            <p:ph type="title" idx="14" hasCustomPrompt="1"/>
          </p:nvPr>
        </p:nvSpPr>
        <p:spPr>
          <a:xfrm>
            <a:off x="1122352" y="3224208"/>
            <a:ext cx="734700" cy="4572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40" name="Google Shape;240;p13"/>
          <p:cNvSpPr txBox="1">
            <a:spLocks noGrp="1"/>
          </p:cNvSpPr>
          <p:nvPr>
            <p:ph type="title" idx="15" hasCustomPrompt="1"/>
          </p:nvPr>
        </p:nvSpPr>
        <p:spPr>
          <a:xfrm flipH="1">
            <a:off x="4686464" y="3224208"/>
            <a:ext cx="734700" cy="4572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grpSp>
        <p:nvGrpSpPr>
          <p:cNvPr id="241" name="Google Shape;241;p13"/>
          <p:cNvGrpSpPr/>
          <p:nvPr/>
        </p:nvGrpSpPr>
        <p:grpSpPr>
          <a:xfrm>
            <a:off x="-118375" y="2573097"/>
            <a:ext cx="1138550" cy="3112118"/>
            <a:chOff x="-143200" y="2391747"/>
            <a:chExt cx="1138550" cy="3112118"/>
          </a:xfrm>
        </p:grpSpPr>
        <p:sp>
          <p:nvSpPr>
            <p:cNvPr id="242" name="Google Shape;242;p13"/>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3"/>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3"/>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3"/>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3"/>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3"/>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3"/>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3"/>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0" name="Google Shape;250;p13"/>
          <p:cNvGrpSpPr/>
          <p:nvPr/>
        </p:nvGrpSpPr>
        <p:grpSpPr>
          <a:xfrm flipH="1">
            <a:off x="8148400" y="2496897"/>
            <a:ext cx="1138550" cy="3112118"/>
            <a:chOff x="-143200" y="2391747"/>
            <a:chExt cx="1138550" cy="3112118"/>
          </a:xfrm>
        </p:grpSpPr>
        <p:sp>
          <p:nvSpPr>
            <p:cNvPr id="251" name="Google Shape;251;p13"/>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3"/>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3"/>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3"/>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3"/>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3"/>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3"/>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3"/>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9" name="Google Shape;259;p13"/>
          <p:cNvSpPr/>
          <p:nvPr/>
        </p:nvSpPr>
        <p:spPr>
          <a:xfrm rot="-1645862" flipH="1">
            <a:off x="8769658" y="2081563"/>
            <a:ext cx="211112" cy="211074"/>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3"/>
          <p:cNvSpPr/>
          <p:nvPr/>
        </p:nvSpPr>
        <p:spPr>
          <a:xfrm rot="-1645914" flipH="1">
            <a:off x="8719567" y="1792758"/>
            <a:ext cx="124979" cy="124957"/>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3"/>
          <p:cNvSpPr/>
          <p:nvPr/>
        </p:nvSpPr>
        <p:spPr>
          <a:xfrm rot="-5400000" flipH="1">
            <a:off x="72122" y="2118315"/>
            <a:ext cx="211116" cy="211078"/>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3"/>
          <p:cNvSpPr/>
          <p:nvPr/>
        </p:nvSpPr>
        <p:spPr>
          <a:xfrm rot="-5400000" flipH="1">
            <a:off x="376039" y="2165744"/>
            <a:ext cx="116239" cy="11623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489"/>
        <p:cNvGrpSpPr/>
        <p:nvPr/>
      </p:nvGrpSpPr>
      <p:grpSpPr>
        <a:xfrm>
          <a:off x="0" y="0"/>
          <a:ext cx="0" cy="0"/>
          <a:chOff x="0" y="0"/>
          <a:chExt cx="0" cy="0"/>
        </a:xfrm>
      </p:grpSpPr>
      <p:sp>
        <p:nvSpPr>
          <p:cNvPr id="490" name="Google Shape;490;p22"/>
          <p:cNvSpPr/>
          <p:nvPr/>
        </p:nvSpPr>
        <p:spPr>
          <a:xfrm>
            <a:off x="524433" y="247239"/>
            <a:ext cx="8095135" cy="4649022"/>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1" name="Google Shape;491;p22"/>
          <p:cNvGrpSpPr/>
          <p:nvPr/>
        </p:nvGrpSpPr>
        <p:grpSpPr>
          <a:xfrm>
            <a:off x="-143200" y="2391747"/>
            <a:ext cx="1138550" cy="3112118"/>
            <a:chOff x="-143200" y="2391747"/>
            <a:chExt cx="1138550" cy="3112118"/>
          </a:xfrm>
        </p:grpSpPr>
        <p:sp>
          <p:nvSpPr>
            <p:cNvPr id="492" name="Google Shape;492;p22"/>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22"/>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22"/>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22"/>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2"/>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2"/>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2"/>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2"/>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0" name="Google Shape;500;p22"/>
          <p:cNvGrpSpPr/>
          <p:nvPr/>
        </p:nvGrpSpPr>
        <p:grpSpPr>
          <a:xfrm>
            <a:off x="8612552" y="2501250"/>
            <a:ext cx="1151024" cy="3259523"/>
            <a:chOff x="8612552" y="2501250"/>
            <a:chExt cx="1151024" cy="3259523"/>
          </a:xfrm>
        </p:grpSpPr>
        <p:sp>
          <p:nvSpPr>
            <p:cNvPr id="501" name="Google Shape;501;p22"/>
            <p:cNvSpPr/>
            <p:nvPr/>
          </p:nvSpPr>
          <p:spPr>
            <a:xfrm>
              <a:off x="9012818" y="2959678"/>
              <a:ext cx="232573" cy="1090395"/>
            </a:xfrm>
            <a:custGeom>
              <a:avLst/>
              <a:gdLst/>
              <a:ahLst/>
              <a:cxnLst/>
              <a:rect l="l" t="t" r="r" b="b"/>
              <a:pathLst>
                <a:path w="5398" h="25308" extrusionOk="0">
                  <a:moveTo>
                    <a:pt x="3624" y="0"/>
                  </a:moveTo>
                  <a:lnTo>
                    <a:pt x="3374" y="559"/>
                  </a:lnTo>
                  <a:lnTo>
                    <a:pt x="3085" y="1234"/>
                  </a:lnTo>
                  <a:lnTo>
                    <a:pt x="2738" y="2101"/>
                  </a:lnTo>
                  <a:lnTo>
                    <a:pt x="2314" y="3200"/>
                  </a:lnTo>
                  <a:lnTo>
                    <a:pt x="1890" y="4472"/>
                  </a:lnTo>
                  <a:lnTo>
                    <a:pt x="1658" y="5166"/>
                  </a:lnTo>
                  <a:lnTo>
                    <a:pt x="1446" y="5898"/>
                  </a:lnTo>
                  <a:lnTo>
                    <a:pt x="1234" y="6650"/>
                  </a:lnTo>
                  <a:lnTo>
                    <a:pt x="1022" y="7459"/>
                  </a:lnTo>
                  <a:lnTo>
                    <a:pt x="830" y="8288"/>
                  </a:lnTo>
                  <a:lnTo>
                    <a:pt x="656" y="9136"/>
                  </a:lnTo>
                  <a:lnTo>
                    <a:pt x="483" y="10003"/>
                  </a:lnTo>
                  <a:lnTo>
                    <a:pt x="348" y="10890"/>
                  </a:lnTo>
                  <a:lnTo>
                    <a:pt x="213" y="11796"/>
                  </a:lnTo>
                  <a:lnTo>
                    <a:pt x="116" y="12721"/>
                  </a:lnTo>
                  <a:lnTo>
                    <a:pt x="59" y="13666"/>
                  </a:lnTo>
                  <a:lnTo>
                    <a:pt x="20" y="14610"/>
                  </a:lnTo>
                  <a:lnTo>
                    <a:pt x="1" y="15554"/>
                  </a:lnTo>
                  <a:lnTo>
                    <a:pt x="39" y="16518"/>
                  </a:lnTo>
                  <a:lnTo>
                    <a:pt x="116" y="17463"/>
                  </a:lnTo>
                  <a:lnTo>
                    <a:pt x="232" y="18407"/>
                  </a:lnTo>
                  <a:lnTo>
                    <a:pt x="309" y="18889"/>
                  </a:lnTo>
                  <a:lnTo>
                    <a:pt x="386" y="19351"/>
                  </a:lnTo>
                  <a:lnTo>
                    <a:pt x="502" y="19833"/>
                  </a:lnTo>
                  <a:lnTo>
                    <a:pt x="598" y="20296"/>
                  </a:lnTo>
                  <a:lnTo>
                    <a:pt x="733" y="20758"/>
                  </a:lnTo>
                  <a:lnTo>
                    <a:pt x="868" y="21221"/>
                  </a:lnTo>
                  <a:lnTo>
                    <a:pt x="1022" y="21684"/>
                  </a:lnTo>
                  <a:lnTo>
                    <a:pt x="1177" y="22127"/>
                  </a:lnTo>
                  <a:lnTo>
                    <a:pt x="3624" y="25307"/>
                  </a:lnTo>
                  <a:lnTo>
                    <a:pt x="5398" y="6688"/>
                  </a:lnTo>
                  <a:lnTo>
                    <a:pt x="36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2"/>
            <p:cNvSpPr/>
            <p:nvPr/>
          </p:nvSpPr>
          <p:spPr>
            <a:xfrm>
              <a:off x="8612552" y="4549956"/>
              <a:ext cx="800562" cy="1210818"/>
            </a:xfrm>
            <a:custGeom>
              <a:avLst/>
              <a:gdLst/>
              <a:ahLst/>
              <a:cxnLst/>
              <a:rect l="l" t="t" r="r" b="b"/>
              <a:pathLst>
                <a:path w="18581" h="28103" extrusionOk="0">
                  <a:moveTo>
                    <a:pt x="637" y="0"/>
                  </a:moveTo>
                  <a:lnTo>
                    <a:pt x="540" y="20"/>
                  </a:lnTo>
                  <a:lnTo>
                    <a:pt x="463" y="39"/>
                  </a:lnTo>
                  <a:lnTo>
                    <a:pt x="367" y="77"/>
                  </a:lnTo>
                  <a:lnTo>
                    <a:pt x="290" y="135"/>
                  </a:lnTo>
                  <a:lnTo>
                    <a:pt x="232" y="193"/>
                  </a:lnTo>
                  <a:lnTo>
                    <a:pt x="155" y="251"/>
                  </a:lnTo>
                  <a:lnTo>
                    <a:pt x="97" y="328"/>
                  </a:lnTo>
                  <a:lnTo>
                    <a:pt x="58" y="405"/>
                  </a:lnTo>
                  <a:lnTo>
                    <a:pt x="20" y="501"/>
                  </a:lnTo>
                  <a:lnTo>
                    <a:pt x="1" y="598"/>
                  </a:lnTo>
                  <a:lnTo>
                    <a:pt x="1" y="694"/>
                  </a:lnTo>
                  <a:lnTo>
                    <a:pt x="20" y="791"/>
                  </a:lnTo>
                  <a:lnTo>
                    <a:pt x="155" y="1581"/>
                  </a:lnTo>
                  <a:lnTo>
                    <a:pt x="309" y="2352"/>
                  </a:lnTo>
                  <a:lnTo>
                    <a:pt x="463" y="3123"/>
                  </a:lnTo>
                  <a:lnTo>
                    <a:pt x="656" y="3874"/>
                  </a:lnTo>
                  <a:lnTo>
                    <a:pt x="868" y="4626"/>
                  </a:lnTo>
                  <a:lnTo>
                    <a:pt x="1080" y="5359"/>
                  </a:lnTo>
                  <a:lnTo>
                    <a:pt x="1311" y="6091"/>
                  </a:lnTo>
                  <a:lnTo>
                    <a:pt x="1543" y="6804"/>
                  </a:lnTo>
                  <a:lnTo>
                    <a:pt x="1812" y="7498"/>
                  </a:lnTo>
                  <a:lnTo>
                    <a:pt x="2082" y="8192"/>
                  </a:lnTo>
                  <a:lnTo>
                    <a:pt x="2352" y="8886"/>
                  </a:lnTo>
                  <a:lnTo>
                    <a:pt x="2641" y="9560"/>
                  </a:lnTo>
                  <a:lnTo>
                    <a:pt x="2950" y="10235"/>
                  </a:lnTo>
                  <a:lnTo>
                    <a:pt x="3258" y="10890"/>
                  </a:lnTo>
                  <a:lnTo>
                    <a:pt x="3586" y="11526"/>
                  </a:lnTo>
                  <a:lnTo>
                    <a:pt x="3913" y="12162"/>
                  </a:lnTo>
                  <a:lnTo>
                    <a:pt x="4241" y="12779"/>
                  </a:lnTo>
                  <a:lnTo>
                    <a:pt x="4588" y="13396"/>
                  </a:lnTo>
                  <a:lnTo>
                    <a:pt x="5301" y="14591"/>
                  </a:lnTo>
                  <a:lnTo>
                    <a:pt x="6014" y="15728"/>
                  </a:lnTo>
                  <a:lnTo>
                    <a:pt x="6766" y="16827"/>
                  </a:lnTo>
                  <a:lnTo>
                    <a:pt x="7518" y="17887"/>
                  </a:lnTo>
                  <a:lnTo>
                    <a:pt x="8289" y="18889"/>
                  </a:lnTo>
                  <a:lnTo>
                    <a:pt x="9060" y="19853"/>
                  </a:lnTo>
                  <a:lnTo>
                    <a:pt x="9811" y="20759"/>
                  </a:lnTo>
                  <a:lnTo>
                    <a:pt x="10582" y="21626"/>
                  </a:lnTo>
                  <a:lnTo>
                    <a:pt x="11315" y="22436"/>
                  </a:lnTo>
                  <a:lnTo>
                    <a:pt x="12047" y="23187"/>
                  </a:lnTo>
                  <a:lnTo>
                    <a:pt x="12741" y="23900"/>
                  </a:lnTo>
                  <a:lnTo>
                    <a:pt x="13416" y="24556"/>
                  </a:lnTo>
                  <a:lnTo>
                    <a:pt x="14052" y="25153"/>
                  </a:lnTo>
                  <a:lnTo>
                    <a:pt x="14668" y="25712"/>
                  </a:lnTo>
                  <a:lnTo>
                    <a:pt x="15227" y="26194"/>
                  </a:lnTo>
                  <a:lnTo>
                    <a:pt x="16191" y="27023"/>
                  </a:lnTo>
                  <a:lnTo>
                    <a:pt x="16943" y="27620"/>
                  </a:lnTo>
                  <a:lnTo>
                    <a:pt x="17425" y="27987"/>
                  </a:lnTo>
                  <a:lnTo>
                    <a:pt x="17579" y="28102"/>
                  </a:lnTo>
                  <a:lnTo>
                    <a:pt x="18581" y="27659"/>
                  </a:lnTo>
                  <a:lnTo>
                    <a:pt x="18388" y="26772"/>
                  </a:lnTo>
                  <a:lnTo>
                    <a:pt x="18196" y="25924"/>
                  </a:lnTo>
                  <a:lnTo>
                    <a:pt x="17984" y="25076"/>
                  </a:lnTo>
                  <a:lnTo>
                    <a:pt x="17771" y="24247"/>
                  </a:lnTo>
                  <a:lnTo>
                    <a:pt x="17540" y="23438"/>
                  </a:lnTo>
                  <a:lnTo>
                    <a:pt x="17309" y="22648"/>
                  </a:lnTo>
                  <a:lnTo>
                    <a:pt x="17058" y="21877"/>
                  </a:lnTo>
                  <a:lnTo>
                    <a:pt x="16808" y="21125"/>
                  </a:lnTo>
                  <a:lnTo>
                    <a:pt x="16307" y="19660"/>
                  </a:lnTo>
                  <a:lnTo>
                    <a:pt x="15767" y="18253"/>
                  </a:lnTo>
                  <a:lnTo>
                    <a:pt x="15208" y="16904"/>
                  </a:lnTo>
                  <a:lnTo>
                    <a:pt x="14630" y="15632"/>
                  </a:lnTo>
                  <a:lnTo>
                    <a:pt x="14032" y="14417"/>
                  </a:lnTo>
                  <a:lnTo>
                    <a:pt x="13416" y="13261"/>
                  </a:lnTo>
                  <a:lnTo>
                    <a:pt x="12799" y="12162"/>
                  </a:lnTo>
                  <a:lnTo>
                    <a:pt x="12163" y="11102"/>
                  </a:lnTo>
                  <a:lnTo>
                    <a:pt x="11527" y="10119"/>
                  </a:lnTo>
                  <a:lnTo>
                    <a:pt x="10891" y="9194"/>
                  </a:lnTo>
                  <a:lnTo>
                    <a:pt x="10235" y="8308"/>
                  </a:lnTo>
                  <a:lnTo>
                    <a:pt x="9580" y="7479"/>
                  </a:lnTo>
                  <a:lnTo>
                    <a:pt x="8944" y="6688"/>
                  </a:lnTo>
                  <a:lnTo>
                    <a:pt x="8289" y="5956"/>
                  </a:lnTo>
                  <a:lnTo>
                    <a:pt x="7653" y="5262"/>
                  </a:lnTo>
                  <a:lnTo>
                    <a:pt x="7036" y="4626"/>
                  </a:lnTo>
                  <a:lnTo>
                    <a:pt x="6419" y="4029"/>
                  </a:lnTo>
                  <a:lnTo>
                    <a:pt x="5821" y="3489"/>
                  </a:lnTo>
                  <a:lnTo>
                    <a:pt x="5224" y="2969"/>
                  </a:lnTo>
                  <a:lnTo>
                    <a:pt x="4665" y="2506"/>
                  </a:lnTo>
                  <a:lnTo>
                    <a:pt x="4106" y="2082"/>
                  </a:lnTo>
                  <a:lnTo>
                    <a:pt x="3586" y="1677"/>
                  </a:lnTo>
                  <a:lnTo>
                    <a:pt x="3085" y="1330"/>
                  </a:lnTo>
                  <a:lnTo>
                    <a:pt x="2603" y="1022"/>
                  </a:lnTo>
                  <a:lnTo>
                    <a:pt x="2159" y="733"/>
                  </a:lnTo>
                  <a:lnTo>
                    <a:pt x="1735" y="482"/>
                  </a:lnTo>
                  <a:lnTo>
                    <a:pt x="1022" y="77"/>
                  </a:lnTo>
                  <a:lnTo>
                    <a:pt x="926" y="39"/>
                  </a:lnTo>
                  <a:lnTo>
                    <a:pt x="8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2"/>
            <p:cNvSpPr/>
            <p:nvPr/>
          </p:nvSpPr>
          <p:spPr>
            <a:xfrm>
              <a:off x="8796915" y="4809028"/>
              <a:ext cx="509911" cy="777340"/>
            </a:xfrm>
            <a:custGeom>
              <a:avLst/>
              <a:gdLst/>
              <a:ahLst/>
              <a:cxnLst/>
              <a:rect l="l" t="t" r="r" b="b"/>
              <a:pathLst>
                <a:path w="11835" h="18042" extrusionOk="0">
                  <a:moveTo>
                    <a:pt x="78" y="1"/>
                  </a:moveTo>
                  <a:lnTo>
                    <a:pt x="39" y="20"/>
                  </a:lnTo>
                  <a:lnTo>
                    <a:pt x="20" y="39"/>
                  </a:lnTo>
                  <a:lnTo>
                    <a:pt x="1" y="78"/>
                  </a:lnTo>
                  <a:lnTo>
                    <a:pt x="1" y="117"/>
                  </a:lnTo>
                  <a:lnTo>
                    <a:pt x="20" y="155"/>
                  </a:lnTo>
                  <a:lnTo>
                    <a:pt x="1793" y="2969"/>
                  </a:lnTo>
                  <a:lnTo>
                    <a:pt x="3470" y="5648"/>
                  </a:lnTo>
                  <a:lnTo>
                    <a:pt x="5417" y="8694"/>
                  </a:lnTo>
                  <a:lnTo>
                    <a:pt x="7421" y="11797"/>
                  </a:lnTo>
                  <a:lnTo>
                    <a:pt x="9252" y="14611"/>
                  </a:lnTo>
                  <a:lnTo>
                    <a:pt x="10062" y="15806"/>
                  </a:lnTo>
                  <a:lnTo>
                    <a:pt x="10756" y="16789"/>
                  </a:lnTo>
                  <a:lnTo>
                    <a:pt x="11295" y="17540"/>
                  </a:lnTo>
                  <a:lnTo>
                    <a:pt x="11507" y="17830"/>
                  </a:lnTo>
                  <a:lnTo>
                    <a:pt x="11681" y="18022"/>
                  </a:lnTo>
                  <a:lnTo>
                    <a:pt x="11700" y="18042"/>
                  </a:lnTo>
                  <a:lnTo>
                    <a:pt x="11777" y="18042"/>
                  </a:lnTo>
                  <a:lnTo>
                    <a:pt x="11796" y="18022"/>
                  </a:lnTo>
                  <a:lnTo>
                    <a:pt x="11835" y="18003"/>
                  </a:lnTo>
                  <a:lnTo>
                    <a:pt x="11835" y="17965"/>
                  </a:lnTo>
                  <a:lnTo>
                    <a:pt x="11835" y="17926"/>
                  </a:lnTo>
                  <a:lnTo>
                    <a:pt x="11816" y="17887"/>
                  </a:lnTo>
                  <a:lnTo>
                    <a:pt x="11642" y="17695"/>
                  </a:lnTo>
                  <a:lnTo>
                    <a:pt x="11430" y="17425"/>
                  </a:lnTo>
                  <a:lnTo>
                    <a:pt x="10871" y="16654"/>
                  </a:lnTo>
                  <a:lnTo>
                    <a:pt x="10177" y="15632"/>
                  </a:lnTo>
                  <a:lnTo>
                    <a:pt x="9368" y="14418"/>
                  </a:lnTo>
                  <a:lnTo>
                    <a:pt x="7479" y="11546"/>
                  </a:lnTo>
                  <a:lnTo>
                    <a:pt x="5455" y="8404"/>
                  </a:lnTo>
                  <a:lnTo>
                    <a:pt x="3489" y="5321"/>
                  </a:lnTo>
                  <a:lnTo>
                    <a:pt x="1812" y="2661"/>
                  </a:lnTo>
                  <a:lnTo>
                    <a:pt x="174" y="39"/>
                  </a:lnTo>
                  <a:lnTo>
                    <a:pt x="155" y="20"/>
                  </a:lnTo>
                  <a:lnTo>
                    <a:pt x="1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22"/>
            <p:cNvSpPr/>
            <p:nvPr/>
          </p:nvSpPr>
          <p:spPr>
            <a:xfrm>
              <a:off x="8723023" y="3433013"/>
              <a:ext cx="657736" cy="2273768"/>
            </a:xfrm>
            <a:custGeom>
              <a:avLst/>
              <a:gdLst/>
              <a:ahLst/>
              <a:cxnLst/>
              <a:rect l="l" t="t" r="r" b="b"/>
              <a:pathLst>
                <a:path w="15266" h="52774" extrusionOk="0">
                  <a:moveTo>
                    <a:pt x="2062" y="0"/>
                  </a:moveTo>
                  <a:lnTo>
                    <a:pt x="1928" y="39"/>
                  </a:lnTo>
                  <a:lnTo>
                    <a:pt x="1773" y="78"/>
                  </a:lnTo>
                  <a:lnTo>
                    <a:pt x="1638" y="155"/>
                  </a:lnTo>
                  <a:lnTo>
                    <a:pt x="1523" y="232"/>
                  </a:lnTo>
                  <a:lnTo>
                    <a:pt x="1407" y="328"/>
                  </a:lnTo>
                  <a:lnTo>
                    <a:pt x="1291" y="444"/>
                  </a:lnTo>
                  <a:lnTo>
                    <a:pt x="1214" y="579"/>
                  </a:lnTo>
                  <a:lnTo>
                    <a:pt x="1157" y="733"/>
                  </a:lnTo>
                  <a:lnTo>
                    <a:pt x="1099" y="906"/>
                  </a:lnTo>
                  <a:lnTo>
                    <a:pt x="867" y="2178"/>
                  </a:lnTo>
                  <a:lnTo>
                    <a:pt x="655" y="3451"/>
                  </a:lnTo>
                  <a:lnTo>
                    <a:pt x="482" y="4723"/>
                  </a:lnTo>
                  <a:lnTo>
                    <a:pt x="328" y="5975"/>
                  </a:lnTo>
                  <a:lnTo>
                    <a:pt x="212" y="7248"/>
                  </a:lnTo>
                  <a:lnTo>
                    <a:pt x="116" y="8481"/>
                  </a:lnTo>
                  <a:lnTo>
                    <a:pt x="58" y="9734"/>
                  </a:lnTo>
                  <a:lnTo>
                    <a:pt x="19" y="10967"/>
                  </a:lnTo>
                  <a:lnTo>
                    <a:pt x="0" y="12201"/>
                  </a:lnTo>
                  <a:lnTo>
                    <a:pt x="19" y="13415"/>
                  </a:lnTo>
                  <a:lnTo>
                    <a:pt x="58" y="14630"/>
                  </a:lnTo>
                  <a:lnTo>
                    <a:pt x="116" y="15825"/>
                  </a:lnTo>
                  <a:lnTo>
                    <a:pt x="193" y="17020"/>
                  </a:lnTo>
                  <a:lnTo>
                    <a:pt x="289" y="18195"/>
                  </a:lnTo>
                  <a:lnTo>
                    <a:pt x="424" y="19371"/>
                  </a:lnTo>
                  <a:lnTo>
                    <a:pt x="559" y="20528"/>
                  </a:lnTo>
                  <a:lnTo>
                    <a:pt x="713" y="21665"/>
                  </a:lnTo>
                  <a:lnTo>
                    <a:pt x="906" y="22802"/>
                  </a:lnTo>
                  <a:lnTo>
                    <a:pt x="1099" y="23920"/>
                  </a:lnTo>
                  <a:lnTo>
                    <a:pt x="1291" y="25038"/>
                  </a:lnTo>
                  <a:lnTo>
                    <a:pt x="1523" y="26117"/>
                  </a:lnTo>
                  <a:lnTo>
                    <a:pt x="1754" y="27196"/>
                  </a:lnTo>
                  <a:lnTo>
                    <a:pt x="2005" y="28276"/>
                  </a:lnTo>
                  <a:lnTo>
                    <a:pt x="2274" y="29317"/>
                  </a:lnTo>
                  <a:lnTo>
                    <a:pt x="2544" y="30357"/>
                  </a:lnTo>
                  <a:lnTo>
                    <a:pt x="2833" y="31360"/>
                  </a:lnTo>
                  <a:lnTo>
                    <a:pt x="3123" y="32362"/>
                  </a:lnTo>
                  <a:lnTo>
                    <a:pt x="3431" y="33345"/>
                  </a:lnTo>
                  <a:lnTo>
                    <a:pt x="3739" y="34309"/>
                  </a:lnTo>
                  <a:lnTo>
                    <a:pt x="4048" y="35253"/>
                  </a:lnTo>
                  <a:lnTo>
                    <a:pt x="4703" y="37084"/>
                  </a:lnTo>
                  <a:lnTo>
                    <a:pt x="5358" y="38838"/>
                  </a:lnTo>
                  <a:lnTo>
                    <a:pt x="6033" y="40496"/>
                  </a:lnTo>
                  <a:lnTo>
                    <a:pt x="6708" y="42076"/>
                  </a:lnTo>
                  <a:lnTo>
                    <a:pt x="7382" y="43560"/>
                  </a:lnTo>
                  <a:lnTo>
                    <a:pt x="8037" y="44948"/>
                  </a:lnTo>
                  <a:lnTo>
                    <a:pt x="8674" y="46239"/>
                  </a:lnTo>
                  <a:lnTo>
                    <a:pt x="9271" y="47434"/>
                  </a:lnTo>
                  <a:lnTo>
                    <a:pt x="9849" y="48514"/>
                  </a:lnTo>
                  <a:lnTo>
                    <a:pt x="10389" y="49477"/>
                  </a:lnTo>
                  <a:lnTo>
                    <a:pt x="10871" y="50326"/>
                  </a:lnTo>
                  <a:lnTo>
                    <a:pt x="11680" y="51675"/>
                  </a:lnTo>
                  <a:lnTo>
                    <a:pt x="12201" y="52504"/>
                  </a:lnTo>
                  <a:lnTo>
                    <a:pt x="12393" y="52773"/>
                  </a:lnTo>
                  <a:lnTo>
                    <a:pt x="14186" y="52658"/>
                  </a:lnTo>
                  <a:lnTo>
                    <a:pt x="14379" y="51212"/>
                  </a:lnTo>
                  <a:lnTo>
                    <a:pt x="14571" y="49786"/>
                  </a:lnTo>
                  <a:lnTo>
                    <a:pt x="14726" y="48360"/>
                  </a:lnTo>
                  <a:lnTo>
                    <a:pt x="14861" y="46972"/>
                  </a:lnTo>
                  <a:lnTo>
                    <a:pt x="14976" y="45623"/>
                  </a:lnTo>
                  <a:lnTo>
                    <a:pt x="15073" y="44273"/>
                  </a:lnTo>
                  <a:lnTo>
                    <a:pt x="15150" y="42944"/>
                  </a:lnTo>
                  <a:lnTo>
                    <a:pt x="15207" y="41652"/>
                  </a:lnTo>
                  <a:lnTo>
                    <a:pt x="15246" y="40361"/>
                  </a:lnTo>
                  <a:lnTo>
                    <a:pt x="15265" y="39108"/>
                  </a:lnTo>
                  <a:lnTo>
                    <a:pt x="15246" y="37855"/>
                  </a:lnTo>
                  <a:lnTo>
                    <a:pt x="15227" y="36641"/>
                  </a:lnTo>
                  <a:lnTo>
                    <a:pt x="15207" y="35446"/>
                  </a:lnTo>
                  <a:lnTo>
                    <a:pt x="15150" y="34270"/>
                  </a:lnTo>
                  <a:lnTo>
                    <a:pt x="15073" y="33114"/>
                  </a:lnTo>
                  <a:lnTo>
                    <a:pt x="14995" y="31976"/>
                  </a:lnTo>
                  <a:lnTo>
                    <a:pt x="14899" y="30878"/>
                  </a:lnTo>
                  <a:lnTo>
                    <a:pt x="14783" y="29779"/>
                  </a:lnTo>
                  <a:lnTo>
                    <a:pt x="14649" y="28700"/>
                  </a:lnTo>
                  <a:lnTo>
                    <a:pt x="14514" y="27659"/>
                  </a:lnTo>
                  <a:lnTo>
                    <a:pt x="14359" y="26618"/>
                  </a:lnTo>
                  <a:lnTo>
                    <a:pt x="14186" y="25616"/>
                  </a:lnTo>
                  <a:lnTo>
                    <a:pt x="14012" y="24614"/>
                  </a:lnTo>
                  <a:lnTo>
                    <a:pt x="13820" y="23650"/>
                  </a:lnTo>
                  <a:lnTo>
                    <a:pt x="13608" y="22706"/>
                  </a:lnTo>
                  <a:lnTo>
                    <a:pt x="13396" y="21761"/>
                  </a:lnTo>
                  <a:lnTo>
                    <a:pt x="13184" y="20855"/>
                  </a:lnTo>
                  <a:lnTo>
                    <a:pt x="12952" y="19969"/>
                  </a:lnTo>
                  <a:lnTo>
                    <a:pt x="12721" y="19101"/>
                  </a:lnTo>
                  <a:lnTo>
                    <a:pt x="12471" y="18253"/>
                  </a:lnTo>
                  <a:lnTo>
                    <a:pt x="12201" y="17405"/>
                  </a:lnTo>
                  <a:lnTo>
                    <a:pt x="11950" y="16596"/>
                  </a:lnTo>
                  <a:lnTo>
                    <a:pt x="11680" y="15805"/>
                  </a:lnTo>
                  <a:lnTo>
                    <a:pt x="11410" y="15034"/>
                  </a:lnTo>
                  <a:lnTo>
                    <a:pt x="10832" y="13531"/>
                  </a:lnTo>
                  <a:lnTo>
                    <a:pt x="10254" y="12124"/>
                  </a:lnTo>
                  <a:lnTo>
                    <a:pt x="9657" y="10794"/>
                  </a:lnTo>
                  <a:lnTo>
                    <a:pt x="9059" y="9522"/>
                  </a:lnTo>
                  <a:lnTo>
                    <a:pt x="8462" y="8327"/>
                  </a:lnTo>
                  <a:lnTo>
                    <a:pt x="7845" y="7209"/>
                  </a:lnTo>
                  <a:lnTo>
                    <a:pt x="7247" y="6168"/>
                  </a:lnTo>
                  <a:lnTo>
                    <a:pt x="6650" y="5204"/>
                  </a:lnTo>
                  <a:lnTo>
                    <a:pt x="6052" y="4299"/>
                  </a:lnTo>
                  <a:lnTo>
                    <a:pt x="5493" y="3470"/>
                  </a:lnTo>
                  <a:lnTo>
                    <a:pt x="4954" y="2718"/>
                  </a:lnTo>
                  <a:lnTo>
                    <a:pt x="4433" y="2024"/>
                  </a:lnTo>
                  <a:lnTo>
                    <a:pt x="3932" y="1407"/>
                  </a:lnTo>
                  <a:lnTo>
                    <a:pt x="3469" y="848"/>
                  </a:lnTo>
                  <a:lnTo>
                    <a:pt x="3065" y="367"/>
                  </a:lnTo>
                  <a:lnTo>
                    <a:pt x="2930" y="251"/>
                  </a:lnTo>
                  <a:lnTo>
                    <a:pt x="2814" y="155"/>
                  </a:lnTo>
                  <a:lnTo>
                    <a:pt x="2660" y="78"/>
                  </a:lnTo>
                  <a:lnTo>
                    <a:pt x="2525" y="39"/>
                  </a:lnTo>
                  <a:lnTo>
                    <a:pt x="237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2"/>
            <p:cNvSpPr/>
            <p:nvPr/>
          </p:nvSpPr>
          <p:spPr>
            <a:xfrm>
              <a:off x="8877486" y="3749388"/>
              <a:ext cx="348816" cy="1627708"/>
            </a:xfrm>
            <a:custGeom>
              <a:avLst/>
              <a:gdLst/>
              <a:ahLst/>
              <a:cxnLst/>
              <a:rect l="l" t="t" r="r" b="b"/>
              <a:pathLst>
                <a:path w="8096" h="37779" extrusionOk="0">
                  <a:moveTo>
                    <a:pt x="58" y="1"/>
                  </a:moveTo>
                  <a:lnTo>
                    <a:pt x="39" y="20"/>
                  </a:lnTo>
                  <a:lnTo>
                    <a:pt x="0" y="39"/>
                  </a:lnTo>
                  <a:lnTo>
                    <a:pt x="0" y="78"/>
                  </a:lnTo>
                  <a:lnTo>
                    <a:pt x="0" y="117"/>
                  </a:lnTo>
                  <a:lnTo>
                    <a:pt x="1195" y="5629"/>
                  </a:lnTo>
                  <a:lnTo>
                    <a:pt x="3816" y="17714"/>
                  </a:lnTo>
                  <a:lnTo>
                    <a:pt x="5223" y="24344"/>
                  </a:lnTo>
                  <a:lnTo>
                    <a:pt x="6496" y="30377"/>
                  </a:lnTo>
                  <a:lnTo>
                    <a:pt x="7016" y="32941"/>
                  </a:lnTo>
                  <a:lnTo>
                    <a:pt x="7440" y="35080"/>
                  </a:lnTo>
                  <a:lnTo>
                    <a:pt x="7748" y="36699"/>
                  </a:lnTo>
                  <a:lnTo>
                    <a:pt x="7903" y="37701"/>
                  </a:lnTo>
                  <a:lnTo>
                    <a:pt x="7922" y="37721"/>
                  </a:lnTo>
                  <a:lnTo>
                    <a:pt x="7941" y="37759"/>
                  </a:lnTo>
                  <a:lnTo>
                    <a:pt x="7980" y="37759"/>
                  </a:lnTo>
                  <a:lnTo>
                    <a:pt x="7999" y="37779"/>
                  </a:lnTo>
                  <a:lnTo>
                    <a:pt x="8018" y="37779"/>
                  </a:lnTo>
                  <a:lnTo>
                    <a:pt x="8057" y="37759"/>
                  </a:lnTo>
                  <a:lnTo>
                    <a:pt x="8076" y="37740"/>
                  </a:lnTo>
                  <a:lnTo>
                    <a:pt x="8095" y="37701"/>
                  </a:lnTo>
                  <a:lnTo>
                    <a:pt x="8095" y="37663"/>
                  </a:lnTo>
                  <a:lnTo>
                    <a:pt x="7941" y="36661"/>
                  </a:lnTo>
                  <a:lnTo>
                    <a:pt x="7633" y="35061"/>
                  </a:lnTo>
                  <a:lnTo>
                    <a:pt x="7209" y="32921"/>
                  </a:lnTo>
                  <a:lnTo>
                    <a:pt x="6669" y="30358"/>
                  </a:lnTo>
                  <a:lnTo>
                    <a:pt x="5416" y="24306"/>
                  </a:lnTo>
                  <a:lnTo>
                    <a:pt x="3990" y="17675"/>
                  </a:lnTo>
                  <a:lnTo>
                    <a:pt x="1388" y="5590"/>
                  </a:lnTo>
                  <a:lnTo>
                    <a:pt x="174" y="78"/>
                  </a:lnTo>
                  <a:lnTo>
                    <a:pt x="154" y="39"/>
                  </a:lnTo>
                  <a:lnTo>
                    <a:pt x="135" y="20"/>
                  </a:lnTo>
                  <a:lnTo>
                    <a:pt x="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2"/>
            <p:cNvSpPr/>
            <p:nvPr/>
          </p:nvSpPr>
          <p:spPr>
            <a:xfrm>
              <a:off x="9063487" y="2501250"/>
              <a:ext cx="700088" cy="1675016"/>
            </a:xfrm>
            <a:custGeom>
              <a:avLst/>
              <a:gdLst/>
              <a:ahLst/>
              <a:cxnLst/>
              <a:rect l="l" t="t" r="r" b="b"/>
              <a:pathLst>
                <a:path w="16249" h="38877" extrusionOk="0">
                  <a:moveTo>
                    <a:pt x="579" y="1"/>
                  </a:moveTo>
                  <a:lnTo>
                    <a:pt x="444" y="39"/>
                  </a:lnTo>
                  <a:lnTo>
                    <a:pt x="309" y="97"/>
                  </a:lnTo>
                  <a:lnTo>
                    <a:pt x="213" y="174"/>
                  </a:lnTo>
                  <a:lnTo>
                    <a:pt x="135" y="309"/>
                  </a:lnTo>
                  <a:lnTo>
                    <a:pt x="97" y="444"/>
                  </a:lnTo>
                  <a:lnTo>
                    <a:pt x="58" y="1138"/>
                  </a:lnTo>
                  <a:lnTo>
                    <a:pt x="20" y="1851"/>
                  </a:lnTo>
                  <a:lnTo>
                    <a:pt x="1" y="2564"/>
                  </a:lnTo>
                  <a:lnTo>
                    <a:pt x="20" y="3297"/>
                  </a:lnTo>
                  <a:lnTo>
                    <a:pt x="58" y="4048"/>
                  </a:lnTo>
                  <a:lnTo>
                    <a:pt x="116" y="4800"/>
                  </a:lnTo>
                  <a:lnTo>
                    <a:pt x="193" y="5552"/>
                  </a:lnTo>
                  <a:lnTo>
                    <a:pt x="290" y="6323"/>
                  </a:lnTo>
                  <a:lnTo>
                    <a:pt x="386" y="7094"/>
                  </a:lnTo>
                  <a:lnTo>
                    <a:pt x="521" y="7865"/>
                  </a:lnTo>
                  <a:lnTo>
                    <a:pt x="675" y="8655"/>
                  </a:lnTo>
                  <a:lnTo>
                    <a:pt x="829" y="9445"/>
                  </a:lnTo>
                  <a:lnTo>
                    <a:pt x="1022" y="10235"/>
                  </a:lnTo>
                  <a:lnTo>
                    <a:pt x="1215" y="11026"/>
                  </a:lnTo>
                  <a:lnTo>
                    <a:pt x="1408" y="11835"/>
                  </a:lnTo>
                  <a:lnTo>
                    <a:pt x="1639" y="12625"/>
                  </a:lnTo>
                  <a:lnTo>
                    <a:pt x="2121" y="14225"/>
                  </a:lnTo>
                  <a:lnTo>
                    <a:pt x="2641" y="15825"/>
                  </a:lnTo>
                  <a:lnTo>
                    <a:pt x="3200" y="17425"/>
                  </a:lnTo>
                  <a:lnTo>
                    <a:pt x="3798" y="19005"/>
                  </a:lnTo>
                  <a:lnTo>
                    <a:pt x="4434" y="20566"/>
                  </a:lnTo>
                  <a:lnTo>
                    <a:pt x="5070" y="22108"/>
                  </a:lnTo>
                  <a:lnTo>
                    <a:pt x="5744" y="23612"/>
                  </a:lnTo>
                  <a:lnTo>
                    <a:pt x="6400" y="25077"/>
                  </a:lnTo>
                  <a:lnTo>
                    <a:pt x="7074" y="26503"/>
                  </a:lnTo>
                  <a:lnTo>
                    <a:pt x="7749" y="27891"/>
                  </a:lnTo>
                  <a:lnTo>
                    <a:pt x="8423" y="29220"/>
                  </a:lnTo>
                  <a:lnTo>
                    <a:pt x="9079" y="30473"/>
                  </a:lnTo>
                  <a:lnTo>
                    <a:pt x="9715" y="31668"/>
                  </a:lnTo>
                  <a:lnTo>
                    <a:pt x="10332" y="32786"/>
                  </a:lnTo>
                  <a:lnTo>
                    <a:pt x="11449" y="34791"/>
                  </a:lnTo>
                  <a:lnTo>
                    <a:pt x="12394" y="36429"/>
                  </a:lnTo>
                  <a:lnTo>
                    <a:pt x="13146" y="37663"/>
                  </a:lnTo>
                  <a:lnTo>
                    <a:pt x="13782" y="38703"/>
                  </a:lnTo>
                  <a:lnTo>
                    <a:pt x="16249" y="38877"/>
                  </a:lnTo>
                  <a:lnTo>
                    <a:pt x="16249" y="38877"/>
                  </a:lnTo>
                  <a:lnTo>
                    <a:pt x="15940" y="37277"/>
                  </a:lnTo>
                  <a:lnTo>
                    <a:pt x="15613" y="35658"/>
                  </a:lnTo>
                  <a:lnTo>
                    <a:pt x="15246" y="34039"/>
                  </a:lnTo>
                  <a:lnTo>
                    <a:pt x="14842" y="32420"/>
                  </a:lnTo>
                  <a:lnTo>
                    <a:pt x="14418" y="30801"/>
                  </a:lnTo>
                  <a:lnTo>
                    <a:pt x="13974" y="29182"/>
                  </a:lnTo>
                  <a:lnTo>
                    <a:pt x="13493" y="27563"/>
                  </a:lnTo>
                  <a:lnTo>
                    <a:pt x="12991" y="25963"/>
                  </a:lnTo>
                  <a:lnTo>
                    <a:pt x="12490" y="24383"/>
                  </a:lnTo>
                  <a:lnTo>
                    <a:pt x="11951" y="22802"/>
                  </a:lnTo>
                  <a:lnTo>
                    <a:pt x="11411" y="21260"/>
                  </a:lnTo>
                  <a:lnTo>
                    <a:pt x="10852" y="19738"/>
                  </a:lnTo>
                  <a:lnTo>
                    <a:pt x="10293" y="18234"/>
                  </a:lnTo>
                  <a:lnTo>
                    <a:pt x="9715" y="16769"/>
                  </a:lnTo>
                  <a:lnTo>
                    <a:pt x="9137" y="15343"/>
                  </a:lnTo>
                  <a:lnTo>
                    <a:pt x="8558" y="13955"/>
                  </a:lnTo>
                  <a:lnTo>
                    <a:pt x="7980" y="12606"/>
                  </a:lnTo>
                  <a:lnTo>
                    <a:pt x="7402" y="11315"/>
                  </a:lnTo>
                  <a:lnTo>
                    <a:pt x="6824" y="10062"/>
                  </a:lnTo>
                  <a:lnTo>
                    <a:pt x="6265" y="8886"/>
                  </a:lnTo>
                  <a:lnTo>
                    <a:pt x="5706" y="7749"/>
                  </a:lnTo>
                  <a:lnTo>
                    <a:pt x="5166" y="6670"/>
                  </a:lnTo>
                  <a:lnTo>
                    <a:pt x="4646" y="5667"/>
                  </a:lnTo>
                  <a:lnTo>
                    <a:pt x="4145" y="4723"/>
                  </a:lnTo>
                  <a:lnTo>
                    <a:pt x="3663" y="3856"/>
                  </a:lnTo>
                  <a:lnTo>
                    <a:pt x="3181" y="3085"/>
                  </a:lnTo>
                  <a:lnTo>
                    <a:pt x="2757" y="2371"/>
                  </a:lnTo>
                  <a:lnTo>
                    <a:pt x="2333" y="1735"/>
                  </a:lnTo>
                  <a:lnTo>
                    <a:pt x="1947" y="1196"/>
                  </a:lnTo>
                  <a:lnTo>
                    <a:pt x="1600" y="752"/>
                  </a:lnTo>
                  <a:lnTo>
                    <a:pt x="1273" y="405"/>
                  </a:lnTo>
                  <a:lnTo>
                    <a:pt x="1138" y="271"/>
                  </a:lnTo>
                  <a:lnTo>
                    <a:pt x="1003" y="155"/>
                  </a:lnTo>
                  <a:lnTo>
                    <a:pt x="868" y="78"/>
                  </a:lnTo>
                  <a:lnTo>
                    <a:pt x="714" y="20"/>
                  </a:lnTo>
                  <a:lnTo>
                    <a:pt x="5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2"/>
            <p:cNvSpPr/>
            <p:nvPr/>
          </p:nvSpPr>
          <p:spPr>
            <a:xfrm>
              <a:off x="9164825" y="2775316"/>
              <a:ext cx="309781" cy="798063"/>
            </a:xfrm>
            <a:custGeom>
              <a:avLst/>
              <a:gdLst/>
              <a:ahLst/>
              <a:cxnLst/>
              <a:rect l="l" t="t" r="r" b="b"/>
              <a:pathLst>
                <a:path w="7190" h="18523" extrusionOk="0">
                  <a:moveTo>
                    <a:pt x="58" y="0"/>
                  </a:moveTo>
                  <a:lnTo>
                    <a:pt x="39" y="19"/>
                  </a:lnTo>
                  <a:lnTo>
                    <a:pt x="19" y="58"/>
                  </a:lnTo>
                  <a:lnTo>
                    <a:pt x="0" y="97"/>
                  </a:lnTo>
                  <a:lnTo>
                    <a:pt x="19" y="135"/>
                  </a:lnTo>
                  <a:lnTo>
                    <a:pt x="3296" y="8712"/>
                  </a:lnTo>
                  <a:lnTo>
                    <a:pt x="5667" y="14899"/>
                  </a:lnTo>
                  <a:lnTo>
                    <a:pt x="6997" y="18446"/>
                  </a:lnTo>
                  <a:lnTo>
                    <a:pt x="7035" y="18503"/>
                  </a:lnTo>
                  <a:lnTo>
                    <a:pt x="7093" y="18523"/>
                  </a:lnTo>
                  <a:lnTo>
                    <a:pt x="7112" y="18503"/>
                  </a:lnTo>
                  <a:lnTo>
                    <a:pt x="7151" y="18484"/>
                  </a:lnTo>
                  <a:lnTo>
                    <a:pt x="7170" y="18465"/>
                  </a:lnTo>
                  <a:lnTo>
                    <a:pt x="7189" y="18426"/>
                  </a:lnTo>
                  <a:lnTo>
                    <a:pt x="7170" y="18388"/>
                  </a:lnTo>
                  <a:lnTo>
                    <a:pt x="5840" y="14841"/>
                  </a:lnTo>
                  <a:lnTo>
                    <a:pt x="3469" y="8654"/>
                  </a:lnTo>
                  <a:lnTo>
                    <a:pt x="193" y="58"/>
                  </a:lnTo>
                  <a:lnTo>
                    <a:pt x="173" y="39"/>
                  </a:lnTo>
                  <a:lnTo>
                    <a:pt x="1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8" name="Google Shape;508;p22"/>
          <p:cNvGrpSpPr/>
          <p:nvPr/>
        </p:nvGrpSpPr>
        <p:grpSpPr>
          <a:xfrm flipH="1">
            <a:off x="3706651" y="-1995412"/>
            <a:ext cx="793625" cy="1995400"/>
            <a:chOff x="1211088" y="1995225"/>
            <a:chExt cx="793625" cy="1995400"/>
          </a:xfrm>
        </p:grpSpPr>
        <p:sp>
          <p:nvSpPr>
            <p:cNvPr id="509" name="Google Shape;509;p22"/>
            <p:cNvSpPr/>
            <p:nvPr/>
          </p:nvSpPr>
          <p:spPr>
            <a:xfrm>
              <a:off x="1418763" y="3334300"/>
              <a:ext cx="421150" cy="50625"/>
            </a:xfrm>
            <a:custGeom>
              <a:avLst/>
              <a:gdLst/>
              <a:ahLst/>
              <a:cxnLst/>
              <a:rect l="l" t="t" r="r" b="b"/>
              <a:pathLst>
                <a:path w="16846" h="2025" extrusionOk="0">
                  <a:moveTo>
                    <a:pt x="8423" y="1"/>
                  </a:moveTo>
                  <a:lnTo>
                    <a:pt x="6727" y="20"/>
                  </a:lnTo>
                  <a:lnTo>
                    <a:pt x="5146" y="78"/>
                  </a:lnTo>
                  <a:lnTo>
                    <a:pt x="3720" y="174"/>
                  </a:lnTo>
                  <a:lnTo>
                    <a:pt x="3065" y="232"/>
                  </a:lnTo>
                  <a:lnTo>
                    <a:pt x="2467" y="309"/>
                  </a:lnTo>
                  <a:lnTo>
                    <a:pt x="1928" y="367"/>
                  </a:lnTo>
                  <a:lnTo>
                    <a:pt x="1446" y="444"/>
                  </a:lnTo>
                  <a:lnTo>
                    <a:pt x="1022" y="540"/>
                  </a:lnTo>
                  <a:lnTo>
                    <a:pt x="656" y="618"/>
                  </a:lnTo>
                  <a:lnTo>
                    <a:pt x="386" y="714"/>
                  </a:lnTo>
                  <a:lnTo>
                    <a:pt x="174" y="810"/>
                  </a:lnTo>
                  <a:lnTo>
                    <a:pt x="97" y="868"/>
                  </a:lnTo>
                  <a:lnTo>
                    <a:pt x="39" y="907"/>
                  </a:lnTo>
                  <a:lnTo>
                    <a:pt x="19" y="964"/>
                  </a:lnTo>
                  <a:lnTo>
                    <a:pt x="0" y="1022"/>
                  </a:lnTo>
                  <a:lnTo>
                    <a:pt x="19" y="1061"/>
                  </a:lnTo>
                  <a:lnTo>
                    <a:pt x="39" y="1119"/>
                  </a:lnTo>
                  <a:lnTo>
                    <a:pt x="97" y="1157"/>
                  </a:lnTo>
                  <a:lnTo>
                    <a:pt x="174" y="1215"/>
                  </a:lnTo>
                  <a:lnTo>
                    <a:pt x="386" y="1311"/>
                  </a:lnTo>
                  <a:lnTo>
                    <a:pt x="656" y="1408"/>
                  </a:lnTo>
                  <a:lnTo>
                    <a:pt x="1022" y="1485"/>
                  </a:lnTo>
                  <a:lnTo>
                    <a:pt x="1446" y="1581"/>
                  </a:lnTo>
                  <a:lnTo>
                    <a:pt x="1928" y="1658"/>
                  </a:lnTo>
                  <a:lnTo>
                    <a:pt x="2467" y="1716"/>
                  </a:lnTo>
                  <a:lnTo>
                    <a:pt x="3065" y="1793"/>
                  </a:lnTo>
                  <a:lnTo>
                    <a:pt x="3720" y="1851"/>
                  </a:lnTo>
                  <a:lnTo>
                    <a:pt x="5146" y="1947"/>
                  </a:lnTo>
                  <a:lnTo>
                    <a:pt x="6727" y="2005"/>
                  </a:lnTo>
                  <a:lnTo>
                    <a:pt x="8423" y="2025"/>
                  </a:lnTo>
                  <a:lnTo>
                    <a:pt x="10119" y="2005"/>
                  </a:lnTo>
                  <a:lnTo>
                    <a:pt x="11700" y="1947"/>
                  </a:lnTo>
                  <a:lnTo>
                    <a:pt x="13126" y="1851"/>
                  </a:lnTo>
                  <a:lnTo>
                    <a:pt x="13781" y="1793"/>
                  </a:lnTo>
                  <a:lnTo>
                    <a:pt x="14379" y="1716"/>
                  </a:lnTo>
                  <a:lnTo>
                    <a:pt x="14918" y="1658"/>
                  </a:lnTo>
                  <a:lnTo>
                    <a:pt x="15400" y="1581"/>
                  </a:lnTo>
                  <a:lnTo>
                    <a:pt x="15824" y="1485"/>
                  </a:lnTo>
                  <a:lnTo>
                    <a:pt x="16171" y="1408"/>
                  </a:lnTo>
                  <a:lnTo>
                    <a:pt x="16460" y="1311"/>
                  </a:lnTo>
                  <a:lnTo>
                    <a:pt x="16672" y="1215"/>
                  </a:lnTo>
                  <a:lnTo>
                    <a:pt x="16750" y="1157"/>
                  </a:lnTo>
                  <a:lnTo>
                    <a:pt x="16788" y="1119"/>
                  </a:lnTo>
                  <a:lnTo>
                    <a:pt x="16827" y="1061"/>
                  </a:lnTo>
                  <a:lnTo>
                    <a:pt x="16846" y="1022"/>
                  </a:lnTo>
                  <a:lnTo>
                    <a:pt x="16827" y="964"/>
                  </a:lnTo>
                  <a:lnTo>
                    <a:pt x="16788" y="907"/>
                  </a:lnTo>
                  <a:lnTo>
                    <a:pt x="16750" y="868"/>
                  </a:lnTo>
                  <a:lnTo>
                    <a:pt x="16672" y="810"/>
                  </a:lnTo>
                  <a:lnTo>
                    <a:pt x="16460" y="714"/>
                  </a:lnTo>
                  <a:lnTo>
                    <a:pt x="16171" y="618"/>
                  </a:lnTo>
                  <a:lnTo>
                    <a:pt x="15824" y="540"/>
                  </a:lnTo>
                  <a:lnTo>
                    <a:pt x="15400" y="444"/>
                  </a:lnTo>
                  <a:lnTo>
                    <a:pt x="14918" y="367"/>
                  </a:lnTo>
                  <a:lnTo>
                    <a:pt x="14379" y="309"/>
                  </a:lnTo>
                  <a:lnTo>
                    <a:pt x="13781" y="232"/>
                  </a:lnTo>
                  <a:lnTo>
                    <a:pt x="13126" y="174"/>
                  </a:lnTo>
                  <a:lnTo>
                    <a:pt x="11700" y="78"/>
                  </a:lnTo>
                  <a:lnTo>
                    <a:pt x="10119" y="20"/>
                  </a:lnTo>
                  <a:lnTo>
                    <a:pt x="842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2"/>
            <p:cNvSpPr/>
            <p:nvPr/>
          </p:nvSpPr>
          <p:spPr>
            <a:xfrm>
              <a:off x="1327688" y="3887000"/>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2"/>
            <p:cNvSpPr/>
            <p:nvPr/>
          </p:nvSpPr>
          <p:spPr>
            <a:xfrm>
              <a:off x="1251063" y="1995225"/>
              <a:ext cx="438050" cy="1282725"/>
            </a:xfrm>
            <a:custGeom>
              <a:avLst/>
              <a:gdLst/>
              <a:ahLst/>
              <a:cxnLst/>
              <a:rect l="l" t="t" r="r" b="b"/>
              <a:pathLst>
                <a:path w="17522" h="51309" extrusionOk="0">
                  <a:moveTo>
                    <a:pt x="1562" y="1"/>
                  </a:moveTo>
                  <a:lnTo>
                    <a:pt x="1408" y="20"/>
                  </a:lnTo>
                  <a:lnTo>
                    <a:pt x="1273" y="39"/>
                  </a:lnTo>
                  <a:lnTo>
                    <a:pt x="1119" y="78"/>
                  </a:lnTo>
                  <a:lnTo>
                    <a:pt x="984" y="135"/>
                  </a:lnTo>
                  <a:lnTo>
                    <a:pt x="868" y="213"/>
                  </a:lnTo>
                  <a:lnTo>
                    <a:pt x="733" y="309"/>
                  </a:lnTo>
                  <a:lnTo>
                    <a:pt x="637" y="405"/>
                  </a:lnTo>
                  <a:lnTo>
                    <a:pt x="540" y="540"/>
                  </a:lnTo>
                  <a:lnTo>
                    <a:pt x="483" y="675"/>
                  </a:lnTo>
                  <a:lnTo>
                    <a:pt x="425" y="829"/>
                  </a:lnTo>
                  <a:lnTo>
                    <a:pt x="386" y="983"/>
                  </a:lnTo>
                  <a:lnTo>
                    <a:pt x="251" y="2275"/>
                  </a:lnTo>
                  <a:lnTo>
                    <a:pt x="136" y="3547"/>
                  </a:lnTo>
                  <a:lnTo>
                    <a:pt x="59" y="4800"/>
                  </a:lnTo>
                  <a:lnTo>
                    <a:pt x="20" y="6072"/>
                  </a:lnTo>
                  <a:lnTo>
                    <a:pt x="1" y="7325"/>
                  </a:lnTo>
                  <a:lnTo>
                    <a:pt x="1" y="8558"/>
                  </a:lnTo>
                  <a:lnTo>
                    <a:pt x="39" y="9792"/>
                  </a:lnTo>
                  <a:lnTo>
                    <a:pt x="97" y="11006"/>
                  </a:lnTo>
                  <a:lnTo>
                    <a:pt x="174" y="12220"/>
                  </a:lnTo>
                  <a:lnTo>
                    <a:pt x="290" y="13415"/>
                  </a:lnTo>
                  <a:lnTo>
                    <a:pt x="406" y="14610"/>
                  </a:lnTo>
                  <a:lnTo>
                    <a:pt x="560" y="15805"/>
                  </a:lnTo>
                  <a:lnTo>
                    <a:pt x="733" y="16962"/>
                  </a:lnTo>
                  <a:lnTo>
                    <a:pt x="926" y="18118"/>
                  </a:lnTo>
                  <a:lnTo>
                    <a:pt x="1138" y="19275"/>
                  </a:lnTo>
                  <a:lnTo>
                    <a:pt x="1369" y="20393"/>
                  </a:lnTo>
                  <a:lnTo>
                    <a:pt x="1601" y="21511"/>
                  </a:lnTo>
                  <a:lnTo>
                    <a:pt x="1870" y="22629"/>
                  </a:lnTo>
                  <a:lnTo>
                    <a:pt x="2140" y="23708"/>
                  </a:lnTo>
                  <a:lnTo>
                    <a:pt x="2429" y="24787"/>
                  </a:lnTo>
                  <a:lnTo>
                    <a:pt x="2738" y="25847"/>
                  </a:lnTo>
                  <a:lnTo>
                    <a:pt x="3065" y="26888"/>
                  </a:lnTo>
                  <a:lnTo>
                    <a:pt x="3393" y="27929"/>
                  </a:lnTo>
                  <a:lnTo>
                    <a:pt x="3721" y="28931"/>
                  </a:lnTo>
                  <a:lnTo>
                    <a:pt x="4068" y="29933"/>
                  </a:lnTo>
                  <a:lnTo>
                    <a:pt x="4434" y="30916"/>
                  </a:lnTo>
                  <a:lnTo>
                    <a:pt x="4800" y="31880"/>
                  </a:lnTo>
                  <a:lnTo>
                    <a:pt x="5166" y="32825"/>
                  </a:lnTo>
                  <a:lnTo>
                    <a:pt x="5552" y="33750"/>
                  </a:lnTo>
                  <a:lnTo>
                    <a:pt x="5937" y="34656"/>
                  </a:lnTo>
                  <a:lnTo>
                    <a:pt x="6708" y="36410"/>
                  </a:lnTo>
                  <a:lnTo>
                    <a:pt x="7498" y="38086"/>
                  </a:lnTo>
                  <a:lnTo>
                    <a:pt x="8289" y="39686"/>
                  </a:lnTo>
                  <a:lnTo>
                    <a:pt x="9079" y="41190"/>
                  </a:lnTo>
                  <a:lnTo>
                    <a:pt x="9850" y="42597"/>
                  </a:lnTo>
                  <a:lnTo>
                    <a:pt x="10602" y="43927"/>
                  </a:lnTo>
                  <a:lnTo>
                    <a:pt x="11334" y="45160"/>
                  </a:lnTo>
                  <a:lnTo>
                    <a:pt x="12028" y="46278"/>
                  </a:lnTo>
                  <a:lnTo>
                    <a:pt x="12683" y="47300"/>
                  </a:lnTo>
                  <a:lnTo>
                    <a:pt x="13281" y="48205"/>
                  </a:lnTo>
                  <a:lnTo>
                    <a:pt x="13820" y="49015"/>
                  </a:lnTo>
                  <a:lnTo>
                    <a:pt x="14726" y="50268"/>
                  </a:lnTo>
                  <a:lnTo>
                    <a:pt x="15305" y="51039"/>
                  </a:lnTo>
                  <a:lnTo>
                    <a:pt x="15497" y="51309"/>
                  </a:lnTo>
                  <a:lnTo>
                    <a:pt x="17271" y="51058"/>
                  </a:lnTo>
                  <a:lnTo>
                    <a:pt x="17348" y="49613"/>
                  </a:lnTo>
                  <a:lnTo>
                    <a:pt x="17425" y="48186"/>
                  </a:lnTo>
                  <a:lnTo>
                    <a:pt x="17483" y="46779"/>
                  </a:lnTo>
                  <a:lnTo>
                    <a:pt x="17502" y="45391"/>
                  </a:lnTo>
                  <a:lnTo>
                    <a:pt x="17521" y="44042"/>
                  </a:lnTo>
                  <a:lnTo>
                    <a:pt x="17502" y="42712"/>
                  </a:lnTo>
                  <a:lnTo>
                    <a:pt x="17483" y="41402"/>
                  </a:lnTo>
                  <a:lnTo>
                    <a:pt x="17425" y="40110"/>
                  </a:lnTo>
                  <a:lnTo>
                    <a:pt x="17367" y="38838"/>
                  </a:lnTo>
                  <a:lnTo>
                    <a:pt x="17290" y="37585"/>
                  </a:lnTo>
                  <a:lnTo>
                    <a:pt x="17193" y="36371"/>
                  </a:lnTo>
                  <a:lnTo>
                    <a:pt x="17078" y="35176"/>
                  </a:lnTo>
                  <a:lnTo>
                    <a:pt x="16943" y="34000"/>
                  </a:lnTo>
                  <a:lnTo>
                    <a:pt x="16808" y="32844"/>
                  </a:lnTo>
                  <a:lnTo>
                    <a:pt x="16654" y="31707"/>
                  </a:lnTo>
                  <a:lnTo>
                    <a:pt x="16480" y="30589"/>
                  </a:lnTo>
                  <a:lnTo>
                    <a:pt x="16288" y="29509"/>
                  </a:lnTo>
                  <a:lnTo>
                    <a:pt x="16095" y="28430"/>
                  </a:lnTo>
                  <a:lnTo>
                    <a:pt x="15883" y="27389"/>
                  </a:lnTo>
                  <a:lnTo>
                    <a:pt x="15671" y="26368"/>
                  </a:lnTo>
                  <a:lnTo>
                    <a:pt x="15439" y="25346"/>
                  </a:lnTo>
                  <a:lnTo>
                    <a:pt x="15189" y="24363"/>
                  </a:lnTo>
                  <a:lnTo>
                    <a:pt x="14938" y="23399"/>
                  </a:lnTo>
                  <a:lnTo>
                    <a:pt x="14668" y="22455"/>
                  </a:lnTo>
                  <a:lnTo>
                    <a:pt x="14399" y="21549"/>
                  </a:lnTo>
                  <a:lnTo>
                    <a:pt x="14129" y="20643"/>
                  </a:lnTo>
                  <a:lnTo>
                    <a:pt x="13840" y="19757"/>
                  </a:lnTo>
                  <a:lnTo>
                    <a:pt x="13531" y="18889"/>
                  </a:lnTo>
                  <a:lnTo>
                    <a:pt x="13242" y="18061"/>
                  </a:lnTo>
                  <a:lnTo>
                    <a:pt x="12934" y="17232"/>
                  </a:lnTo>
                  <a:lnTo>
                    <a:pt x="12606" y="16422"/>
                  </a:lnTo>
                  <a:lnTo>
                    <a:pt x="12298" y="15651"/>
                  </a:lnTo>
                  <a:lnTo>
                    <a:pt x="11970" y="14880"/>
                  </a:lnTo>
                  <a:lnTo>
                    <a:pt x="11642" y="14148"/>
                  </a:lnTo>
                  <a:lnTo>
                    <a:pt x="10968" y="12722"/>
                  </a:lnTo>
                  <a:lnTo>
                    <a:pt x="10274" y="11372"/>
                  </a:lnTo>
                  <a:lnTo>
                    <a:pt x="9599" y="10081"/>
                  </a:lnTo>
                  <a:lnTo>
                    <a:pt x="8905" y="8886"/>
                  </a:lnTo>
                  <a:lnTo>
                    <a:pt x="8212" y="7768"/>
                  </a:lnTo>
                  <a:lnTo>
                    <a:pt x="7518" y="6708"/>
                  </a:lnTo>
                  <a:lnTo>
                    <a:pt x="6843" y="5725"/>
                  </a:lnTo>
                  <a:lnTo>
                    <a:pt x="6188" y="4819"/>
                  </a:lnTo>
                  <a:lnTo>
                    <a:pt x="5532" y="3971"/>
                  </a:lnTo>
                  <a:lnTo>
                    <a:pt x="4916" y="3200"/>
                  </a:lnTo>
                  <a:lnTo>
                    <a:pt x="4318" y="2487"/>
                  </a:lnTo>
                  <a:lnTo>
                    <a:pt x="3759" y="1851"/>
                  </a:lnTo>
                  <a:lnTo>
                    <a:pt x="3220" y="1273"/>
                  </a:lnTo>
                  <a:lnTo>
                    <a:pt x="2718" y="771"/>
                  </a:lnTo>
                  <a:lnTo>
                    <a:pt x="2275" y="328"/>
                  </a:lnTo>
                  <a:lnTo>
                    <a:pt x="2140" y="213"/>
                  </a:lnTo>
                  <a:lnTo>
                    <a:pt x="2005" y="135"/>
                  </a:lnTo>
                  <a:lnTo>
                    <a:pt x="1870" y="58"/>
                  </a:lnTo>
                  <a:lnTo>
                    <a:pt x="1716" y="20"/>
                  </a:lnTo>
                  <a:lnTo>
                    <a:pt x="156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2"/>
            <p:cNvSpPr/>
            <p:nvPr/>
          </p:nvSpPr>
          <p:spPr>
            <a:xfrm>
              <a:off x="1348888" y="2225075"/>
              <a:ext cx="284325" cy="874600"/>
            </a:xfrm>
            <a:custGeom>
              <a:avLst/>
              <a:gdLst/>
              <a:ahLst/>
              <a:cxnLst/>
              <a:rect l="l" t="t" r="r" b="b"/>
              <a:pathLst>
                <a:path w="11373" h="34984" extrusionOk="0">
                  <a:moveTo>
                    <a:pt x="116" y="0"/>
                  </a:moveTo>
                  <a:lnTo>
                    <a:pt x="58" y="39"/>
                  </a:lnTo>
                  <a:lnTo>
                    <a:pt x="20" y="77"/>
                  </a:lnTo>
                  <a:lnTo>
                    <a:pt x="0" y="135"/>
                  </a:lnTo>
                  <a:lnTo>
                    <a:pt x="20" y="193"/>
                  </a:lnTo>
                  <a:lnTo>
                    <a:pt x="1350" y="4009"/>
                  </a:lnTo>
                  <a:lnTo>
                    <a:pt x="2737" y="8096"/>
                  </a:lnTo>
                  <a:lnTo>
                    <a:pt x="4414" y="13107"/>
                  </a:lnTo>
                  <a:lnTo>
                    <a:pt x="5301" y="15844"/>
                  </a:lnTo>
                  <a:lnTo>
                    <a:pt x="6226" y="18658"/>
                  </a:lnTo>
                  <a:lnTo>
                    <a:pt x="7151" y="21530"/>
                  </a:lnTo>
                  <a:lnTo>
                    <a:pt x="8038" y="24402"/>
                  </a:lnTo>
                  <a:lnTo>
                    <a:pt x="8905" y="27216"/>
                  </a:lnTo>
                  <a:lnTo>
                    <a:pt x="9715" y="29933"/>
                  </a:lnTo>
                  <a:lnTo>
                    <a:pt x="10428" y="32497"/>
                  </a:lnTo>
                  <a:lnTo>
                    <a:pt x="11064" y="34868"/>
                  </a:lnTo>
                  <a:lnTo>
                    <a:pt x="11083" y="34906"/>
                  </a:lnTo>
                  <a:lnTo>
                    <a:pt x="11122" y="34945"/>
                  </a:lnTo>
                  <a:lnTo>
                    <a:pt x="11160" y="34964"/>
                  </a:lnTo>
                  <a:lnTo>
                    <a:pt x="11218" y="34983"/>
                  </a:lnTo>
                  <a:lnTo>
                    <a:pt x="11257" y="34983"/>
                  </a:lnTo>
                  <a:lnTo>
                    <a:pt x="11314" y="34945"/>
                  </a:lnTo>
                  <a:lnTo>
                    <a:pt x="11353" y="34906"/>
                  </a:lnTo>
                  <a:lnTo>
                    <a:pt x="11372" y="34848"/>
                  </a:lnTo>
                  <a:lnTo>
                    <a:pt x="11353" y="34790"/>
                  </a:lnTo>
                  <a:lnTo>
                    <a:pt x="10717" y="32420"/>
                  </a:lnTo>
                  <a:lnTo>
                    <a:pt x="10004" y="29856"/>
                  </a:lnTo>
                  <a:lnTo>
                    <a:pt x="9194" y="27139"/>
                  </a:lnTo>
                  <a:lnTo>
                    <a:pt x="8327" y="24324"/>
                  </a:lnTo>
                  <a:lnTo>
                    <a:pt x="7440" y="21453"/>
                  </a:lnTo>
                  <a:lnTo>
                    <a:pt x="6515" y="18581"/>
                  </a:lnTo>
                  <a:lnTo>
                    <a:pt x="5590" y="15747"/>
                  </a:lnTo>
                  <a:lnTo>
                    <a:pt x="4703" y="13010"/>
                  </a:lnTo>
                  <a:lnTo>
                    <a:pt x="3007" y="7999"/>
                  </a:lnTo>
                  <a:lnTo>
                    <a:pt x="1619" y="3913"/>
                  </a:lnTo>
                  <a:lnTo>
                    <a:pt x="309" y="97"/>
                  </a:lnTo>
                  <a:lnTo>
                    <a:pt x="270" y="58"/>
                  </a:lnTo>
                  <a:lnTo>
                    <a:pt x="232" y="20"/>
                  </a:lnTo>
                  <a:lnTo>
                    <a:pt x="1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2"/>
            <p:cNvSpPr/>
            <p:nvPr/>
          </p:nvSpPr>
          <p:spPr>
            <a:xfrm>
              <a:off x="1211088" y="2587425"/>
              <a:ext cx="477050" cy="819175"/>
            </a:xfrm>
            <a:custGeom>
              <a:avLst/>
              <a:gdLst/>
              <a:ahLst/>
              <a:cxnLst/>
              <a:rect l="l" t="t" r="r" b="b"/>
              <a:pathLst>
                <a:path w="19082" h="32767" extrusionOk="0">
                  <a:moveTo>
                    <a:pt x="578" y="1"/>
                  </a:moveTo>
                  <a:lnTo>
                    <a:pt x="482" y="20"/>
                  </a:lnTo>
                  <a:lnTo>
                    <a:pt x="405" y="39"/>
                  </a:lnTo>
                  <a:lnTo>
                    <a:pt x="328" y="58"/>
                  </a:lnTo>
                  <a:lnTo>
                    <a:pt x="251" y="97"/>
                  </a:lnTo>
                  <a:lnTo>
                    <a:pt x="193" y="155"/>
                  </a:lnTo>
                  <a:lnTo>
                    <a:pt x="116" y="213"/>
                  </a:lnTo>
                  <a:lnTo>
                    <a:pt x="77" y="270"/>
                  </a:lnTo>
                  <a:lnTo>
                    <a:pt x="39" y="348"/>
                  </a:lnTo>
                  <a:lnTo>
                    <a:pt x="0" y="444"/>
                  </a:lnTo>
                  <a:lnTo>
                    <a:pt x="0" y="521"/>
                  </a:lnTo>
                  <a:lnTo>
                    <a:pt x="0" y="617"/>
                  </a:lnTo>
                  <a:lnTo>
                    <a:pt x="0" y="714"/>
                  </a:lnTo>
                  <a:lnTo>
                    <a:pt x="289" y="1832"/>
                  </a:lnTo>
                  <a:lnTo>
                    <a:pt x="655" y="3219"/>
                  </a:lnTo>
                  <a:lnTo>
                    <a:pt x="1118" y="4858"/>
                  </a:lnTo>
                  <a:lnTo>
                    <a:pt x="1677" y="6670"/>
                  </a:lnTo>
                  <a:lnTo>
                    <a:pt x="2332" y="8674"/>
                  </a:lnTo>
                  <a:lnTo>
                    <a:pt x="2698" y="9715"/>
                  </a:lnTo>
                  <a:lnTo>
                    <a:pt x="3084" y="10794"/>
                  </a:lnTo>
                  <a:lnTo>
                    <a:pt x="3489" y="11912"/>
                  </a:lnTo>
                  <a:lnTo>
                    <a:pt x="3932" y="13030"/>
                  </a:lnTo>
                  <a:lnTo>
                    <a:pt x="4395" y="14186"/>
                  </a:lnTo>
                  <a:lnTo>
                    <a:pt x="4876" y="15343"/>
                  </a:lnTo>
                  <a:lnTo>
                    <a:pt x="5397" y="16499"/>
                  </a:lnTo>
                  <a:lnTo>
                    <a:pt x="5936" y="17675"/>
                  </a:lnTo>
                  <a:lnTo>
                    <a:pt x="6495" y="18870"/>
                  </a:lnTo>
                  <a:lnTo>
                    <a:pt x="7093" y="20046"/>
                  </a:lnTo>
                  <a:lnTo>
                    <a:pt x="7710" y="21202"/>
                  </a:lnTo>
                  <a:lnTo>
                    <a:pt x="8346" y="22378"/>
                  </a:lnTo>
                  <a:lnTo>
                    <a:pt x="9020" y="23515"/>
                  </a:lnTo>
                  <a:lnTo>
                    <a:pt x="9734" y="24633"/>
                  </a:lnTo>
                  <a:lnTo>
                    <a:pt x="10447" y="25751"/>
                  </a:lnTo>
                  <a:lnTo>
                    <a:pt x="11218" y="26830"/>
                  </a:lnTo>
                  <a:lnTo>
                    <a:pt x="11989" y="27871"/>
                  </a:lnTo>
                  <a:lnTo>
                    <a:pt x="12798" y="28893"/>
                  </a:lnTo>
                  <a:lnTo>
                    <a:pt x="13222" y="29375"/>
                  </a:lnTo>
                  <a:lnTo>
                    <a:pt x="13646" y="29856"/>
                  </a:lnTo>
                  <a:lnTo>
                    <a:pt x="14089" y="30338"/>
                  </a:lnTo>
                  <a:lnTo>
                    <a:pt x="14514" y="30801"/>
                  </a:lnTo>
                  <a:lnTo>
                    <a:pt x="14957" y="31244"/>
                  </a:lnTo>
                  <a:lnTo>
                    <a:pt x="15419" y="31688"/>
                  </a:lnTo>
                  <a:lnTo>
                    <a:pt x="15882" y="32112"/>
                  </a:lnTo>
                  <a:lnTo>
                    <a:pt x="16345" y="32516"/>
                  </a:lnTo>
                  <a:lnTo>
                    <a:pt x="16557" y="32593"/>
                  </a:lnTo>
                  <a:lnTo>
                    <a:pt x="16826" y="32671"/>
                  </a:lnTo>
                  <a:lnTo>
                    <a:pt x="17154" y="32728"/>
                  </a:lnTo>
                  <a:lnTo>
                    <a:pt x="17559" y="32767"/>
                  </a:lnTo>
                  <a:lnTo>
                    <a:pt x="18021" y="32767"/>
                  </a:lnTo>
                  <a:lnTo>
                    <a:pt x="18272" y="32728"/>
                  </a:lnTo>
                  <a:lnTo>
                    <a:pt x="18542" y="32690"/>
                  </a:lnTo>
                  <a:lnTo>
                    <a:pt x="18812" y="32613"/>
                  </a:lnTo>
                  <a:lnTo>
                    <a:pt x="19082" y="32516"/>
                  </a:lnTo>
                  <a:lnTo>
                    <a:pt x="18812" y="31514"/>
                  </a:lnTo>
                  <a:lnTo>
                    <a:pt x="18465" y="30319"/>
                  </a:lnTo>
                  <a:lnTo>
                    <a:pt x="17964" y="28758"/>
                  </a:lnTo>
                  <a:lnTo>
                    <a:pt x="17347" y="26850"/>
                  </a:lnTo>
                  <a:lnTo>
                    <a:pt x="16961" y="25809"/>
                  </a:lnTo>
                  <a:lnTo>
                    <a:pt x="16557" y="24691"/>
                  </a:lnTo>
                  <a:lnTo>
                    <a:pt x="16133" y="23535"/>
                  </a:lnTo>
                  <a:lnTo>
                    <a:pt x="15651" y="22320"/>
                  </a:lnTo>
                  <a:lnTo>
                    <a:pt x="15150" y="21048"/>
                  </a:lnTo>
                  <a:lnTo>
                    <a:pt x="14591" y="19776"/>
                  </a:lnTo>
                  <a:lnTo>
                    <a:pt x="14012" y="18446"/>
                  </a:lnTo>
                  <a:lnTo>
                    <a:pt x="13396" y="17116"/>
                  </a:lnTo>
                  <a:lnTo>
                    <a:pt x="12740" y="15767"/>
                  </a:lnTo>
                  <a:lnTo>
                    <a:pt x="12046" y="14418"/>
                  </a:lnTo>
                  <a:lnTo>
                    <a:pt x="11314" y="13049"/>
                  </a:lnTo>
                  <a:lnTo>
                    <a:pt x="10562" y="11719"/>
                  </a:lnTo>
                  <a:lnTo>
                    <a:pt x="9753" y="10370"/>
                  </a:lnTo>
                  <a:lnTo>
                    <a:pt x="8924" y="9060"/>
                  </a:lnTo>
                  <a:lnTo>
                    <a:pt x="8500" y="8423"/>
                  </a:lnTo>
                  <a:lnTo>
                    <a:pt x="8057" y="7768"/>
                  </a:lnTo>
                  <a:lnTo>
                    <a:pt x="7594" y="7151"/>
                  </a:lnTo>
                  <a:lnTo>
                    <a:pt x="7151" y="6535"/>
                  </a:lnTo>
                  <a:lnTo>
                    <a:pt x="6669" y="5918"/>
                  </a:lnTo>
                  <a:lnTo>
                    <a:pt x="6206" y="5320"/>
                  </a:lnTo>
                  <a:lnTo>
                    <a:pt x="5705" y="4723"/>
                  </a:lnTo>
                  <a:lnTo>
                    <a:pt x="5223" y="4164"/>
                  </a:lnTo>
                  <a:lnTo>
                    <a:pt x="4703" y="3586"/>
                  </a:lnTo>
                  <a:lnTo>
                    <a:pt x="4202" y="3046"/>
                  </a:lnTo>
                  <a:lnTo>
                    <a:pt x="3681" y="2526"/>
                  </a:lnTo>
                  <a:lnTo>
                    <a:pt x="3142" y="2005"/>
                  </a:lnTo>
                  <a:lnTo>
                    <a:pt x="2602" y="1504"/>
                  </a:lnTo>
                  <a:lnTo>
                    <a:pt x="2043" y="1022"/>
                  </a:lnTo>
                  <a:lnTo>
                    <a:pt x="1484" y="560"/>
                  </a:lnTo>
                  <a:lnTo>
                    <a:pt x="925" y="136"/>
                  </a:lnTo>
                  <a:lnTo>
                    <a:pt x="829" y="78"/>
                  </a:lnTo>
                  <a:lnTo>
                    <a:pt x="752" y="39"/>
                  </a:lnTo>
                  <a:lnTo>
                    <a:pt x="655" y="20"/>
                  </a:lnTo>
                  <a:lnTo>
                    <a:pt x="57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2"/>
            <p:cNvSpPr/>
            <p:nvPr/>
          </p:nvSpPr>
          <p:spPr>
            <a:xfrm>
              <a:off x="1297813" y="2741625"/>
              <a:ext cx="318525" cy="591750"/>
            </a:xfrm>
            <a:custGeom>
              <a:avLst/>
              <a:gdLst/>
              <a:ahLst/>
              <a:cxnLst/>
              <a:rect l="l" t="t" r="r" b="b"/>
              <a:pathLst>
                <a:path w="12741" h="23670" extrusionOk="0">
                  <a:moveTo>
                    <a:pt x="155" y="0"/>
                  </a:moveTo>
                  <a:lnTo>
                    <a:pt x="97" y="20"/>
                  </a:lnTo>
                  <a:lnTo>
                    <a:pt x="39" y="58"/>
                  </a:lnTo>
                  <a:lnTo>
                    <a:pt x="20" y="116"/>
                  </a:lnTo>
                  <a:lnTo>
                    <a:pt x="0" y="174"/>
                  </a:lnTo>
                  <a:lnTo>
                    <a:pt x="20" y="232"/>
                  </a:lnTo>
                  <a:lnTo>
                    <a:pt x="5628" y="10736"/>
                  </a:lnTo>
                  <a:lnTo>
                    <a:pt x="12471" y="23592"/>
                  </a:lnTo>
                  <a:lnTo>
                    <a:pt x="12490" y="23631"/>
                  </a:lnTo>
                  <a:lnTo>
                    <a:pt x="12529" y="23650"/>
                  </a:lnTo>
                  <a:lnTo>
                    <a:pt x="12606" y="23669"/>
                  </a:lnTo>
                  <a:lnTo>
                    <a:pt x="12664" y="23669"/>
                  </a:lnTo>
                  <a:lnTo>
                    <a:pt x="12721" y="23631"/>
                  </a:lnTo>
                  <a:lnTo>
                    <a:pt x="12741" y="23573"/>
                  </a:lnTo>
                  <a:lnTo>
                    <a:pt x="12741" y="23515"/>
                  </a:lnTo>
                  <a:lnTo>
                    <a:pt x="12741" y="23457"/>
                  </a:lnTo>
                  <a:lnTo>
                    <a:pt x="5879" y="10582"/>
                  </a:lnTo>
                  <a:lnTo>
                    <a:pt x="289" y="77"/>
                  </a:lnTo>
                  <a:lnTo>
                    <a:pt x="251" y="39"/>
                  </a:lnTo>
                  <a:lnTo>
                    <a:pt x="212" y="20"/>
                  </a:lnTo>
                  <a:lnTo>
                    <a:pt x="15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2"/>
            <p:cNvSpPr/>
            <p:nvPr/>
          </p:nvSpPr>
          <p:spPr>
            <a:xfrm>
              <a:off x="1213013" y="2993150"/>
              <a:ext cx="454875" cy="430325"/>
            </a:xfrm>
            <a:custGeom>
              <a:avLst/>
              <a:gdLst/>
              <a:ahLst/>
              <a:cxnLst/>
              <a:rect l="l" t="t" r="r" b="b"/>
              <a:pathLst>
                <a:path w="18195" h="17213" extrusionOk="0">
                  <a:moveTo>
                    <a:pt x="289" y="1"/>
                  </a:moveTo>
                  <a:lnTo>
                    <a:pt x="193" y="39"/>
                  </a:lnTo>
                  <a:lnTo>
                    <a:pt x="116" y="97"/>
                  </a:lnTo>
                  <a:lnTo>
                    <a:pt x="58" y="174"/>
                  </a:lnTo>
                  <a:lnTo>
                    <a:pt x="19" y="270"/>
                  </a:lnTo>
                  <a:lnTo>
                    <a:pt x="0" y="367"/>
                  </a:lnTo>
                  <a:lnTo>
                    <a:pt x="19" y="482"/>
                  </a:lnTo>
                  <a:lnTo>
                    <a:pt x="270" y="1041"/>
                  </a:lnTo>
                  <a:lnTo>
                    <a:pt x="559" y="1716"/>
                  </a:lnTo>
                  <a:lnTo>
                    <a:pt x="925" y="2506"/>
                  </a:lnTo>
                  <a:lnTo>
                    <a:pt x="1369" y="3374"/>
                  </a:lnTo>
                  <a:lnTo>
                    <a:pt x="1870" y="4337"/>
                  </a:lnTo>
                  <a:lnTo>
                    <a:pt x="2429" y="5359"/>
                  </a:lnTo>
                  <a:lnTo>
                    <a:pt x="3065" y="6438"/>
                  </a:lnTo>
                  <a:lnTo>
                    <a:pt x="3778" y="7556"/>
                  </a:lnTo>
                  <a:lnTo>
                    <a:pt x="4163" y="8134"/>
                  </a:lnTo>
                  <a:lnTo>
                    <a:pt x="4549" y="8713"/>
                  </a:lnTo>
                  <a:lnTo>
                    <a:pt x="4973" y="9310"/>
                  </a:lnTo>
                  <a:lnTo>
                    <a:pt x="5397" y="9888"/>
                  </a:lnTo>
                  <a:lnTo>
                    <a:pt x="5859" y="10466"/>
                  </a:lnTo>
                  <a:lnTo>
                    <a:pt x="6322" y="11064"/>
                  </a:lnTo>
                  <a:lnTo>
                    <a:pt x="6804" y="11642"/>
                  </a:lnTo>
                  <a:lnTo>
                    <a:pt x="7305" y="12220"/>
                  </a:lnTo>
                  <a:lnTo>
                    <a:pt x="7845" y="12799"/>
                  </a:lnTo>
                  <a:lnTo>
                    <a:pt x="8384" y="13377"/>
                  </a:lnTo>
                  <a:lnTo>
                    <a:pt x="8943" y="13936"/>
                  </a:lnTo>
                  <a:lnTo>
                    <a:pt x="9522" y="14495"/>
                  </a:lnTo>
                  <a:lnTo>
                    <a:pt x="10119" y="15034"/>
                  </a:lnTo>
                  <a:lnTo>
                    <a:pt x="10736" y="15555"/>
                  </a:lnTo>
                  <a:lnTo>
                    <a:pt x="11372" y="16075"/>
                  </a:lnTo>
                  <a:lnTo>
                    <a:pt x="12027" y="16576"/>
                  </a:lnTo>
                  <a:lnTo>
                    <a:pt x="12316" y="16634"/>
                  </a:lnTo>
                  <a:lnTo>
                    <a:pt x="13068" y="16769"/>
                  </a:lnTo>
                  <a:lnTo>
                    <a:pt x="14109" y="16962"/>
                  </a:lnTo>
                  <a:lnTo>
                    <a:pt x="14687" y="17039"/>
                  </a:lnTo>
                  <a:lnTo>
                    <a:pt x="15285" y="17116"/>
                  </a:lnTo>
                  <a:lnTo>
                    <a:pt x="15882" y="17174"/>
                  </a:lnTo>
                  <a:lnTo>
                    <a:pt x="16441" y="17212"/>
                  </a:lnTo>
                  <a:lnTo>
                    <a:pt x="16961" y="17212"/>
                  </a:lnTo>
                  <a:lnTo>
                    <a:pt x="17424" y="17174"/>
                  </a:lnTo>
                  <a:lnTo>
                    <a:pt x="17617" y="17155"/>
                  </a:lnTo>
                  <a:lnTo>
                    <a:pt x="17790" y="17116"/>
                  </a:lnTo>
                  <a:lnTo>
                    <a:pt x="17925" y="17058"/>
                  </a:lnTo>
                  <a:lnTo>
                    <a:pt x="18041" y="16981"/>
                  </a:lnTo>
                  <a:lnTo>
                    <a:pt x="18118" y="16904"/>
                  </a:lnTo>
                  <a:lnTo>
                    <a:pt x="18176" y="16808"/>
                  </a:lnTo>
                  <a:lnTo>
                    <a:pt x="18195" y="16711"/>
                  </a:lnTo>
                  <a:lnTo>
                    <a:pt x="18156" y="16576"/>
                  </a:lnTo>
                  <a:lnTo>
                    <a:pt x="18022" y="16191"/>
                  </a:lnTo>
                  <a:lnTo>
                    <a:pt x="17867" y="15825"/>
                  </a:lnTo>
                  <a:lnTo>
                    <a:pt x="17520" y="15092"/>
                  </a:lnTo>
                  <a:lnTo>
                    <a:pt x="17116" y="14360"/>
                  </a:lnTo>
                  <a:lnTo>
                    <a:pt x="16692" y="13627"/>
                  </a:lnTo>
                  <a:lnTo>
                    <a:pt x="16229" y="12914"/>
                  </a:lnTo>
                  <a:lnTo>
                    <a:pt x="15728" y="12220"/>
                  </a:lnTo>
                  <a:lnTo>
                    <a:pt x="15188" y="11527"/>
                  </a:lnTo>
                  <a:lnTo>
                    <a:pt x="14610" y="10852"/>
                  </a:lnTo>
                  <a:lnTo>
                    <a:pt x="14032" y="10197"/>
                  </a:lnTo>
                  <a:lnTo>
                    <a:pt x="13415" y="9541"/>
                  </a:lnTo>
                  <a:lnTo>
                    <a:pt x="12779" y="8905"/>
                  </a:lnTo>
                  <a:lnTo>
                    <a:pt x="12124" y="8288"/>
                  </a:lnTo>
                  <a:lnTo>
                    <a:pt x="11468" y="7672"/>
                  </a:lnTo>
                  <a:lnTo>
                    <a:pt x="10794" y="7093"/>
                  </a:lnTo>
                  <a:lnTo>
                    <a:pt x="10119" y="6515"/>
                  </a:lnTo>
                  <a:lnTo>
                    <a:pt x="9425" y="5956"/>
                  </a:lnTo>
                  <a:lnTo>
                    <a:pt x="8751" y="5417"/>
                  </a:lnTo>
                  <a:lnTo>
                    <a:pt x="8076" y="4896"/>
                  </a:lnTo>
                  <a:lnTo>
                    <a:pt x="7382" y="4414"/>
                  </a:lnTo>
                  <a:lnTo>
                    <a:pt x="6727" y="3933"/>
                  </a:lnTo>
                  <a:lnTo>
                    <a:pt x="5416" y="3046"/>
                  </a:lnTo>
                  <a:lnTo>
                    <a:pt x="4202" y="2236"/>
                  </a:lnTo>
                  <a:lnTo>
                    <a:pt x="3065" y="1542"/>
                  </a:lnTo>
                  <a:lnTo>
                    <a:pt x="2062" y="926"/>
                  </a:lnTo>
                  <a:lnTo>
                    <a:pt x="1195" y="425"/>
                  </a:lnTo>
                  <a:lnTo>
                    <a:pt x="501" y="58"/>
                  </a:lnTo>
                  <a:lnTo>
                    <a:pt x="405" y="20"/>
                  </a:lnTo>
                  <a:lnTo>
                    <a:pt x="28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2"/>
            <p:cNvSpPr/>
            <p:nvPr/>
          </p:nvSpPr>
          <p:spPr>
            <a:xfrm>
              <a:off x="1323838" y="3109275"/>
              <a:ext cx="271300" cy="290100"/>
            </a:xfrm>
            <a:custGeom>
              <a:avLst/>
              <a:gdLst/>
              <a:ahLst/>
              <a:cxnLst/>
              <a:rect l="l" t="t" r="r" b="b"/>
              <a:pathLst>
                <a:path w="10852" h="11604" extrusionOk="0">
                  <a:moveTo>
                    <a:pt x="97" y="1"/>
                  </a:moveTo>
                  <a:lnTo>
                    <a:pt x="58" y="39"/>
                  </a:lnTo>
                  <a:lnTo>
                    <a:pt x="19" y="97"/>
                  </a:lnTo>
                  <a:lnTo>
                    <a:pt x="0" y="136"/>
                  </a:lnTo>
                  <a:lnTo>
                    <a:pt x="19" y="193"/>
                  </a:lnTo>
                  <a:lnTo>
                    <a:pt x="39" y="251"/>
                  </a:lnTo>
                  <a:lnTo>
                    <a:pt x="1619" y="1986"/>
                  </a:lnTo>
                  <a:lnTo>
                    <a:pt x="4838" y="5494"/>
                  </a:lnTo>
                  <a:lnTo>
                    <a:pt x="6631" y="7441"/>
                  </a:lnTo>
                  <a:lnTo>
                    <a:pt x="8307" y="9233"/>
                  </a:lnTo>
                  <a:lnTo>
                    <a:pt x="9695" y="10679"/>
                  </a:lnTo>
                  <a:lnTo>
                    <a:pt x="10216" y="11199"/>
                  </a:lnTo>
                  <a:lnTo>
                    <a:pt x="10601" y="11565"/>
                  </a:lnTo>
                  <a:lnTo>
                    <a:pt x="10659" y="11604"/>
                  </a:lnTo>
                  <a:lnTo>
                    <a:pt x="10774" y="11604"/>
                  </a:lnTo>
                  <a:lnTo>
                    <a:pt x="10813" y="11565"/>
                  </a:lnTo>
                  <a:lnTo>
                    <a:pt x="10852" y="11507"/>
                  </a:lnTo>
                  <a:lnTo>
                    <a:pt x="10852" y="11450"/>
                  </a:lnTo>
                  <a:lnTo>
                    <a:pt x="10852" y="11392"/>
                  </a:lnTo>
                  <a:lnTo>
                    <a:pt x="10813" y="11353"/>
                  </a:lnTo>
                  <a:lnTo>
                    <a:pt x="10408" y="10968"/>
                  </a:lnTo>
                  <a:lnTo>
                    <a:pt x="9888" y="10447"/>
                  </a:lnTo>
                  <a:lnTo>
                    <a:pt x="8462" y="8963"/>
                  </a:lnTo>
                  <a:lnTo>
                    <a:pt x="6765" y="7151"/>
                  </a:lnTo>
                  <a:lnTo>
                    <a:pt x="4954" y="5185"/>
                  </a:lnTo>
                  <a:lnTo>
                    <a:pt x="1716" y="1639"/>
                  </a:lnTo>
                  <a:lnTo>
                    <a:pt x="270" y="58"/>
                  </a:lnTo>
                  <a:lnTo>
                    <a:pt x="212" y="20"/>
                  </a:lnTo>
                  <a:lnTo>
                    <a:pt x="15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2"/>
            <p:cNvSpPr/>
            <p:nvPr/>
          </p:nvSpPr>
          <p:spPr>
            <a:xfrm>
              <a:off x="1597038" y="2270850"/>
              <a:ext cx="260725" cy="1129500"/>
            </a:xfrm>
            <a:custGeom>
              <a:avLst/>
              <a:gdLst/>
              <a:ahLst/>
              <a:cxnLst/>
              <a:rect l="l" t="t" r="r" b="b"/>
              <a:pathLst>
                <a:path w="10429" h="45180" extrusionOk="0">
                  <a:moveTo>
                    <a:pt x="7132" y="0"/>
                  </a:moveTo>
                  <a:lnTo>
                    <a:pt x="7055" y="20"/>
                  </a:lnTo>
                  <a:lnTo>
                    <a:pt x="6959" y="39"/>
                  </a:lnTo>
                  <a:lnTo>
                    <a:pt x="6882" y="77"/>
                  </a:lnTo>
                  <a:lnTo>
                    <a:pt x="6785" y="135"/>
                  </a:lnTo>
                  <a:lnTo>
                    <a:pt x="6727" y="212"/>
                  </a:lnTo>
                  <a:lnTo>
                    <a:pt x="6650" y="290"/>
                  </a:lnTo>
                  <a:lnTo>
                    <a:pt x="6188" y="983"/>
                  </a:lnTo>
                  <a:lnTo>
                    <a:pt x="5744" y="1716"/>
                  </a:lnTo>
                  <a:lnTo>
                    <a:pt x="5320" y="2448"/>
                  </a:lnTo>
                  <a:lnTo>
                    <a:pt x="4916" y="3219"/>
                  </a:lnTo>
                  <a:lnTo>
                    <a:pt x="4530" y="4009"/>
                  </a:lnTo>
                  <a:lnTo>
                    <a:pt x="4164" y="4800"/>
                  </a:lnTo>
                  <a:lnTo>
                    <a:pt x="3817" y="5628"/>
                  </a:lnTo>
                  <a:lnTo>
                    <a:pt x="3489" y="6457"/>
                  </a:lnTo>
                  <a:lnTo>
                    <a:pt x="3181" y="7305"/>
                  </a:lnTo>
                  <a:lnTo>
                    <a:pt x="2873" y="8153"/>
                  </a:lnTo>
                  <a:lnTo>
                    <a:pt x="2603" y="9021"/>
                  </a:lnTo>
                  <a:lnTo>
                    <a:pt x="2352" y="9907"/>
                  </a:lnTo>
                  <a:lnTo>
                    <a:pt x="2102" y="10794"/>
                  </a:lnTo>
                  <a:lnTo>
                    <a:pt x="1870" y="11700"/>
                  </a:lnTo>
                  <a:lnTo>
                    <a:pt x="1658" y="12606"/>
                  </a:lnTo>
                  <a:lnTo>
                    <a:pt x="1466" y="13531"/>
                  </a:lnTo>
                  <a:lnTo>
                    <a:pt x="1292" y="14456"/>
                  </a:lnTo>
                  <a:lnTo>
                    <a:pt x="1119" y="15381"/>
                  </a:lnTo>
                  <a:lnTo>
                    <a:pt x="964" y="16306"/>
                  </a:lnTo>
                  <a:lnTo>
                    <a:pt x="829" y="17232"/>
                  </a:lnTo>
                  <a:lnTo>
                    <a:pt x="695" y="18176"/>
                  </a:lnTo>
                  <a:lnTo>
                    <a:pt x="579" y="19120"/>
                  </a:lnTo>
                  <a:lnTo>
                    <a:pt x="386" y="20971"/>
                  </a:lnTo>
                  <a:lnTo>
                    <a:pt x="232" y="22840"/>
                  </a:lnTo>
                  <a:lnTo>
                    <a:pt x="136" y="24671"/>
                  </a:lnTo>
                  <a:lnTo>
                    <a:pt x="59" y="26483"/>
                  </a:lnTo>
                  <a:lnTo>
                    <a:pt x="20" y="28276"/>
                  </a:lnTo>
                  <a:lnTo>
                    <a:pt x="1" y="30010"/>
                  </a:lnTo>
                  <a:lnTo>
                    <a:pt x="20" y="31687"/>
                  </a:lnTo>
                  <a:lnTo>
                    <a:pt x="59" y="33306"/>
                  </a:lnTo>
                  <a:lnTo>
                    <a:pt x="116" y="34868"/>
                  </a:lnTo>
                  <a:lnTo>
                    <a:pt x="193" y="36352"/>
                  </a:lnTo>
                  <a:lnTo>
                    <a:pt x="290" y="37739"/>
                  </a:lnTo>
                  <a:lnTo>
                    <a:pt x="367" y="39050"/>
                  </a:lnTo>
                  <a:lnTo>
                    <a:pt x="483" y="40245"/>
                  </a:lnTo>
                  <a:lnTo>
                    <a:pt x="675" y="42307"/>
                  </a:lnTo>
                  <a:lnTo>
                    <a:pt x="849" y="43869"/>
                  </a:lnTo>
                  <a:lnTo>
                    <a:pt x="984" y="44852"/>
                  </a:lnTo>
                  <a:lnTo>
                    <a:pt x="1041" y="45179"/>
                  </a:lnTo>
                  <a:lnTo>
                    <a:pt x="5783" y="44447"/>
                  </a:lnTo>
                  <a:lnTo>
                    <a:pt x="6149" y="43522"/>
                  </a:lnTo>
                  <a:lnTo>
                    <a:pt x="6496" y="42597"/>
                  </a:lnTo>
                  <a:lnTo>
                    <a:pt x="6843" y="41671"/>
                  </a:lnTo>
                  <a:lnTo>
                    <a:pt x="7151" y="40746"/>
                  </a:lnTo>
                  <a:lnTo>
                    <a:pt x="7460" y="39821"/>
                  </a:lnTo>
                  <a:lnTo>
                    <a:pt x="7730" y="38896"/>
                  </a:lnTo>
                  <a:lnTo>
                    <a:pt x="7999" y="37990"/>
                  </a:lnTo>
                  <a:lnTo>
                    <a:pt x="8250" y="37065"/>
                  </a:lnTo>
                  <a:lnTo>
                    <a:pt x="8481" y="36140"/>
                  </a:lnTo>
                  <a:lnTo>
                    <a:pt x="8693" y="35234"/>
                  </a:lnTo>
                  <a:lnTo>
                    <a:pt x="8905" y="34309"/>
                  </a:lnTo>
                  <a:lnTo>
                    <a:pt x="9098" y="33403"/>
                  </a:lnTo>
                  <a:lnTo>
                    <a:pt x="9272" y="32497"/>
                  </a:lnTo>
                  <a:lnTo>
                    <a:pt x="9426" y="31610"/>
                  </a:lnTo>
                  <a:lnTo>
                    <a:pt x="9580" y="30704"/>
                  </a:lnTo>
                  <a:lnTo>
                    <a:pt x="9715" y="29818"/>
                  </a:lnTo>
                  <a:lnTo>
                    <a:pt x="9831" y="28931"/>
                  </a:lnTo>
                  <a:lnTo>
                    <a:pt x="9946" y="28044"/>
                  </a:lnTo>
                  <a:lnTo>
                    <a:pt x="10120" y="26310"/>
                  </a:lnTo>
                  <a:lnTo>
                    <a:pt x="10255" y="24594"/>
                  </a:lnTo>
                  <a:lnTo>
                    <a:pt x="10351" y="22918"/>
                  </a:lnTo>
                  <a:lnTo>
                    <a:pt x="10409" y="21260"/>
                  </a:lnTo>
                  <a:lnTo>
                    <a:pt x="10428" y="19641"/>
                  </a:lnTo>
                  <a:lnTo>
                    <a:pt x="10409" y="18080"/>
                  </a:lnTo>
                  <a:lnTo>
                    <a:pt x="10370" y="16538"/>
                  </a:lnTo>
                  <a:lnTo>
                    <a:pt x="10293" y="15054"/>
                  </a:lnTo>
                  <a:lnTo>
                    <a:pt x="10197" y="13627"/>
                  </a:lnTo>
                  <a:lnTo>
                    <a:pt x="10081" y="12240"/>
                  </a:lnTo>
                  <a:lnTo>
                    <a:pt x="9946" y="10910"/>
                  </a:lnTo>
                  <a:lnTo>
                    <a:pt x="9792" y="9638"/>
                  </a:lnTo>
                  <a:lnTo>
                    <a:pt x="9619" y="8443"/>
                  </a:lnTo>
                  <a:lnTo>
                    <a:pt x="9445" y="7286"/>
                  </a:lnTo>
                  <a:lnTo>
                    <a:pt x="9272" y="6207"/>
                  </a:lnTo>
                  <a:lnTo>
                    <a:pt x="9079" y="5204"/>
                  </a:lnTo>
                  <a:lnTo>
                    <a:pt x="8886" y="4279"/>
                  </a:lnTo>
                  <a:lnTo>
                    <a:pt x="8713" y="3431"/>
                  </a:lnTo>
                  <a:lnTo>
                    <a:pt x="8520" y="2660"/>
                  </a:lnTo>
                  <a:lnTo>
                    <a:pt x="8346" y="1966"/>
                  </a:lnTo>
                  <a:lnTo>
                    <a:pt x="8192" y="1350"/>
                  </a:lnTo>
                  <a:lnTo>
                    <a:pt x="8038" y="848"/>
                  </a:lnTo>
                  <a:lnTo>
                    <a:pt x="7903" y="424"/>
                  </a:lnTo>
                  <a:lnTo>
                    <a:pt x="7865" y="328"/>
                  </a:lnTo>
                  <a:lnTo>
                    <a:pt x="7807" y="251"/>
                  </a:lnTo>
                  <a:lnTo>
                    <a:pt x="7749" y="193"/>
                  </a:lnTo>
                  <a:lnTo>
                    <a:pt x="7672" y="135"/>
                  </a:lnTo>
                  <a:lnTo>
                    <a:pt x="7595" y="77"/>
                  </a:lnTo>
                  <a:lnTo>
                    <a:pt x="7518" y="39"/>
                  </a:lnTo>
                  <a:lnTo>
                    <a:pt x="73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2"/>
            <p:cNvSpPr/>
            <p:nvPr/>
          </p:nvSpPr>
          <p:spPr>
            <a:xfrm>
              <a:off x="1681838" y="2460700"/>
              <a:ext cx="73275" cy="660650"/>
            </a:xfrm>
            <a:custGeom>
              <a:avLst/>
              <a:gdLst/>
              <a:ahLst/>
              <a:cxnLst/>
              <a:rect l="l" t="t" r="r" b="b"/>
              <a:pathLst>
                <a:path w="2931" h="26426" extrusionOk="0">
                  <a:moveTo>
                    <a:pt x="2738" y="0"/>
                  </a:moveTo>
                  <a:lnTo>
                    <a:pt x="2680" y="39"/>
                  </a:lnTo>
                  <a:lnTo>
                    <a:pt x="2661" y="78"/>
                  </a:lnTo>
                  <a:lnTo>
                    <a:pt x="2642" y="135"/>
                  </a:lnTo>
                  <a:lnTo>
                    <a:pt x="2237" y="3952"/>
                  </a:lnTo>
                  <a:lnTo>
                    <a:pt x="1350" y="12317"/>
                  </a:lnTo>
                  <a:lnTo>
                    <a:pt x="868" y="16923"/>
                  </a:lnTo>
                  <a:lnTo>
                    <a:pt x="464" y="21125"/>
                  </a:lnTo>
                  <a:lnTo>
                    <a:pt x="136" y="24421"/>
                  </a:lnTo>
                  <a:lnTo>
                    <a:pt x="40" y="25558"/>
                  </a:lnTo>
                  <a:lnTo>
                    <a:pt x="1" y="26271"/>
                  </a:lnTo>
                  <a:lnTo>
                    <a:pt x="1" y="26329"/>
                  </a:lnTo>
                  <a:lnTo>
                    <a:pt x="40" y="26387"/>
                  </a:lnTo>
                  <a:lnTo>
                    <a:pt x="78" y="26426"/>
                  </a:lnTo>
                  <a:lnTo>
                    <a:pt x="194" y="26426"/>
                  </a:lnTo>
                  <a:lnTo>
                    <a:pt x="252" y="26387"/>
                  </a:lnTo>
                  <a:lnTo>
                    <a:pt x="290" y="26348"/>
                  </a:lnTo>
                  <a:lnTo>
                    <a:pt x="290" y="26291"/>
                  </a:lnTo>
                  <a:lnTo>
                    <a:pt x="348" y="25577"/>
                  </a:lnTo>
                  <a:lnTo>
                    <a:pt x="444" y="24421"/>
                  </a:lnTo>
                  <a:lnTo>
                    <a:pt x="753" y="21144"/>
                  </a:lnTo>
                  <a:lnTo>
                    <a:pt x="1177" y="16943"/>
                  </a:lnTo>
                  <a:lnTo>
                    <a:pt x="1659" y="12336"/>
                  </a:lnTo>
                  <a:lnTo>
                    <a:pt x="2526" y="3971"/>
                  </a:lnTo>
                  <a:lnTo>
                    <a:pt x="2931" y="174"/>
                  </a:lnTo>
                  <a:lnTo>
                    <a:pt x="2931" y="97"/>
                  </a:lnTo>
                  <a:lnTo>
                    <a:pt x="2892" y="58"/>
                  </a:lnTo>
                  <a:lnTo>
                    <a:pt x="2854" y="20"/>
                  </a:lnTo>
                  <a:lnTo>
                    <a:pt x="279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2"/>
            <p:cNvSpPr/>
            <p:nvPr/>
          </p:nvSpPr>
          <p:spPr>
            <a:xfrm>
              <a:off x="1643788" y="2861125"/>
              <a:ext cx="163850" cy="546450"/>
            </a:xfrm>
            <a:custGeom>
              <a:avLst/>
              <a:gdLst/>
              <a:ahLst/>
              <a:cxnLst/>
              <a:rect l="l" t="t" r="r" b="b"/>
              <a:pathLst>
                <a:path w="6554" h="21858" extrusionOk="0">
                  <a:moveTo>
                    <a:pt x="5108" y="0"/>
                  </a:moveTo>
                  <a:lnTo>
                    <a:pt x="4973" y="20"/>
                  </a:lnTo>
                  <a:lnTo>
                    <a:pt x="4857" y="77"/>
                  </a:lnTo>
                  <a:lnTo>
                    <a:pt x="4761" y="155"/>
                  </a:lnTo>
                  <a:lnTo>
                    <a:pt x="4433" y="540"/>
                  </a:lnTo>
                  <a:lnTo>
                    <a:pt x="4125" y="945"/>
                  </a:lnTo>
                  <a:lnTo>
                    <a:pt x="3817" y="1330"/>
                  </a:lnTo>
                  <a:lnTo>
                    <a:pt x="3527" y="1735"/>
                  </a:lnTo>
                  <a:lnTo>
                    <a:pt x="3258" y="2140"/>
                  </a:lnTo>
                  <a:lnTo>
                    <a:pt x="3007" y="2545"/>
                  </a:lnTo>
                  <a:lnTo>
                    <a:pt x="2757" y="2949"/>
                  </a:lnTo>
                  <a:lnTo>
                    <a:pt x="2525" y="3373"/>
                  </a:lnTo>
                  <a:lnTo>
                    <a:pt x="2313" y="3797"/>
                  </a:lnTo>
                  <a:lnTo>
                    <a:pt x="2101" y="4221"/>
                  </a:lnTo>
                  <a:lnTo>
                    <a:pt x="1716" y="5070"/>
                  </a:lnTo>
                  <a:lnTo>
                    <a:pt x="1388" y="5918"/>
                  </a:lnTo>
                  <a:lnTo>
                    <a:pt x="1099" y="6766"/>
                  </a:lnTo>
                  <a:lnTo>
                    <a:pt x="848" y="7633"/>
                  </a:lnTo>
                  <a:lnTo>
                    <a:pt x="636" y="8481"/>
                  </a:lnTo>
                  <a:lnTo>
                    <a:pt x="463" y="9348"/>
                  </a:lnTo>
                  <a:lnTo>
                    <a:pt x="309" y="10177"/>
                  </a:lnTo>
                  <a:lnTo>
                    <a:pt x="193" y="11006"/>
                  </a:lnTo>
                  <a:lnTo>
                    <a:pt x="116" y="11816"/>
                  </a:lnTo>
                  <a:lnTo>
                    <a:pt x="58" y="12625"/>
                  </a:lnTo>
                  <a:lnTo>
                    <a:pt x="20" y="13396"/>
                  </a:lnTo>
                  <a:lnTo>
                    <a:pt x="0" y="14148"/>
                  </a:lnTo>
                  <a:lnTo>
                    <a:pt x="0" y="14880"/>
                  </a:lnTo>
                  <a:lnTo>
                    <a:pt x="20" y="15574"/>
                  </a:lnTo>
                  <a:lnTo>
                    <a:pt x="58" y="16229"/>
                  </a:lnTo>
                  <a:lnTo>
                    <a:pt x="97" y="16865"/>
                  </a:lnTo>
                  <a:lnTo>
                    <a:pt x="154" y="17444"/>
                  </a:lnTo>
                  <a:lnTo>
                    <a:pt x="289" y="18504"/>
                  </a:lnTo>
                  <a:lnTo>
                    <a:pt x="405" y="19352"/>
                  </a:lnTo>
                  <a:lnTo>
                    <a:pt x="521" y="19988"/>
                  </a:lnTo>
                  <a:lnTo>
                    <a:pt x="636" y="20528"/>
                  </a:lnTo>
                  <a:lnTo>
                    <a:pt x="925" y="21857"/>
                  </a:lnTo>
                  <a:lnTo>
                    <a:pt x="3759" y="21106"/>
                  </a:lnTo>
                  <a:lnTo>
                    <a:pt x="4144" y="20412"/>
                  </a:lnTo>
                  <a:lnTo>
                    <a:pt x="4510" y="19718"/>
                  </a:lnTo>
                  <a:lnTo>
                    <a:pt x="4838" y="19005"/>
                  </a:lnTo>
                  <a:lnTo>
                    <a:pt x="5127" y="18272"/>
                  </a:lnTo>
                  <a:lnTo>
                    <a:pt x="5378" y="17521"/>
                  </a:lnTo>
                  <a:lnTo>
                    <a:pt x="5609" y="16769"/>
                  </a:lnTo>
                  <a:lnTo>
                    <a:pt x="5821" y="16017"/>
                  </a:lnTo>
                  <a:lnTo>
                    <a:pt x="5995" y="15246"/>
                  </a:lnTo>
                  <a:lnTo>
                    <a:pt x="6129" y="14475"/>
                  </a:lnTo>
                  <a:lnTo>
                    <a:pt x="6264" y="13724"/>
                  </a:lnTo>
                  <a:lnTo>
                    <a:pt x="6361" y="12953"/>
                  </a:lnTo>
                  <a:lnTo>
                    <a:pt x="6438" y="12182"/>
                  </a:lnTo>
                  <a:lnTo>
                    <a:pt x="6496" y="11411"/>
                  </a:lnTo>
                  <a:lnTo>
                    <a:pt x="6534" y="10659"/>
                  </a:lnTo>
                  <a:lnTo>
                    <a:pt x="6554" y="9907"/>
                  </a:lnTo>
                  <a:lnTo>
                    <a:pt x="6554" y="9175"/>
                  </a:lnTo>
                  <a:lnTo>
                    <a:pt x="6554" y="8443"/>
                  </a:lnTo>
                  <a:lnTo>
                    <a:pt x="6534" y="7729"/>
                  </a:lnTo>
                  <a:lnTo>
                    <a:pt x="6496" y="7036"/>
                  </a:lnTo>
                  <a:lnTo>
                    <a:pt x="6438" y="6361"/>
                  </a:lnTo>
                  <a:lnTo>
                    <a:pt x="6322" y="5070"/>
                  </a:lnTo>
                  <a:lnTo>
                    <a:pt x="6187" y="3875"/>
                  </a:lnTo>
                  <a:lnTo>
                    <a:pt x="6014" y="2795"/>
                  </a:lnTo>
                  <a:lnTo>
                    <a:pt x="5860" y="1831"/>
                  </a:lnTo>
                  <a:lnTo>
                    <a:pt x="5705" y="1022"/>
                  </a:lnTo>
                  <a:lnTo>
                    <a:pt x="5551" y="367"/>
                  </a:lnTo>
                  <a:lnTo>
                    <a:pt x="5513" y="232"/>
                  </a:lnTo>
                  <a:lnTo>
                    <a:pt x="5436" y="135"/>
                  </a:lnTo>
                  <a:lnTo>
                    <a:pt x="5339" y="58"/>
                  </a:lnTo>
                  <a:lnTo>
                    <a:pt x="5224" y="20"/>
                  </a:lnTo>
                  <a:lnTo>
                    <a:pt x="51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2"/>
            <p:cNvSpPr/>
            <p:nvPr/>
          </p:nvSpPr>
          <p:spPr>
            <a:xfrm>
              <a:off x="1691488" y="2958450"/>
              <a:ext cx="66525" cy="400925"/>
            </a:xfrm>
            <a:custGeom>
              <a:avLst/>
              <a:gdLst/>
              <a:ahLst/>
              <a:cxnLst/>
              <a:rect l="l" t="t" r="r" b="b"/>
              <a:pathLst>
                <a:path w="2661" h="16037" extrusionOk="0">
                  <a:moveTo>
                    <a:pt x="2468" y="1"/>
                  </a:moveTo>
                  <a:lnTo>
                    <a:pt x="2410" y="39"/>
                  </a:lnTo>
                  <a:lnTo>
                    <a:pt x="2371" y="78"/>
                  </a:lnTo>
                  <a:lnTo>
                    <a:pt x="2352" y="136"/>
                  </a:lnTo>
                  <a:lnTo>
                    <a:pt x="0" y="15864"/>
                  </a:lnTo>
                  <a:lnTo>
                    <a:pt x="0" y="15921"/>
                  </a:lnTo>
                  <a:lnTo>
                    <a:pt x="20" y="15979"/>
                  </a:lnTo>
                  <a:lnTo>
                    <a:pt x="78" y="16018"/>
                  </a:lnTo>
                  <a:lnTo>
                    <a:pt x="135" y="16037"/>
                  </a:lnTo>
                  <a:lnTo>
                    <a:pt x="193" y="16037"/>
                  </a:lnTo>
                  <a:lnTo>
                    <a:pt x="251" y="15998"/>
                  </a:lnTo>
                  <a:lnTo>
                    <a:pt x="290" y="15960"/>
                  </a:lnTo>
                  <a:lnTo>
                    <a:pt x="290" y="15921"/>
                  </a:lnTo>
                  <a:lnTo>
                    <a:pt x="2660" y="174"/>
                  </a:lnTo>
                  <a:lnTo>
                    <a:pt x="2660" y="116"/>
                  </a:lnTo>
                  <a:lnTo>
                    <a:pt x="2622" y="59"/>
                  </a:lnTo>
                  <a:lnTo>
                    <a:pt x="2583" y="20"/>
                  </a:lnTo>
                  <a:lnTo>
                    <a:pt x="252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2"/>
            <p:cNvSpPr/>
            <p:nvPr/>
          </p:nvSpPr>
          <p:spPr>
            <a:xfrm>
              <a:off x="1418763" y="3359850"/>
              <a:ext cx="421150" cy="592225"/>
            </a:xfrm>
            <a:custGeom>
              <a:avLst/>
              <a:gdLst/>
              <a:ahLst/>
              <a:cxnLst/>
              <a:rect l="l" t="t" r="r" b="b"/>
              <a:pathLst>
                <a:path w="16846" h="23689" extrusionOk="0">
                  <a:moveTo>
                    <a:pt x="16846" y="0"/>
                  </a:moveTo>
                  <a:lnTo>
                    <a:pt x="16846" y="0"/>
                  </a:lnTo>
                  <a:lnTo>
                    <a:pt x="16846" y="0"/>
                  </a:lnTo>
                  <a:close/>
                  <a:moveTo>
                    <a:pt x="0" y="0"/>
                  </a:moveTo>
                  <a:lnTo>
                    <a:pt x="58" y="713"/>
                  </a:lnTo>
                  <a:lnTo>
                    <a:pt x="251" y="2660"/>
                  </a:lnTo>
                  <a:lnTo>
                    <a:pt x="386" y="4009"/>
                  </a:lnTo>
                  <a:lnTo>
                    <a:pt x="540" y="5551"/>
                  </a:lnTo>
                  <a:lnTo>
                    <a:pt x="752" y="7247"/>
                  </a:lnTo>
                  <a:lnTo>
                    <a:pt x="983" y="9078"/>
                  </a:lnTo>
                  <a:lnTo>
                    <a:pt x="1234" y="10967"/>
                  </a:lnTo>
                  <a:lnTo>
                    <a:pt x="1542" y="12895"/>
                  </a:lnTo>
                  <a:lnTo>
                    <a:pt x="1870" y="14841"/>
                  </a:lnTo>
                  <a:lnTo>
                    <a:pt x="2236" y="16750"/>
                  </a:lnTo>
                  <a:lnTo>
                    <a:pt x="2429" y="17675"/>
                  </a:lnTo>
                  <a:lnTo>
                    <a:pt x="2622" y="18561"/>
                  </a:lnTo>
                  <a:lnTo>
                    <a:pt x="2834" y="19448"/>
                  </a:lnTo>
                  <a:lnTo>
                    <a:pt x="3065" y="20296"/>
                  </a:lnTo>
                  <a:lnTo>
                    <a:pt x="3277" y="21086"/>
                  </a:lnTo>
                  <a:lnTo>
                    <a:pt x="3527" y="21857"/>
                  </a:lnTo>
                  <a:lnTo>
                    <a:pt x="3759" y="22570"/>
                  </a:lnTo>
                  <a:lnTo>
                    <a:pt x="4029" y="23226"/>
                  </a:lnTo>
                  <a:lnTo>
                    <a:pt x="4298" y="23284"/>
                  </a:lnTo>
                  <a:lnTo>
                    <a:pt x="5089" y="23380"/>
                  </a:lnTo>
                  <a:lnTo>
                    <a:pt x="6284" y="23496"/>
                  </a:lnTo>
                  <a:lnTo>
                    <a:pt x="7016" y="23553"/>
                  </a:lnTo>
                  <a:lnTo>
                    <a:pt x="7806" y="23611"/>
                  </a:lnTo>
                  <a:lnTo>
                    <a:pt x="8674" y="23650"/>
                  </a:lnTo>
                  <a:lnTo>
                    <a:pt x="9580" y="23669"/>
                  </a:lnTo>
                  <a:lnTo>
                    <a:pt x="10524" y="23688"/>
                  </a:lnTo>
                  <a:lnTo>
                    <a:pt x="11488" y="23650"/>
                  </a:lnTo>
                  <a:lnTo>
                    <a:pt x="12490" y="23611"/>
                  </a:lnTo>
                  <a:lnTo>
                    <a:pt x="13492" y="23515"/>
                  </a:lnTo>
                  <a:lnTo>
                    <a:pt x="14475" y="23399"/>
                  </a:lnTo>
                  <a:lnTo>
                    <a:pt x="14976" y="23322"/>
                  </a:lnTo>
                  <a:lnTo>
                    <a:pt x="15458" y="23226"/>
                  </a:lnTo>
                  <a:lnTo>
                    <a:pt x="16846" y="0"/>
                  </a:lnTo>
                  <a:lnTo>
                    <a:pt x="16827" y="39"/>
                  </a:lnTo>
                  <a:lnTo>
                    <a:pt x="16788" y="97"/>
                  </a:lnTo>
                  <a:lnTo>
                    <a:pt x="16750" y="135"/>
                  </a:lnTo>
                  <a:lnTo>
                    <a:pt x="16672" y="193"/>
                  </a:lnTo>
                  <a:lnTo>
                    <a:pt x="16460" y="289"/>
                  </a:lnTo>
                  <a:lnTo>
                    <a:pt x="16171" y="386"/>
                  </a:lnTo>
                  <a:lnTo>
                    <a:pt x="15824" y="463"/>
                  </a:lnTo>
                  <a:lnTo>
                    <a:pt x="15400" y="559"/>
                  </a:lnTo>
                  <a:lnTo>
                    <a:pt x="14918" y="636"/>
                  </a:lnTo>
                  <a:lnTo>
                    <a:pt x="14379" y="694"/>
                  </a:lnTo>
                  <a:lnTo>
                    <a:pt x="13781" y="771"/>
                  </a:lnTo>
                  <a:lnTo>
                    <a:pt x="13126" y="829"/>
                  </a:lnTo>
                  <a:lnTo>
                    <a:pt x="11700" y="925"/>
                  </a:lnTo>
                  <a:lnTo>
                    <a:pt x="10119" y="983"/>
                  </a:lnTo>
                  <a:lnTo>
                    <a:pt x="8423" y="1003"/>
                  </a:lnTo>
                  <a:lnTo>
                    <a:pt x="6727" y="983"/>
                  </a:lnTo>
                  <a:lnTo>
                    <a:pt x="5146" y="925"/>
                  </a:lnTo>
                  <a:lnTo>
                    <a:pt x="3720" y="829"/>
                  </a:lnTo>
                  <a:lnTo>
                    <a:pt x="3065" y="771"/>
                  </a:lnTo>
                  <a:lnTo>
                    <a:pt x="2467" y="694"/>
                  </a:lnTo>
                  <a:lnTo>
                    <a:pt x="1928" y="636"/>
                  </a:lnTo>
                  <a:lnTo>
                    <a:pt x="1446" y="559"/>
                  </a:lnTo>
                  <a:lnTo>
                    <a:pt x="1022" y="463"/>
                  </a:lnTo>
                  <a:lnTo>
                    <a:pt x="656" y="386"/>
                  </a:lnTo>
                  <a:lnTo>
                    <a:pt x="386" y="289"/>
                  </a:lnTo>
                  <a:lnTo>
                    <a:pt x="174" y="193"/>
                  </a:lnTo>
                  <a:lnTo>
                    <a:pt x="97" y="135"/>
                  </a:lnTo>
                  <a:lnTo>
                    <a:pt x="39" y="97"/>
                  </a:lnTo>
                  <a:lnTo>
                    <a:pt x="19" y="39"/>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2" name="Google Shape;522;p22"/>
          <p:cNvGrpSpPr/>
          <p:nvPr/>
        </p:nvGrpSpPr>
        <p:grpSpPr>
          <a:xfrm>
            <a:off x="2910174" y="-1522491"/>
            <a:ext cx="560306" cy="1522503"/>
            <a:chOff x="6909776" y="2415188"/>
            <a:chExt cx="677025" cy="1839438"/>
          </a:xfrm>
        </p:grpSpPr>
        <p:sp>
          <p:nvSpPr>
            <p:cNvPr id="523" name="Google Shape;523;p22"/>
            <p:cNvSpPr/>
            <p:nvPr/>
          </p:nvSpPr>
          <p:spPr>
            <a:xfrm>
              <a:off x="6909776" y="4151001"/>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2"/>
            <p:cNvSpPr/>
            <p:nvPr/>
          </p:nvSpPr>
          <p:spPr>
            <a:xfrm>
              <a:off x="7045338" y="2415188"/>
              <a:ext cx="280950" cy="1180575"/>
            </a:xfrm>
            <a:custGeom>
              <a:avLst/>
              <a:gdLst/>
              <a:ahLst/>
              <a:cxnLst/>
              <a:rect l="l" t="t" r="r" b="b"/>
              <a:pathLst>
                <a:path w="11238" h="47223" extrusionOk="0">
                  <a:moveTo>
                    <a:pt x="4279" y="1"/>
                  </a:moveTo>
                  <a:lnTo>
                    <a:pt x="4164" y="20"/>
                  </a:lnTo>
                  <a:lnTo>
                    <a:pt x="4067" y="58"/>
                  </a:lnTo>
                  <a:lnTo>
                    <a:pt x="3952" y="97"/>
                  </a:lnTo>
                  <a:lnTo>
                    <a:pt x="3875" y="155"/>
                  </a:lnTo>
                  <a:lnTo>
                    <a:pt x="3778" y="232"/>
                  </a:lnTo>
                  <a:lnTo>
                    <a:pt x="3701" y="309"/>
                  </a:lnTo>
                  <a:lnTo>
                    <a:pt x="3643" y="405"/>
                  </a:lnTo>
                  <a:lnTo>
                    <a:pt x="3585" y="521"/>
                  </a:lnTo>
                  <a:lnTo>
                    <a:pt x="3161" y="1735"/>
                  </a:lnTo>
                  <a:lnTo>
                    <a:pt x="2930" y="2448"/>
                  </a:lnTo>
                  <a:lnTo>
                    <a:pt x="2679" y="3239"/>
                  </a:lnTo>
                  <a:lnTo>
                    <a:pt x="2410" y="4106"/>
                  </a:lnTo>
                  <a:lnTo>
                    <a:pt x="2159" y="5050"/>
                  </a:lnTo>
                  <a:lnTo>
                    <a:pt x="1889" y="6053"/>
                  </a:lnTo>
                  <a:lnTo>
                    <a:pt x="1639" y="7132"/>
                  </a:lnTo>
                  <a:lnTo>
                    <a:pt x="1388" y="8269"/>
                  </a:lnTo>
                  <a:lnTo>
                    <a:pt x="1138" y="9484"/>
                  </a:lnTo>
                  <a:lnTo>
                    <a:pt x="906" y="10736"/>
                  </a:lnTo>
                  <a:lnTo>
                    <a:pt x="714" y="12066"/>
                  </a:lnTo>
                  <a:lnTo>
                    <a:pt x="521" y="13435"/>
                  </a:lnTo>
                  <a:lnTo>
                    <a:pt x="347" y="14861"/>
                  </a:lnTo>
                  <a:lnTo>
                    <a:pt x="212" y="16345"/>
                  </a:lnTo>
                  <a:lnTo>
                    <a:pt x="116" y="17887"/>
                  </a:lnTo>
                  <a:lnTo>
                    <a:pt x="39" y="19468"/>
                  </a:lnTo>
                  <a:lnTo>
                    <a:pt x="0" y="21087"/>
                  </a:lnTo>
                  <a:lnTo>
                    <a:pt x="20" y="22744"/>
                  </a:lnTo>
                  <a:lnTo>
                    <a:pt x="39" y="23592"/>
                  </a:lnTo>
                  <a:lnTo>
                    <a:pt x="77" y="24460"/>
                  </a:lnTo>
                  <a:lnTo>
                    <a:pt x="135" y="25327"/>
                  </a:lnTo>
                  <a:lnTo>
                    <a:pt x="193" y="26194"/>
                  </a:lnTo>
                  <a:lnTo>
                    <a:pt x="270" y="27081"/>
                  </a:lnTo>
                  <a:lnTo>
                    <a:pt x="347" y="27968"/>
                  </a:lnTo>
                  <a:lnTo>
                    <a:pt x="444" y="28873"/>
                  </a:lnTo>
                  <a:lnTo>
                    <a:pt x="579" y="29779"/>
                  </a:lnTo>
                  <a:lnTo>
                    <a:pt x="694" y="30705"/>
                  </a:lnTo>
                  <a:lnTo>
                    <a:pt x="848" y="31630"/>
                  </a:lnTo>
                  <a:lnTo>
                    <a:pt x="1022" y="32555"/>
                  </a:lnTo>
                  <a:lnTo>
                    <a:pt x="1195" y="33499"/>
                  </a:lnTo>
                  <a:lnTo>
                    <a:pt x="1388" y="34444"/>
                  </a:lnTo>
                  <a:lnTo>
                    <a:pt x="1600" y="35388"/>
                  </a:lnTo>
                  <a:lnTo>
                    <a:pt x="1831" y="36352"/>
                  </a:lnTo>
                  <a:lnTo>
                    <a:pt x="2082" y="37316"/>
                  </a:lnTo>
                  <a:lnTo>
                    <a:pt x="2352" y="38299"/>
                  </a:lnTo>
                  <a:lnTo>
                    <a:pt x="2641" y="39262"/>
                  </a:lnTo>
                  <a:lnTo>
                    <a:pt x="2949" y="40245"/>
                  </a:lnTo>
                  <a:lnTo>
                    <a:pt x="3277" y="41228"/>
                  </a:lnTo>
                  <a:lnTo>
                    <a:pt x="3643" y="42231"/>
                  </a:lnTo>
                  <a:lnTo>
                    <a:pt x="4009" y="43214"/>
                  </a:lnTo>
                  <a:lnTo>
                    <a:pt x="4395" y="44216"/>
                  </a:lnTo>
                  <a:lnTo>
                    <a:pt x="4819" y="45218"/>
                  </a:lnTo>
                  <a:lnTo>
                    <a:pt x="5243" y="46220"/>
                  </a:lnTo>
                  <a:lnTo>
                    <a:pt x="5706" y="47223"/>
                  </a:lnTo>
                  <a:lnTo>
                    <a:pt x="9483" y="47223"/>
                  </a:lnTo>
                  <a:lnTo>
                    <a:pt x="9560" y="46914"/>
                  </a:lnTo>
                  <a:lnTo>
                    <a:pt x="9734" y="46008"/>
                  </a:lnTo>
                  <a:lnTo>
                    <a:pt x="9984" y="44582"/>
                  </a:lnTo>
                  <a:lnTo>
                    <a:pt x="10119" y="43676"/>
                  </a:lnTo>
                  <a:lnTo>
                    <a:pt x="10274" y="42655"/>
                  </a:lnTo>
                  <a:lnTo>
                    <a:pt x="10428" y="41517"/>
                  </a:lnTo>
                  <a:lnTo>
                    <a:pt x="10582" y="40303"/>
                  </a:lnTo>
                  <a:lnTo>
                    <a:pt x="10717" y="38973"/>
                  </a:lnTo>
                  <a:lnTo>
                    <a:pt x="10852" y="37547"/>
                  </a:lnTo>
                  <a:lnTo>
                    <a:pt x="10987" y="36063"/>
                  </a:lnTo>
                  <a:lnTo>
                    <a:pt x="11083" y="34482"/>
                  </a:lnTo>
                  <a:lnTo>
                    <a:pt x="11160" y="32844"/>
                  </a:lnTo>
                  <a:lnTo>
                    <a:pt x="11218" y="31129"/>
                  </a:lnTo>
                  <a:lnTo>
                    <a:pt x="11237" y="29375"/>
                  </a:lnTo>
                  <a:lnTo>
                    <a:pt x="11218" y="27544"/>
                  </a:lnTo>
                  <a:lnTo>
                    <a:pt x="11179" y="25693"/>
                  </a:lnTo>
                  <a:lnTo>
                    <a:pt x="11083" y="23785"/>
                  </a:lnTo>
                  <a:lnTo>
                    <a:pt x="11006" y="22841"/>
                  </a:lnTo>
                  <a:lnTo>
                    <a:pt x="10929" y="21858"/>
                  </a:lnTo>
                  <a:lnTo>
                    <a:pt x="10852" y="20894"/>
                  </a:lnTo>
                  <a:lnTo>
                    <a:pt x="10736" y="19911"/>
                  </a:lnTo>
                  <a:lnTo>
                    <a:pt x="10620" y="18928"/>
                  </a:lnTo>
                  <a:lnTo>
                    <a:pt x="10486" y="17945"/>
                  </a:lnTo>
                  <a:lnTo>
                    <a:pt x="10351" y="16943"/>
                  </a:lnTo>
                  <a:lnTo>
                    <a:pt x="10177" y="15960"/>
                  </a:lnTo>
                  <a:lnTo>
                    <a:pt x="10004" y="14957"/>
                  </a:lnTo>
                  <a:lnTo>
                    <a:pt x="9811" y="13955"/>
                  </a:lnTo>
                  <a:lnTo>
                    <a:pt x="9599" y="12972"/>
                  </a:lnTo>
                  <a:lnTo>
                    <a:pt x="9368" y="11970"/>
                  </a:lnTo>
                  <a:lnTo>
                    <a:pt x="9117" y="10987"/>
                  </a:lnTo>
                  <a:lnTo>
                    <a:pt x="8847" y="9985"/>
                  </a:lnTo>
                  <a:lnTo>
                    <a:pt x="8558" y="9002"/>
                  </a:lnTo>
                  <a:lnTo>
                    <a:pt x="8250" y="8019"/>
                  </a:lnTo>
                  <a:lnTo>
                    <a:pt x="7922" y="7055"/>
                  </a:lnTo>
                  <a:lnTo>
                    <a:pt x="7575" y="6072"/>
                  </a:lnTo>
                  <a:lnTo>
                    <a:pt x="7209" y="5108"/>
                  </a:lnTo>
                  <a:lnTo>
                    <a:pt x="6823" y="4164"/>
                  </a:lnTo>
                  <a:lnTo>
                    <a:pt x="6419" y="3200"/>
                  </a:lnTo>
                  <a:lnTo>
                    <a:pt x="5975" y="2275"/>
                  </a:lnTo>
                  <a:lnTo>
                    <a:pt x="5513" y="1331"/>
                  </a:lnTo>
                  <a:lnTo>
                    <a:pt x="5031" y="425"/>
                  </a:lnTo>
                  <a:lnTo>
                    <a:pt x="4973" y="309"/>
                  </a:lnTo>
                  <a:lnTo>
                    <a:pt x="4896" y="232"/>
                  </a:lnTo>
                  <a:lnTo>
                    <a:pt x="4800" y="155"/>
                  </a:lnTo>
                  <a:lnTo>
                    <a:pt x="4703" y="97"/>
                  </a:lnTo>
                  <a:lnTo>
                    <a:pt x="4607" y="39"/>
                  </a:lnTo>
                  <a:lnTo>
                    <a:pt x="4491" y="20"/>
                  </a:lnTo>
                  <a:lnTo>
                    <a:pt x="439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2"/>
            <p:cNvSpPr/>
            <p:nvPr/>
          </p:nvSpPr>
          <p:spPr>
            <a:xfrm>
              <a:off x="7156163" y="2642638"/>
              <a:ext cx="78075" cy="893375"/>
            </a:xfrm>
            <a:custGeom>
              <a:avLst/>
              <a:gdLst/>
              <a:ahLst/>
              <a:cxnLst/>
              <a:rect l="l" t="t" r="r" b="b"/>
              <a:pathLst>
                <a:path w="3123" h="35735" extrusionOk="0">
                  <a:moveTo>
                    <a:pt x="135" y="0"/>
                  </a:moveTo>
                  <a:lnTo>
                    <a:pt x="78" y="19"/>
                  </a:lnTo>
                  <a:lnTo>
                    <a:pt x="39" y="58"/>
                  </a:lnTo>
                  <a:lnTo>
                    <a:pt x="0" y="116"/>
                  </a:lnTo>
                  <a:lnTo>
                    <a:pt x="0" y="174"/>
                  </a:lnTo>
                  <a:lnTo>
                    <a:pt x="2834" y="35600"/>
                  </a:lnTo>
                  <a:lnTo>
                    <a:pt x="2853" y="35657"/>
                  </a:lnTo>
                  <a:lnTo>
                    <a:pt x="2872" y="35696"/>
                  </a:lnTo>
                  <a:lnTo>
                    <a:pt x="2930" y="35735"/>
                  </a:lnTo>
                  <a:lnTo>
                    <a:pt x="2988" y="35735"/>
                  </a:lnTo>
                  <a:lnTo>
                    <a:pt x="3046" y="35715"/>
                  </a:lnTo>
                  <a:lnTo>
                    <a:pt x="3104" y="35696"/>
                  </a:lnTo>
                  <a:lnTo>
                    <a:pt x="3123" y="35638"/>
                  </a:lnTo>
                  <a:lnTo>
                    <a:pt x="3123" y="35580"/>
                  </a:lnTo>
                  <a:lnTo>
                    <a:pt x="309" y="154"/>
                  </a:lnTo>
                  <a:lnTo>
                    <a:pt x="290" y="96"/>
                  </a:lnTo>
                  <a:lnTo>
                    <a:pt x="251" y="39"/>
                  </a:lnTo>
                  <a:lnTo>
                    <a:pt x="193" y="19"/>
                  </a:lnTo>
                  <a:lnTo>
                    <a:pt x="1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2"/>
            <p:cNvSpPr/>
            <p:nvPr/>
          </p:nvSpPr>
          <p:spPr>
            <a:xfrm>
              <a:off x="6966788" y="3478163"/>
              <a:ext cx="558975" cy="79050"/>
            </a:xfrm>
            <a:custGeom>
              <a:avLst/>
              <a:gdLst/>
              <a:ahLst/>
              <a:cxnLst/>
              <a:rect l="l" t="t" r="r" b="b"/>
              <a:pathLst>
                <a:path w="22359" h="3162" extrusionOk="0">
                  <a:moveTo>
                    <a:pt x="10043" y="1"/>
                  </a:moveTo>
                  <a:lnTo>
                    <a:pt x="8925" y="20"/>
                  </a:lnTo>
                  <a:lnTo>
                    <a:pt x="7865" y="58"/>
                  </a:lnTo>
                  <a:lnTo>
                    <a:pt x="6824" y="116"/>
                  </a:lnTo>
                  <a:lnTo>
                    <a:pt x="5860" y="193"/>
                  </a:lnTo>
                  <a:lnTo>
                    <a:pt x="4935" y="271"/>
                  </a:lnTo>
                  <a:lnTo>
                    <a:pt x="4068" y="348"/>
                  </a:lnTo>
                  <a:lnTo>
                    <a:pt x="3277" y="463"/>
                  </a:lnTo>
                  <a:lnTo>
                    <a:pt x="2545" y="579"/>
                  </a:lnTo>
                  <a:lnTo>
                    <a:pt x="1909" y="695"/>
                  </a:lnTo>
                  <a:lnTo>
                    <a:pt x="1350" y="829"/>
                  </a:lnTo>
                  <a:lnTo>
                    <a:pt x="887" y="964"/>
                  </a:lnTo>
                  <a:lnTo>
                    <a:pt x="502" y="1099"/>
                  </a:lnTo>
                  <a:lnTo>
                    <a:pt x="348" y="1176"/>
                  </a:lnTo>
                  <a:lnTo>
                    <a:pt x="232" y="1254"/>
                  </a:lnTo>
                  <a:lnTo>
                    <a:pt x="136" y="1331"/>
                  </a:lnTo>
                  <a:lnTo>
                    <a:pt x="59" y="1408"/>
                  </a:lnTo>
                  <a:lnTo>
                    <a:pt x="20" y="1485"/>
                  </a:lnTo>
                  <a:lnTo>
                    <a:pt x="1" y="1581"/>
                  </a:lnTo>
                  <a:lnTo>
                    <a:pt x="20" y="1658"/>
                  </a:lnTo>
                  <a:lnTo>
                    <a:pt x="59" y="1735"/>
                  </a:lnTo>
                  <a:lnTo>
                    <a:pt x="136" y="1812"/>
                  </a:lnTo>
                  <a:lnTo>
                    <a:pt x="232" y="1890"/>
                  </a:lnTo>
                  <a:lnTo>
                    <a:pt x="348" y="1967"/>
                  </a:lnTo>
                  <a:lnTo>
                    <a:pt x="502" y="2044"/>
                  </a:lnTo>
                  <a:lnTo>
                    <a:pt x="887" y="2198"/>
                  </a:lnTo>
                  <a:lnTo>
                    <a:pt x="1350" y="2333"/>
                  </a:lnTo>
                  <a:lnTo>
                    <a:pt x="1909" y="2449"/>
                  </a:lnTo>
                  <a:lnTo>
                    <a:pt x="2545" y="2583"/>
                  </a:lnTo>
                  <a:lnTo>
                    <a:pt x="3277" y="2699"/>
                  </a:lnTo>
                  <a:lnTo>
                    <a:pt x="4068" y="2795"/>
                  </a:lnTo>
                  <a:lnTo>
                    <a:pt x="4935" y="2892"/>
                  </a:lnTo>
                  <a:lnTo>
                    <a:pt x="5860" y="2969"/>
                  </a:lnTo>
                  <a:lnTo>
                    <a:pt x="6824" y="3027"/>
                  </a:lnTo>
                  <a:lnTo>
                    <a:pt x="7865" y="3085"/>
                  </a:lnTo>
                  <a:lnTo>
                    <a:pt x="8925" y="3123"/>
                  </a:lnTo>
                  <a:lnTo>
                    <a:pt x="10043" y="3142"/>
                  </a:lnTo>
                  <a:lnTo>
                    <a:pt x="11180" y="3162"/>
                  </a:lnTo>
                  <a:lnTo>
                    <a:pt x="12317" y="3142"/>
                  </a:lnTo>
                  <a:lnTo>
                    <a:pt x="13435" y="3123"/>
                  </a:lnTo>
                  <a:lnTo>
                    <a:pt x="14514" y="3085"/>
                  </a:lnTo>
                  <a:lnTo>
                    <a:pt x="15536" y="3027"/>
                  </a:lnTo>
                  <a:lnTo>
                    <a:pt x="16519" y="2969"/>
                  </a:lnTo>
                  <a:lnTo>
                    <a:pt x="17444" y="2892"/>
                  </a:lnTo>
                  <a:lnTo>
                    <a:pt x="18292" y="2795"/>
                  </a:lnTo>
                  <a:lnTo>
                    <a:pt x="19082" y="2699"/>
                  </a:lnTo>
                  <a:lnTo>
                    <a:pt x="19815" y="2583"/>
                  </a:lnTo>
                  <a:lnTo>
                    <a:pt x="20451" y="2449"/>
                  </a:lnTo>
                  <a:lnTo>
                    <a:pt x="21010" y="2333"/>
                  </a:lnTo>
                  <a:lnTo>
                    <a:pt x="21491" y="2198"/>
                  </a:lnTo>
                  <a:lnTo>
                    <a:pt x="21858" y="2044"/>
                  </a:lnTo>
                  <a:lnTo>
                    <a:pt x="22012" y="1967"/>
                  </a:lnTo>
                  <a:lnTo>
                    <a:pt x="22147" y="1890"/>
                  </a:lnTo>
                  <a:lnTo>
                    <a:pt x="22243" y="1812"/>
                  </a:lnTo>
                  <a:lnTo>
                    <a:pt x="22301" y="1735"/>
                  </a:lnTo>
                  <a:lnTo>
                    <a:pt x="22359" y="1658"/>
                  </a:lnTo>
                  <a:lnTo>
                    <a:pt x="22359" y="1581"/>
                  </a:lnTo>
                  <a:lnTo>
                    <a:pt x="22359" y="1485"/>
                  </a:lnTo>
                  <a:lnTo>
                    <a:pt x="22301" y="1408"/>
                  </a:lnTo>
                  <a:lnTo>
                    <a:pt x="22243" y="1331"/>
                  </a:lnTo>
                  <a:lnTo>
                    <a:pt x="22147" y="1254"/>
                  </a:lnTo>
                  <a:lnTo>
                    <a:pt x="22012" y="1176"/>
                  </a:lnTo>
                  <a:lnTo>
                    <a:pt x="21858" y="1099"/>
                  </a:lnTo>
                  <a:lnTo>
                    <a:pt x="21491" y="964"/>
                  </a:lnTo>
                  <a:lnTo>
                    <a:pt x="21010" y="829"/>
                  </a:lnTo>
                  <a:lnTo>
                    <a:pt x="20451" y="695"/>
                  </a:lnTo>
                  <a:lnTo>
                    <a:pt x="19815" y="579"/>
                  </a:lnTo>
                  <a:lnTo>
                    <a:pt x="19082" y="463"/>
                  </a:lnTo>
                  <a:lnTo>
                    <a:pt x="18292" y="348"/>
                  </a:lnTo>
                  <a:lnTo>
                    <a:pt x="17444" y="271"/>
                  </a:lnTo>
                  <a:lnTo>
                    <a:pt x="16519" y="193"/>
                  </a:lnTo>
                  <a:lnTo>
                    <a:pt x="15536" y="116"/>
                  </a:lnTo>
                  <a:lnTo>
                    <a:pt x="14514" y="58"/>
                  </a:lnTo>
                  <a:lnTo>
                    <a:pt x="13435" y="20"/>
                  </a:lnTo>
                  <a:lnTo>
                    <a:pt x="123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2"/>
            <p:cNvSpPr/>
            <p:nvPr/>
          </p:nvSpPr>
          <p:spPr>
            <a:xfrm>
              <a:off x="7330113" y="3119188"/>
              <a:ext cx="204800" cy="502600"/>
            </a:xfrm>
            <a:custGeom>
              <a:avLst/>
              <a:gdLst/>
              <a:ahLst/>
              <a:cxnLst/>
              <a:rect l="l" t="t" r="r" b="b"/>
              <a:pathLst>
                <a:path w="8192" h="20104" extrusionOk="0">
                  <a:moveTo>
                    <a:pt x="7151" y="0"/>
                  </a:moveTo>
                  <a:lnTo>
                    <a:pt x="7036" y="20"/>
                  </a:lnTo>
                  <a:lnTo>
                    <a:pt x="6939" y="58"/>
                  </a:lnTo>
                  <a:lnTo>
                    <a:pt x="6843" y="97"/>
                  </a:lnTo>
                  <a:lnTo>
                    <a:pt x="6746" y="155"/>
                  </a:lnTo>
                  <a:lnTo>
                    <a:pt x="6400" y="444"/>
                  </a:lnTo>
                  <a:lnTo>
                    <a:pt x="6053" y="752"/>
                  </a:lnTo>
                  <a:lnTo>
                    <a:pt x="5725" y="1041"/>
                  </a:lnTo>
                  <a:lnTo>
                    <a:pt x="5417" y="1369"/>
                  </a:lnTo>
                  <a:lnTo>
                    <a:pt x="5108" y="1677"/>
                  </a:lnTo>
                  <a:lnTo>
                    <a:pt x="4819" y="2024"/>
                  </a:lnTo>
                  <a:lnTo>
                    <a:pt x="4530" y="2352"/>
                  </a:lnTo>
                  <a:lnTo>
                    <a:pt x="4260" y="2699"/>
                  </a:lnTo>
                  <a:lnTo>
                    <a:pt x="4009" y="3065"/>
                  </a:lnTo>
                  <a:lnTo>
                    <a:pt x="3759" y="3412"/>
                  </a:lnTo>
                  <a:lnTo>
                    <a:pt x="3528" y="3797"/>
                  </a:lnTo>
                  <a:lnTo>
                    <a:pt x="3296" y="4164"/>
                  </a:lnTo>
                  <a:lnTo>
                    <a:pt x="2872" y="4915"/>
                  </a:lnTo>
                  <a:lnTo>
                    <a:pt x="2487" y="5706"/>
                  </a:lnTo>
                  <a:lnTo>
                    <a:pt x="2140" y="6496"/>
                  </a:lnTo>
                  <a:lnTo>
                    <a:pt x="1812" y="7286"/>
                  </a:lnTo>
                  <a:lnTo>
                    <a:pt x="1523" y="8096"/>
                  </a:lnTo>
                  <a:lnTo>
                    <a:pt x="1273" y="8905"/>
                  </a:lnTo>
                  <a:lnTo>
                    <a:pt x="1041" y="9695"/>
                  </a:lnTo>
                  <a:lnTo>
                    <a:pt x="849" y="10505"/>
                  </a:lnTo>
                  <a:lnTo>
                    <a:pt x="675" y="11295"/>
                  </a:lnTo>
                  <a:lnTo>
                    <a:pt x="540" y="12066"/>
                  </a:lnTo>
                  <a:lnTo>
                    <a:pt x="405" y="12818"/>
                  </a:lnTo>
                  <a:lnTo>
                    <a:pt x="309" y="13550"/>
                  </a:lnTo>
                  <a:lnTo>
                    <a:pt x="212" y="14263"/>
                  </a:lnTo>
                  <a:lnTo>
                    <a:pt x="155" y="14938"/>
                  </a:lnTo>
                  <a:lnTo>
                    <a:pt x="97" y="15593"/>
                  </a:lnTo>
                  <a:lnTo>
                    <a:pt x="58" y="16210"/>
                  </a:lnTo>
                  <a:lnTo>
                    <a:pt x="20" y="17309"/>
                  </a:lnTo>
                  <a:lnTo>
                    <a:pt x="0" y="18215"/>
                  </a:lnTo>
                  <a:lnTo>
                    <a:pt x="20" y="18908"/>
                  </a:lnTo>
                  <a:lnTo>
                    <a:pt x="39" y="19487"/>
                  </a:lnTo>
                  <a:lnTo>
                    <a:pt x="2044" y="20103"/>
                  </a:lnTo>
                  <a:lnTo>
                    <a:pt x="2660" y="19410"/>
                  </a:lnTo>
                  <a:lnTo>
                    <a:pt x="3219" y="18716"/>
                  </a:lnTo>
                  <a:lnTo>
                    <a:pt x="3740" y="18003"/>
                  </a:lnTo>
                  <a:lnTo>
                    <a:pt x="4222" y="17289"/>
                  </a:lnTo>
                  <a:lnTo>
                    <a:pt x="4684" y="16576"/>
                  </a:lnTo>
                  <a:lnTo>
                    <a:pt x="5089" y="15863"/>
                  </a:lnTo>
                  <a:lnTo>
                    <a:pt x="5474" y="15131"/>
                  </a:lnTo>
                  <a:lnTo>
                    <a:pt x="5821" y="14417"/>
                  </a:lnTo>
                  <a:lnTo>
                    <a:pt x="6149" y="13704"/>
                  </a:lnTo>
                  <a:lnTo>
                    <a:pt x="6438" y="12991"/>
                  </a:lnTo>
                  <a:lnTo>
                    <a:pt x="6708" y="12278"/>
                  </a:lnTo>
                  <a:lnTo>
                    <a:pt x="6958" y="11584"/>
                  </a:lnTo>
                  <a:lnTo>
                    <a:pt x="7170" y="10890"/>
                  </a:lnTo>
                  <a:lnTo>
                    <a:pt x="7344" y="10196"/>
                  </a:lnTo>
                  <a:lnTo>
                    <a:pt x="7517" y="9522"/>
                  </a:lnTo>
                  <a:lnTo>
                    <a:pt x="7672" y="8847"/>
                  </a:lnTo>
                  <a:lnTo>
                    <a:pt x="7787" y="8192"/>
                  </a:lnTo>
                  <a:lnTo>
                    <a:pt x="7884" y="7556"/>
                  </a:lnTo>
                  <a:lnTo>
                    <a:pt x="7980" y="6939"/>
                  </a:lnTo>
                  <a:lnTo>
                    <a:pt x="8057" y="6322"/>
                  </a:lnTo>
                  <a:lnTo>
                    <a:pt x="8096" y="5725"/>
                  </a:lnTo>
                  <a:lnTo>
                    <a:pt x="8134" y="5147"/>
                  </a:lnTo>
                  <a:lnTo>
                    <a:pt x="8192" y="4067"/>
                  </a:lnTo>
                  <a:lnTo>
                    <a:pt x="8192" y="3065"/>
                  </a:lnTo>
                  <a:lnTo>
                    <a:pt x="8153" y="2159"/>
                  </a:lnTo>
                  <a:lnTo>
                    <a:pt x="8096" y="1369"/>
                  </a:lnTo>
                  <a:lnTo>
                    <a:pt x="8038" y="694"/>
                  </a:lnTo>
                  <a:lnTo>
                    <a:pt x="8019" y="579"/>
                  </a:lnTo>
                  <a:lnTo>
                    <a:pt x="7980" y="482"/>
                  </a:lnTo>
                  <a:lnTo>
                    <a:pt x="7922" y="386"/>
                  </a:lnTo>
                  <a:lnTo>
                    <a:pt x="7864" y="289"/>
                  </a:lnTo>
                  <a:lnTo>
                    <a:pt x="7807" y="212"/>
                  </a:lnTo>
                  <a:lnTo>
                    <a:pt x="7729" y="155"/>
                  </a:lnTo>
                  <a:lnTo>
                    <a:pt x="7633" y="97"/>
                  </a:lnTo>
                  <a:lnTo>
                    <a:pt x="7537" y="58"/>
                  </a:lnTo>
                  <a:lnTo>
                    <a:pt x="7440" y="20"/>
                  </a:lnTo>
                  <a:lnTo>
                    <a:pt x="734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2"/>
            <p:cNvSpPr/>
            <p:nvPr/>
          </p:nvSpPr>
          <p:spPr>
            <a:xfrm>
              <a:off x="7390338" y="3207838"/>
              <a:ext cx="95450" cy="289625"/>
            </a:xfrm>
            <a:custGeom>
              <a:avLst/>
              <a:gdLst/>
              <a:ahLst/>
              <a:cxnLst/>
              <a:rect l="l" t="t" r="r" b="b"/>
              <a:pathLst>
                <a:path w="3818" h="11585" extrusionOk="0">
                  <a:moveTo>
                    <a:pt x="3663" y="1"/>
                  </a:moveTo>
                  <a:lnTo>
                    <a:pt x="3605" y="20"/>
                  </a:lnTo>
                  <a:lnTo>
                    <a:pt x="3566" y="59"/>
                  </a:lnTo>
                  <a:lnTo>
                    <a:pt x="3528" y="97"/>
                  </a:lnTo>
                  <a:lnTo>
                    <a:pt x="3239" y="926"/>
                  </a:lnTo>
                  <a:lnTo>
                    <a:pt x="2776" y="2333"/>
                  </a:lnTo>
                  <a:lnTo>
                    <a:pt x="1620" y="6072"/>
                  </a:lnTo>
                  <a:lnTo>
                    <a:pt x="1" y="11392"/>
                  </a:lnTo>
                  <a:lnTo>
                    <a:pt x="1" y="11450"/>
                  </a:lnTo>
                  <a:lnTo>
                    <a:pt x="20" y="11508"/>
                  </a:lnTo>
                  <a:lnTo>
                    <a:pt x="59" y="11546"/>
                  </a:lnTo>
                  <a:lnTo>
                    <a:pt x="97" y="11585"/>
                  </a:lnTo>
                  <a:lnTo>
                    <a:pt x="193" y="11585"/>
                  </a:lnTo>
                  <a:lnTo>
                    <a:pt x="232" y="11565"/>
                  </a:lnTo>
                  <a:lnTo>
                    <a:pt x="271" y="11527"/>
                  </a:lnTo>
                  <a:lnTo>
                    <a:pt x="290" y="11488"/>
                  </a:lnTo>
                  <a:lnTo>
                    <a:pt x="1870" y="6284"/>
                  </a:lnTo>
                  <a:lnTo>
                    <a:pt x="3046" y="2487"/>
                  </a:lnTo>
                  <a:lnTo>
                    <a:pt x="3509" y="1061"/>
                  </a:lnTo>
                  <a:lnTo>
                    <a:pt x="3798" y="213"/>
                  </a:lnTo>
                  <a:lnTo>
                    <a:pt x="3817" y="155"/>
                  </a:lnTo>
                  <a:lnTo>
                    <a:pt x="3798" y="97"/>
                  </a:lnTo>
                  <a:lnTo>
                    <a:pt x="3778" y="59"/>
                  </a:lnTo>
                  <a:lnTo>
                    <a:pt x="3721" y="20"/>
                  </a:lnTo>
                  <a:lnTo>
                    <a:pt x="366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2"/>
            <p:cNvSpPr/>
            <p:nvPr/>
          </p:nvSpPr>
          <p:spPr>
            <a:xfrm>
              <a:off x="7187963" y="2662388"/>
              <a:ext cx="265525" cy="915550"/>
            </a:xfrm>
            <a:custGeom>
              <a:avLst/>
              <a:gdLst/>
              <a:ahLst/>
              <a:cxnLst/>
              <a:rect l="l" t="t" r="r" b="b"/>
              <a:pathLst>
                <a:path w="10621" h="36622" extrusionOk="0">
                  <a:moveTo>
                    <a:pt x="7344" y="0"/>
                  </a:moveTo>
                  <a:lnTo>
                    <a:pt x="7209" y="39"/>
                  </a:lnTo>
                  <a:lnTo>
                    <a:pt x="7093" y="77"/>
                  </a:lnTo>
                  <a:lnTo>
                    <a:pt x="6978" y="135"/>
                  </a:lnTo>
                  <a:lnTo>
                    <a:pt x="6881" y="212"/>
                  </a:lnTo>
                  <a:lnTo>
                    <a:pt x="6785" y="309"/>
                  </a:lnTo>
                  <a:lnTo>
                    <a:pt x="6708" y="424"/>
                  </a:lnTo>
                  <a:lnTo>
                    <a:pt x="6110" y="1446"/>
                  </a:lnTo>
                  <a:lnTo>
                    <a:pt x="5783" y="2043"/>
                  </a:lnTo>
                  <a:lnTo>
                    <a:pt x="5436" y="2699"/>
                  </a:lnTo>
                  <a:lnTo>
                    <a:pt x="5070" y="3393"/>
                  </a:lnTo>
                  <a:lnTo>
                    <a:pt x="4703" y="4144"/>
                  </a:lnTo>
                  <a:lnTo>
                    <a:pt x="4318" y="4954"/>
                  </a:lnTo>
                  <a:lnTo>
                    <a:pt x="3933" y="5802"/>
                  </a:lnTo>
                  <a:lnTo>
                    <a:pt x="3547" y="6688"/>
                  </a:lnTo>
                  <a:lnTo>
                    <a:pt x="3162" y="7633"/>
                  </a:lnTo>
                  <a:lnTo>
                    <a:pt x="2795" y="8635"/>
                  </a:lnTo>
                  <a:lnTo>
                    <a:pt x="2429" y="9657"/>
                  </a:lnTo>
                  <a:lnTo>
                    <a:pt x="2082" y="10736"/>
                  </a:lnTo>
                  <a:lnTo>
                    <a:pt x="1735" y="11835"/>
                  </a:lnTo>
                  <a:lnTo>
                    <a:pt x="1427" y="12991"/>
                  </a:lnTo>
                  <a:lnTo>
                    <a:pt x="1118" y="14167"/>
                  </a:lnTo>
                  <a:lnTo>
                    <a:pt x="868" y="15381"/>
                  </a:lnTo>
                  <a:lnTo>
                    <a:pt x="617" y="16634"/>
                  </a:lnTo>
                  <a:lnTo>
                    <a:pt x="425" y="17906"/>
                  </a:lnTo>
                  <a:lnTo>
                    <a:pt x="251" y="19217"/>
                  </a:lnTo>
                  <a:lnTo>
                    <a:pt x="116" y="20547"/>
                  </a:lnTo>
                  <a:lnTo>
                    <a:pt x="78" y="21221"/>
                  </a:lnTo>
                  <a:lnTo>
                    <a:pt x="39" y="21915"/>
                  </a:lnTo>
                  <a:lnTo>
                    <a:pt x="20" y="22609"/>
                  </a:lnTo>
                  <a:lnTo>
                    <a:pt x="1" y="23303"/>
                  </a:lnTo>
                  <a:lnTo>
                    <a:pt x="1" y="23997"/>
                  </a:lnTo>
                  <a:lnTo>
                    <a:pt x="20" y="24710"/>
                  </a:lnTo>
                  <a:lnTo>
                    <a:pt x="39" y="25423"/>
                  </a:lnTo>
                  <a:lnTo>
                    <a:pt x="78" y="26136"/>
                  </a:lnTo>
                  <a:lnTo>
                    <a:pt x="135" y="26869"/>
                  </a:lnTo>
                  <a:lnTo>
                    <a:pt x="213" y="27582"/>
                  </a:lnTo>
                  <a:lnTo>
                    <a:pt x="290" y="28314"/>
                  </a:lnTo>
                  <a:lnTo>
                    <a:pt x="386" y="29066"/>
                  </a:lnTo>
                  <a:lnTo>
                    <a:pt x="502" y="29798"/>
                  </a:lnTo>
                  <a:lnTo>
                    <a:pt x="637" y="30550"/>
                  </a:lnTo>
                  <a:lnTo>
                    <a:pt x="791" y="31282"/>
                  </a:lnTo>
                  <a:lnTo>
                    <a:pt x="964" y="32034"/>
                  </a:lnTo>
                  <a:lnTo>
                    <a:pt x="1138" y="32805"/>
                  </a:lnTo>
                  <a:lnTo>
                    <a:pt x="1350" y="33557"/>
                  </a:lnTo>
                  <a:lnTo>
                    <a:pt x="1562" y="34309"/>
                  </a:lnTo>
                  <a:lnTo>
                    <a:pt x="1793" y="35080"/>
                  </a:lnTo>
                  <a:lnTo>
                    <a:pt x="2063" y="35850"/>
                  </a:lnTo>
                  <a:lnTo>
                    <a:pt x="2333" y="36621"/>
                  </a:lnTo>
                  <a:lnTo>
                    <a:pt x="5686" y="36621"/>
                  </a:lnTo>
                  <a:lnTo>
                    <a:pt x="5802" y="36429"/>
                  </a:lnTo>
                  <a:lnTo>
                    <a:pt x="6072" y="35889"/>
                  </a:lnTo>
                  <a:lnTo>
                    <a:pt x="6477" y="35002"/>
                  </a:lnTo>
                  <a:lnTo>
                    <a:pt x="6727" y="34443"/>
                  </a:lnTo>
                  <a:lnTo>
                    <a:pt x="6997" y="33807"/>
                  </a:lnTo>
                  <a:lnTo>
                    <a:pt x="7286" y="33094"/>
                  </a:lnTo>
                  <a:lnTo>
                    <a:pt x="7595" y="32304"/>
                  </a:lnTo>
                  <a:lnTo>
                    <a:pt x="7903" y="31437"/>
                  </a:lnTo>
                  <a:lnTo>
                    <a:pt x="8211" y="30492"/>
                  </a:lnTo>
                  <a:lnTo>
                    <a:pt x="8520" y="29509"/>
                  </a:lnTo>
                  <a:lnTo>
                    <a:pt x="8828" y="28430"/>
                  </a:lnTo>
                  <a:lnTo>
                    <a:pt x="9137" y="27312"/>
                  </a:lnTo>
                  <a:lnTo>
                    <a:pt x="9406" y="26117"/>
                  </a:lnTo>
                  <a:lnTo>
                    <a:pt x="9676" y="24864"/>
                  </a:lnTo>
                  <a:lnTo>
                    <a:pt x="9927" y="23573"/>
                  </a:lnTo>
                  <a:lnTo>
                    <a:pt x="10139" y="22204"/>
                  </a:lnTo>
                  <a:lnTo>
                    <a:pt x="10312" y="20797"/>
                  </a:lnTo>
                  <a:lnTo>
                    <a:pt x="10466" y="19332"/>
                  </a:lnTo>
                  <a:lnTo>
                    <a:pt x="10524" y="18581"/>
                  </a:lnTo>
                  <a:lnTo>
                    <a:pt x="10563" y="17829"/>
                  </a:lnTo>
                  <a:lnTo>
                    <a:pt x="10601" y="17058"/>
                  </a:lnTo>
                  <a:lnTo>
                    <a:pt x="10621" y="16268"/>
                  </a:lnTo>
                  <a:lnTo>
                    <a:pt x="10621" y="15478"/>
                  </a:lnTo>
                  <a:lnTo>
                    <a:pt x="10621" y="14687"/>
                  </a:lnTo>
                  <a:lnTo>
                    <a:pt x="10601" y="13859"/>
                  </a:lnTo>
                  <a:lnTo>
                    <a:pt x="10582" y="13049"/>
                  </a:lnTo>
                  <a:lnTo>
                    <a:pt x="10544" y="12201"/>
                  </a:lnTo>
                  <a:lnTo>
                    <a:pt x="10466" y="11372"/>
                  </a:lnTo>
                  <a:lnTo>
                    <a:pt x="10389" y="10524"/>
                  </a:lnTo>
                  <a:lnTo>
                    <a:pt x="10312" y="9657"/>
                  </a:lnTo>
                  <a:lnTo>
                    <a:pt x="10197" y="8789"/>
                  </a:lnTo>
                  <a:lnTo>
                    <a:pt x="10062" y="7903"/>
                  </a:lnTo>
                  <a:lnTo>
                    <a:pt x="9927" y="7016"/>
                  </a:lnTo>
                  <a:lnTo>
                    <a:pt x="9753" y="6130"/>
                  </a:lnTo>
                  <a:lnTo>
                    <a:pt x="9580" y="5224"/>
                  </a:lnTo>
                  <a:lnTo>
                    <a:pt x="9368" y="4318"/>
                  </a:lnTo>
                  <a:lnTo>
                    <a:pt x="9156" y="3412"/>
                  </a:lnTo>
                  <a:lnTo>
                    <a:pt x="8905" y="2487"/>
                  </a:lnTo>
                  <a:lnTo>
                    <a:pt x="8635" y="1562"/>
                  </a:lnTo>
                  <a:lnTo>
                    <a:pt x="8346" y="617"/>
                  </a:lnTo>
                  <a:lnTo>
                    <a:pt x="8288" y="482"/>
                  </a:lnTo>
                  <a:lnTo>
                    <a:pt x="8231" y="367"/>
                  </a:lnTo>
                  <a:lnTo>
                    <a:pt x="8134" y="270"/>
                  </a:lnTo>
                  <a:lnTo>
                    <a:pt x="8057" y="174"/>
                  </a:lnTo>
                  <a:lnTo>
                    <a:pt x="7942" y="116"/>
                  </a:lnTo>
                  <a:lnTo>
                    <a:pt x="7826" y="58"/>
                  </a:lnTo>
                  <a:lnTo>
                    <a:pt x="7710" y="20"/>
                  </a:lnTo>
                  <a:lnTo>
                    <a:pt x="759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2"/>
            <p:cNvSpPr/>
            <p:nvPr/>
          </p:nvSpPr>
          <p:spPr>
            <a:xfrm>
              <a:off x="7278563" y="2871513"/>
              <a:ext cx="78550" cy="643300"/>
            </a:xfrm>
            <a:custGeom>
              <a:avLst/>
              <a:gdLst/>
              <a:ahLst/>
              <a:cxnLst/>
              <a:rect l="l" t="t" r="r" b="b"/>
              <a:pathLst>
                <a:path w="3142" h="25732" extrusionOk="0">
                  <a:moveTo>
                    <a:pt x="2949" y="0"/>
                  </a:moveTo>
                  <a:lnTo>
                    <a:pt x="2891" y="20"/>
                  </a:lnTo>
                  <a:lnTo>
                    <a:pt x="2853" y="77"/>
                  </a:lnTo>
                  <a:lnTo>
                    <a:pt x="2833" y="135"/>
                  </a:lnTo>
                  <a:lnTo>
                    <a:pt x="0" y="25558"/>
                  </a:lnTo>
                  <a:lnTo>
                    <a:pt x="19" y="25616"/>
                  </a:lnTo>
                  <a:lnTo>
                    <a:pt x="39" y="25674"/>
                  </a:lnTo>
                  <a:lnTo>
                    <a:pt x="77" y="25712"/>
                  </a:lnTo>
                  <a:lnTo>
                    <a:pt x="135" y="25732"/>
                  </a:lnTo>
                  <a:lnTo>
                    <a:pt x="212" y="25732"/>
                  </a:lnTo>
                  <a:lnTo>
                    <a:pt x="251" y="25693"/>
                  </a:lnTo>
                  <a:lnTo>
                    <a:pt x="289" y="25654"/>
                  </a:lnTo>
                  <a:lnTo>
                    <a:pt x="309" y="25597"/>
                  </a:lnTo>
                  <a:lnTo>
                    <a:pt x="3142" y="155"/>
                  </a:lnTo>
                  <a:lnTo>
                    <a:pt x="3123" y="97"/>
                  </a:lnTo>
                  <a:lnTo>
                    <a:pt x="3103" y="58"/>
                  </a:lnTo>
                  <a:lnTo>
                    <a:pt x="3065" y="20"/>
                  </a:lnTo>
                  <a:lnTo>
                    <a:pt x="3007" y="0"/>
                  </a:lnTo>
                  <a:close/>
                </a:path>
              </a:pathLst>
            </a:custGeom>
            <a:solidFill>
              <a:srgbClr val="3030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22"/>
            <p:cNvSpPr/>
            <p:nvPr/>
          </p:nvSpPr>
          <p:spPr>
            <a:xfrm>
              <a:off x="6949438" y="2778988"/>
              <a:ext cx="276625" cy="811950"/>
            </a:xfrm>
            <a:custGeom>
              <a:avLst/>
              <a:gdLst/>
              <a:ahLst/>
              <a:cxnLst/>
              <a:rect l="l" t="t" r="r" b="b"/>
              <a:pathLst>
                <a:path w="11065" h="32478" extrusionOk="0">
                  <a:moveTo>
                    <a:pt x="2121" y="1"/>
                  </a:moveTo>
                  <a:lnTo>
                    <a:pt x="2005" y="39"/>
                  </a:lnTo>
                  <a:lnTo>
                    <a:pt x="1890" y="59"/>
                  </a:lnTo>
                  <a:lnTo>
                    <a:pt x="1793" y="116"/>
                  </a:lnTo>
                  <a:lnTo>
                    <a:pt x="1697" y="174"/>
                  </a:lnTo>
                  <a:lnTo>
                    <a:pt x="1620" y="251"/>
                  </a:lnTo>
                  <a:lnTo>
                    <a:pt x="1562" y="348"/>
                  </a:lnTo>
                  <a:lnTo>
                    <a:pt x="1504" y="444"/>
                  </a:lnTo>
                  <a:lnTo>
                    <a:pt x="1466" y="540"/>
                  </a:lnTo>
                  <a:lnTo>
                    <a:pt x="1234" y="1562"/>
                  </a:lnTo>
                  <a:lnTo>
                    <a:pt x="1022" y="2583"/>
                  </a:lnTo>
                  <a:lnTo>
                    <a:pt x="830" y="3566"/>
                  </a:lnTo>
                  <a:lnTo>
                    <a:pt x="675" y="4530"/>
                  </a:lnTo>
                  <a:lnTo>
                    <a:pt x="521" y="5494"/>
                  </a:lnTo>
                  <a:lnTo>
                    <a:pt x="406" y="6419"/>
                  </a:lnTo>
                  <a:lnTo>
                    <a:pt x="290" y="7344"/>
                  </a:lnTo>
                  <a:lnTo>
                    <a:pt x="194" y="8250"/>
                  </a:lnTo>
                  <a:lnTo>
                    <a:pt x="136" y="9117"/>
                  </a:lnTo>
                  <a:lnTo>
                    <a:pt x="78" y="9985"/>
                  </a:lnTo>
                  <a:lnTo>
                    <a:pt x="39" y="10833"/>
                  </a:lnTo>
                  <a:lnTo>
                    <a:pt x="20" y="11681"/>
                  </a:lnTo>
                  <a:lnTo>
                    <a:pt x="1" y="12490"/>
                  </a:lnTo>
                  <a:lnTo>
                    <a:pt x="20" y="13281"/>
                  </a:lnTo>
                  <a:lnTo>
                    <a:pt x="39" y="14071"/>
                  </a:lnTo>
                  <a:lnTo>
                    <a:pt x="78" y="14823"/>
                  </a:lnTo>
                  <a:lnTo>
                    <a:pt x="116" y="15574"/>
                  </a:lnTo>
                  <a:lnTo>
                    <a:pt x="194" y="16307"/>
                  </a:lnTo>
                  <a:lnTo>
                    <a:pt x="271" y="17020"/>
                  </a:lnTo>
                  <a:lnTo>
                    <a:pt x="348" y="17714"/>
                  </a:lnTo>
                  <a:lnTo>
                    <a:pt x="444" y="18388"/>
                  </a:lnTo>
                  <a:lnTo>
                    <a:pt x="540" y="19063"/>
                  </a:lnTo>
                  <a:lnTo>
                    <a:pt x="656" y="19699"/>
                  </a:lnTo>
                  <a:lnTo>
                    <a:pt x="791" y="20335"/>
                  </a:lnTo>
                  <a:lnTo>
                    <a:pt x="1061" y="21549"/>
                  </a:lnTo>
                  <a:lnTo>
                    <a:pt x="1369" y="22687"/>
                  </a:lnTo>
                  <a:lnTo>
                    <a:pt x="1697" y="23766"/>
                  </a:lnTo>
                  <a:lnTo>
                    <a:pt x="2044" y="24768"/>
                  </a:lnTo>
                  <a:lnTo>
                    <a:pt x="2410" y="25732"/>
                  </a:lnTo>
                  <a:lnTo>
                    <a:pt x="2776" y="26618"/>
                  </a:lnTo>
                  <a:lnTo>
                    <a:pt x="3162" y="27428"/>
                  </a:lnTo>
                  <a:lnTo>
                    <a:pt x="3528" y="28180"/>
                  </a:lnTo>
                  <a:lnTo>
                    <a:pt x="3913" y="28874"/>
                  </a:lnTo>
                  <a:lnTo>
                    <a:pt x="4280" y="29510"/>
                  </a:lnTo>
                  <a:lnTo>
                    <a:pt x="4627" y="30088"/>
                  </a:lnTo>
                  <a:lnTo>
                    <a:pt x="4974" y="30589"/>
                  </a:lnTo>
                  <a:lnTo>
                    <a:pt x="5282" y="31032"/>
                  </a:lnTo>
                  <a:lnTo>
                    <a:pt x="5571" y="31418"/>
                  </a:lnTo>
                  <a:lnTo>
                    <a:pt x="6053" y="32015"/>
                  </a:lnTo>
                  <a:lnTo>
                    <a:pt x="6361" y="32362"/>
                  </a:lnTo>
                  <a:lnTo>
                    <a:pt x="6477" y="32478"/>
                  </a:lnTo>
                  <a:lnTo>
                    <a:pt x="10833" y="31765"/>
                  </a:lnTo>
                  <a:lnTo>
                    <a:pt x="10891" y="31071"/>
                  </a:lnTo>
                  <a:lnTo>
                    <a:pt x="10949" y="30377"/>
                  </a:lnTo>
                  <a:lnTo>
                    <a:pt x="11026" y="28989"/>
                  </a:lnTo>
                  <a:lnTo>
                    <a:pt x="11064" y="27640"/>
                  </a:lnTo>
                  <a:lnTo>
                    <a:pt x="11045" y="26291"/>
                  </a:lnTo>
                  <a:lnTo>
                    <a:pt x="11006" y="24980"/>
                  </a:lnTo>
                  <a:lnTo>
                    <a:pt x="10910" y="23670"/>
                  </a:lnTo>
                  <a:lnTo>
                    <a:pt x="10794" y="22397"/>
                  </a:lnTo>
                  <a:lnTo>
                    <a:pt x="10640" y="21145"/>
                  </a:lnTo>
                  <a:lnTo>
                    <a:pt x="10447" y="19911"/>
                  </a:lnTo>
                  <a:lnTo>
                    <a:pt x="10235" y="18697"/>
                  </a:lnTo>
                  <a:lnTo>
                    <a:pt x="9985" y="17521"/>
                  </a:lnTo>
                  <a:lnTo>
                    <a:pt x="9734" y="16365"/>
                  </a:lnTo>
                  <a:lnTo>
                    <a:pt x="9445" y="15227"/>
                  </a:lnTo>
                  <a:lnTo>
                    <a:pt x="9137" y="14129"/>
                  </a:lnTo>
                  <a:lnTo>
                    <a:pt x="8809" y="13069"/>
                  </a:lnTo>
                  <a:lnTo>
                    <a:pt x="8462" y="12028"/>
                  </a:lnTo>
                  <a:lnTo>
                    <a:pt x="8115" y="11006"/>
                  </a:lnTo>
                  <a:lnTo>
                    <a:pt x="7749" y="10043"/>
                  </a:lnTo>
                  <a:lnTo>
                    <a:pt x="7383" y="9098"/>
                  </a:lnTo>
                  <a:lnTo>
                    <a:pt x="7017" y="8192"/>
                  </a:lnTo>
                  <a:lnTo>
                    <a:pt x="6631" y="7306"/>
                  </a:lnTo>
                  <a:lnTo>
                    <a:pt x="6265" y="6477"/>
                  </a:lnTo>
                  <a:lnTo>
                    <a:pt x="5879" y="5687"/>
                  </a:lnTo>
                  <a:lnTo>
                    <a:pt x="5513" y="4916"/>
                  </a:lnTo>
                  <a:lnTo>
                    <a:pt x="5147" y="4202"/>
                  </a:lnTo>
                  <a:lnTo>
                    <a:pt x="4781" y="3509"/>
                  </a:lnTo>
                  <a:lnTo>
                    <a:pt x="4087" y="2275"/>
                  </a:lnTo>
                  <a:lnTo>
                    <a:pt x="3470" y="1234"/>
                  </a:lnTo>
                  <a:lnTo>
                    <a:pt x="2930" y="348"/>
                  </a:lnTo>
                  <a:lnTo>
                    <a:pt x="2853" y="251"/>
                  </a:lnTo>
                  <a:lnTo>
                    <a:pt x="2757" y="174"/>
                  </a:lnTo>
                  <a:lnTo>
                    <a:pt x="2680" y="116"/>
                  </a:lnTo>
                  <a:lnTo>
                    <a:pt x="2564" y="59"/>
                  </a:lnTo>
                  <a:lnTo>
                    <a:pt x="2449" y="20"/>
                  </a:lnTo>
                  <a:lnTo>
                    <a:pt x="235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22"/>
            <p:cNvSpPr/>
            <p:nvPr/>
          </p:nvSpPr>
          <p:spPr>
            <a:xfrm>
              <a:off x="7007738" y="2998713"/>
              <a:ext cx="141700" cy="517075"/>
            </a:xfrm>
            <a:custGeom>
              <a:avLst/>
              <a:gdLst/>
              <a:ahLst/>
              <a:cxnLst/>
              <a:rect l="l" t="t" r="r" b="b"/>
              <a:pathLst>
                <a:path w="5668" h="20683" extrusionOk="0">
                  <a:moveTo>
                    <a:pt x="117" y="1"/>
                  </a:moveTo>
                  <a:lnTo>
                    <a:pt x="59" y="20"/>
                  </a:lnTo>
                  <a:lnTo>
                    <a:pt x="20" y="78"/>
                  </a:lnTo>
                  <a:lnTo>
                    <a:pt x="1" y="116"/>
                  </a:lnTo>
                  <a:lnTo>
                    <a:pt x="20" y="174"/>
                  </a:lnTo>
                  <a:lnTo>
                    <a:pt x="5379" y="20566"/>
                  </a:lnTo>
                  <a:lnTo>
                    <a:pt x="5398" y="20605"/>
                  </a:lnTo>
                  <a:lnTo>
                    <a:pt x="5436" y="20644"/>
                  </a:lnTo>
                  <a:lnTo>
                    <a:pt x="5475" y="20663"/>
                  </a:lnTo>
                  <a:lnTo>
                    <a:pt x="5533" y="20682"/>
                  </a:lnTo>
                  <a:lnTo>
                    <a:pt x="5571" y="20663"/>
                  </a:lnTo>
                  <a:lnTo>
                    <a:pt x="5610" y="20644"/>
                  </a:lnTo>
                  <a:lnTo>
                    <a:pt x="5648" y="20605"/>
                  </a:lnTo>
                  <a:lnTo>
                    <a:pt x="5668" y="20547"/>
                  </a:lnTo>
                  <a:lnTo>
                    <a:pt x="5668" y="20489"/>
                  </a:lnTo>
                  <a:lnTo>
                    <a:pt x="309" y="116"/>
                  </a:lnTo>
                  <a:lnTo>
                    <a:pt x="271" y="59"/>
                  </a:lnTo>
                  <a:lnTo>
                    <a:pt x="232" y="20"/>
                  </a:lnTo>
                  <a:lnTo>
                    <a:pt x="17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2"/>
            <p:cNvSpPr/>
            <p:nvPr/>
          </p:nvSpPr>
          <p:spPr>
            <a:xfrm>
              <a:off x="6966788" y="3517688"/>
              <a:ext cx="558975" cy="711225"/>
            </a:xfrm>
            <a:custGeom>
              <a:avLst/>
              <a:gdLst/>
              <a:ahLst/>
              <a:cxnLst/>
              <a:rect l="l" t="t" r="r" b="b"/>
              <a:pathLst>
                <a:path w="22359" h="28449" extrusionOk="0">
                  <a:moveTo>
                    <a:pt x="22359" y="0"/>
                  </a:moveTo>
                  <a:lnTo>
                    <a:pt x="22350" y="89"/>
                  </a:lnTo>
                  <a:lnTo>
                    <a:pt x="22350" y="89"/>
                  </a:lnTo>
                  <a:lnTo>
                    <a:pt x="22359" y="77"/>
                  </a:lnTo>
                  <a:lnTo>
                    <a:pt x="22359" y="0"/>
                  </a:lnTo>
                  <a:close/>
                  <a:moveTo>
                    <a:pt x="1" y="0"/>
                  </a:moveTo>
                  <a:lnTo>
                    <a:pt x="2757" y="27466"/>
                  </a:lnTo>
                  <a:lnTo>
                    <a:pt x="2757" y="27485"/>
                  </a:lnTo>
                  <a:lnTo>
                    <a:pt x="2795" y="27524"/>
                  </a:lnTo>
                  <a:lnTo>
                    <a:pt x="2930" y="27582"/>
                  </a:lnTo>
                  <a:lnTo>
                    <a:pt x="3123" y="27659"/>
                  </a:lnTo>
                  <a:lnTo>
                    <a:pt x="3412" y="27755"/>
                  </a:lnTo>
                  <a:lnTo>
                    <a:pt x="3778" y="27832"/>
                  </a:lnTo>
                  <a:lnTo>
                    <a:pt x="4183" y="27909"/>
                  </a:lnTo>
                  <a:lnTo>
                    <a:pt x="4684" y="27986"/>
                  </a:lnTo>
                  <a:lnTo>
                    <a:pt x="5224" y="28064"/>
                  </a:lnTo>
                  <a:lnTo>
                    <a:pt x="6477" y="28218"/>
                  </a:lnTo>
                  <a:lnTo>
                    <a:pt x="7171" y="28276"/>
                  </a:lnTo>
                  <a:lnTo>
                    <a:pt x="7903" y="28333"/>
                  </a:lnTo>
                  <a:lnTo>
                    <a:pt x="8674" y="28391"/>
                  </a:lnTo>
                  <a:lnTo>
                    <a:pt x="9484" y="28410"/>
                  </a:lnTo>
                  <a:lnTo>
                    <a:pt x="10312" y="28449"/>
                  </a:lnTo>
                  <a:lnTo>
                    <a:pt x="12047" y="28449"/>
                  </a:lnTo>
                  <a:lnTo>
                    <a:pt x="12876" y="28410"/>
                  </a:lnTo>
                  <a:lnTo>
                    <a:pt x="13685" y="28391"/>
                  </a:lnTo>
                  <a:lnTo>
                    <a:pt x="14456" y="28333"/>
                  </a:lnTo>
                  <a:lnTo>
                    <a:pt x="15208" y="28276"/>
                  </a:lnTo>
                  <a:lnTo>
                    <a:pt x="15902" y="28218"/>
                  </a:lnTo>
                  <a:lnTo>
                    <a:pt x="17135" y="28064"/>
                  </a:lnTo>
                  <a:lnTo>
                    <a:pt x="17694" y="27986"/>
                  </a:lnTo>
                  <a:lnTo>
                    <a:pt x="18176" y="27909"/>
                  </a:lnTo>
                  <a:lnTo>
                    <a:pt x="18600" y="27832"/>
                  </a:lnTo>
                  <a:lnTo>
                    <a:pt x="18947" y="27755"/>
                  </a:lnTo>
                  <a:lnTo>
                    <a:pt x="19236" y="27659"/>
                  </a:lnTo>
                  <a:lnTo>
                    <a:pt x="19448" y="27582"/>
                  </a:lnTo>
                  <a:lnTo>
                    <a:pt x="19564" y="27524"/>
                  </a:lnTo>
                  <a:lnTo>
                    <a:pt x="19603" y="27485"/>
                  </a:lnTo>
                  <a:lnTo>
                    <a:pt x="19622" y="27466"/>
                  </a:lnTo>
                  <a:lnTo>
                    <a:pt x="22350" y="89"/>
                  </a:lnTo>
                  <a:lnTo>
                    <a:pt x="22350" y="89"/>
                  </a:lnTo>
                  <a:lnTo>
                    <a:pt x="22301" y="154"/>
                  </a:lnTo>
                  <a:lnTo>
                    <a:pt x="22243" y="231"/>
                  </a:lnTo>
                  <a:lnTo>
                    <a:pt x="22147" y="309"/>
                  </a:lnTo>
                  <a:lnTo>
                    <a:pt x="22012" y="386"/>
                  </a:lnTo>
                  <a:lnTo>
                    <a:pt x="21858" y="463"/>
                  </a:lnTo>
                  <a:lnTo>
                    <a:pt x="21491" y="617"/>
                  </a:lnTo>
                  <a:lnTo>
                    <a:pt x="21010" y="752"/>
                  </a:lnTo>
                  <a:lnTo>
                    <a:pt x="20451" y="868"/>
                  </a:lnTo>
                  <a:lnTo>
                    <a:pt x="19815" y="1002"/>
                  </a:lnTo>
                  <a:lnTo>
                    <a:pt x="19082" y="1118"/>
                  </a:lnTo>
                  <a:lnTo>
                    <a:pt x="18292" y="1214"/>
                  </a:lnTo>
                  <a:lnTo>
                    <a:pt x="17444" y="1311"/>
                  </a:lnTo>
                  <a:lnTo>
                    <a:pt x="16519" y="1388"/>
                  </a:lnTo>
                  <a:lnTo>
                    <a:pt x="15536" y="1446"/>
                  </a:lnTo>
                  <a:lnTo>
                    <a:pt x="14514" y="1504"/>
                  </a:lnTo>
                  <a:lnTo>
                    <a:pt x="13435" y="1542"/>
                  </a:lnTo>
                  <a:lnTo>
                    <a:pt x="12317" y="1561"/>
                  </a:lnTo>
                  <a:lnTo>
                    <a:pt x="11180" y="1581"/>
                  </a:lnTo>
                  <a:lnTo>
                    <a:pt x="10043" y="1561"/>
                  </a:lnTo>
                  <a:lnTo>
                    <a:pt x="8925" y="1542"/>
                  </a:lnTo>
                  <a:lnTo>
                    <a:pt x="7865" y="1504"/>
                  </a:lnTo>
                  <a:lnTo>
                    <a:pt x="6824" y="1446"/>
                  </a:lnTo>
                  <a:lnTo>
                    <a:pt x="5860" y="1388"/>
                  </a:lnTo>
                  <a:lnTo>
                    <a:pt x="4935" y="1311"/>
                  </a:lnTo>
                  <a:lnTo>
                    <a:pt x="4068" y="1214"/>
                  </a:lnTo>
                  <a:lnTo>
                    <a:pt x="3277" y="1118"/>
                  </a:lnTo>
                  <a:lnTo>
                    <a:pt x="2545" y="1002"/>
                  </a:lnTo>
                  <a:lnTo>
                    <a:pt x="1909" y="868"/>
                  </a:lnTo>
                  <a:lnTo>
                    <a:pt x="1350" y="752"/>
                  </a:lnTo>
                  <a:lnTo>
                    <a:pt x="887" y="617"/>
                  </a:lnTo>
                  <a:lnTo>
                    <a:pt x="502" y="463"/>
                  </a:lnTo>
                  <a:lnTo>
                    <a:pt x="348" y="386"/>
                  </a:lnTo>
                  <a:lnTo>
                    <a:pt x="232" y="309"/>
                  </a:lnTo>
                  <a:lnTo>
                    <a:pt x="136" y="231"/>
                  </a:lnTo>
                  <a:lnTo>
                    <a:pt x="59" y="154"/>
                  </a:lnTo>
                  <a:lnTo>
                    <a:pt x="20" y="77"/>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4" name="Google Shape;534;p22"/>
          <p:cNvGrpSpPr/>
          <p:nvPr/>
        </p:nvGrpSpPr>
        <p:grpSpPr>
          <a:xfrm rot="10800000" flipH="1">
            <a:off x="-152400" y="-762003"/>
            <a:ext cx="1138550" cy="3112118"/>
            <a:chOff x="-143200" y="2391747"/>
            <a:chExt cx="1138550" cy="3112118"/>
          </a:xfrm>
        </p:grpSpPr>
        <p:sp>
          <p:nvSpPr>
            <p:cNvPr id="535" name="Google Shape;535;p22"/>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2"/>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2"/>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2"/>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2"/>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2"/>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22"/>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2"/>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3" name="Google Shape;543;p22"/>
          <p:cNvGrpSpPr/>
          <p:nvPr/>
        </p:nvGrpSpPr>
        <p:grpSpPr>
          <a:xfrm rot="10800000">
            <a:off x="8162925" y="-800103"/>
            <a:ext cx="1138550" cy="3112118"/>
            <a:chOff x="-143200" y="2391747"/>
            <a:chExt cx="1138550" cy="3112118"/>
          </a:xfrm>
        </p:grpSpPr>
        <p:sp>
          <p:nvSpPr>
            <p:cNvPr id="544" name="Google Shape;544;p22"/>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2"/>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2"/>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2"/>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2"/>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2"/>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2"/>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2"/>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552"/>
        <p:cNvGrpSpPr/>
        <p:nvPr/>
      </p:nvGrpSpPr>
      <p:grpSpPr>
        <a:xfrm>
          <a:off x="0" y="0"/>
          <a:ext cx="0" cy="0"/>
          <a:chOff x="0" y="0"/>
          <a:chExt cx="0" cy="0"/>
        </a:xfrm>
      </p:grpSpPr>
      <p:sp>
        <p:nvSpPr>
          <p:cNvPr id="553" name="Google Shape;553;p23"/>
          <p:cNvSpPr/>
          <p:nvPr/>
        </p:nvSpPr>
        <p:spPr>
          <a:xfrm flipH="1">
            <a:off x="524433" y="247239"/>
            <a:ext cx="8095135" cy="4649022"/>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cSld name="عنوان المقطع">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976020"/>
            <a:ext cx="7209728" cy="2139553"/>
          </a:xfrm>
        </p:spPr>
        <p:txBody>
          <a:bodyPr anchor="b">
            <a:normAutofit/>
          </a:bodyPr>
          <a:lstStyle>
            <a:lvl1pPr algn="r">
              <a:defRPr sz="5400" cap="all" baseline="0">
                <a:solidFill>
                  <a:schemeClr val="tx2"/>
                </a:solidFill>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573769" y="3162246"/>
            <a:ext cx="7209728" cy="857493"/>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a:xfrm>
            <a:off x="554181" y="4840039"/>
            <a:ext cx="1216807" cy="303461"/>
          </a:xfrm>
        </p:spPr>
        <p:txBody>
          <a:bodyPr/>
          <a:lstStyle>
            <a:lvl1pPr>
              <a:defRPr>
                <a:solidFill>
                  <a:schemeClr val="tx2"/>
                </a:solidFill>
              </a:defRPr>
            </a:lvl1pPr>
          </a:lstStyle>
          <a:p>
            <a:fld id="{87DE6118-2437-4B30-8E3C-4D2BE6020583}" type="datetimeFigureOut">
              <a:rPr lang="en-US" dirty="0"/>
              <a:pPr/>
              <a:t>8/7/2022</a:t>
            </a:fld>
            <a:endParaRPr lang="en-US" dirty="0"/>
          </a:p>
        </p:txBody>
      </p:sp>
      <p:sp>
        <p:nvSpPr>
          <p:cNvPr id="5" name="Footer Placeholder 4"/>
          <p:cNvSpPr>
            <a:spLocks noGrp="1"/>
          </p:cNvSpPr>
          <p:nvPr>
            <p:ph type="ftr" sz="quarter" idx="11"/>
          </p:nvPr>
        </p:nvSpPr>
        <p:spPr>
          <a:xfrm>
            <a:off x="1938234" y="4840039"/>
            <a:ext cx="5267533" cy="303461"/>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4840039"/>
            <a:ext cx="1197219" cy="303461"/>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6113972" y="1264239"/>
            <a:ext cx="2456260" cy="3306366"/>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40673332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7750" y="539496"/>
            <a:ext cx="7708500" cy="4572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Clr>
                <a:schemeClr val="accent6"/>
              </a:buClr>
              <a:buSzPts val="3300"/>
              <a:buFont typeface="Adamina"/>
              <a:buNone/>
              <a:defRPr sz="3300" b="1">
                <a:solidFill>
                  <a:schemeClr val="accent6"/>
                </a:solidFill>
                <a:latin typeface="Adamina"/>
                <a:ea typeface="Adamina"/>
                <a:cs typeface="Adamina"/>
                <a:sym typeface="Adamina"/>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692700" y="1351875"/>
            <a:ext cx="7711800" cy="32475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1pPr>
            <a:lvl2pPr marL="914400" lvl="1"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2pPr>
            <a:lvl3pPr marL="1371600" lvl="2"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3pPr>
            <a:lvl4pPr marL="1828800" lvl="3"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4pPr>
            <a:lvl5pPr marL="2286000" lvl="4"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5pPr>
            <a:lvl6pPr marL="2743200" lvl="5"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6pPr>
            <a:lvl7pPr marL="3200400" lvl="6"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7pPr>
            <a:lvl8pPr marL="3657600" lvl="7"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8pPr>
            <a:lvl9pPr marL="4114800" lvl="8"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5" r:id="rId4"/>
    <p:sldLayoutId id="2147483658" r:id="rId5"/>
    <p:sldLayoutId id="2147483659" r:id="rId6"/>
    <p:sldLayoutId id="2147483668" r:id="rId7"/>
    <p:sldLayoutId id="2147483669" r:id="rId8"/>
    <p:sldLayoutId id="2147483673" r:id="rId9"/>
    <p:sldLayoutId id="2147483674"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hyperlink" Target="https://en.wikipedia.org/wiki/Substance_abuse"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3"/>
        <p:cNvGrpSpPr/>
        <p:nvPr/>
      </p:nvGrpSpPr>
      <p:grpSpPr>
        <a:xfrm>
          <a:off x="0" y="0"/>
          <a:ext cx="0" cy="0"/>
          <a:chOff x="0" y="0"/>
          <a:chExt cx="0" cy="0"/>
        </a:xfrm>
      </p:grpSpPr>
      <p:sp>
        <p:nvSpPr>
          <p:cNvPr id="564" name="Google Shape;564;p27"/>
          <p:cNvSpPr/>
          <p:nvPr/>
        </p:nvSpPr>
        <p:spPr>
          <a:xfrm rot="10800000" flipH="1">
            <a:off x="2240135" y="1723556"/>
            <a:ext cx="4439055" cy="2796045"/>
          </a:xfrm>
          <a:custGeom>
            <a:avLst/>
            <a:gdLst/>
            <a:ahLst/>
            <a:cxnLst/>
            <a:rect l="l" t="t" r="r" b="b"/>
            <a:pathLst>
              <a:path w="27134" h="17091" extrusionOk="0">
                <a:moveTo>
                  <a:pt x="8900" y="1"/>
                </a:moveTo>
                <a:lnTo>
                  <a:pt x="8466" y="21"/>
                </a:lnTo>
                <a:lnTo>
                  <a:pt x="8012" y="60"/>
                </a:lnTo>
                <a:lnTo>
                  <a:pt x="7558" y="100"/>
                </a:lnTo>
                <a:lnTo>
                  <a:pt x="7065" y="179"/>
                </a:lnTo>
                <a:lnTo>
                  <a:pt x="6572" y="257"/>
                </a:lnTo>
                <a:lnTo>
                  <a:pt x="6059" y="356"/>
                </a:lnTo>
                <a:lnTo>
                  <a:pt x="5546" y="494"/>
                </a:lnTo>
                <a:lnTo>
                  <a:pt x="5013" y="652"/>
                </a:lnTo>
                <a:lnTo>
                  <a:pt x="4519" y="810"/>
                </a:lnTo>
                <a:lnTo>
                  <a:pt x="4046" y="988"/>
                </a:lnTo>
                <a:lnTo>
                  <a:pt x="3612" y="1165"/>
                </a:lnTo>
                <a:lnTo>
                  <a:pt x="3197" y="1363"/>
                </a:lnTo>
                <a:lnTo>
                  <a:pt x="2822" y="1580"/>
                </a:lnTo>
                <a:lnTo>
                  <a:pt x="2447" y="1797"/>
                </a:lnTo>
                <a:lnTo>
                  <a:pt x="2132" y="2034"/>
                </a:lnTo>
                <a:lnTo>
                  <a:pt x="1816" y="2270"/>
                </a:lnTo>
                <a:lnTo>
                  <a:pt x="1540" y="2527"/>
                </a:lnTo>
                <a:lnTo>
                  <a:pt x="1283" y="2803"/>
                </a:lnTo>
                <a:lnTo>
                  <a:pt x="1066" y="3060"/>
                </a:lnTo>
                <a:lnTo>
                  <a:pt x="849" y="3356"/>
                </a:lnTo>
                <a:lnTo>
                  <a:pt x="671" y="3652"/>
                </a:lnTo>
                <a:lnTo>
                  <a:pt x="514" y="3948"/>
                </a:lnTo>
                <a:lnTo>
                  <a:pt x="375" y="4263"/>
                </a:lnTo>
                <a:lnTo>
                  <a:pt x="257" y="4579"/>
                </a:lnTo>
                <a:lnTo>
                  <a:pt x="158" y="4915"/>
                </a:lnTo>
                <a:lnTo>
                  <a:pt x="99" y="5250"/>
                </a:lnTo>
                <a:lnTo>
                  <a:pt x="40" y="5586"/>
                </a:lnTo>
                <a:lnTo>
                  <a:pt x="0" y="5941"/>
                </a:lnTo>
                <a:lnTo>
                  <a:pt x="0" y="6296"/>
                </a:lnTo>
                <a:lnTo>
                  <a:pt x="0" y="6651"/>
                </a:lnTo>
                <a:lnTo>
                  <a:pt x="20" y="7026"/>
                </a:lnTo>
                <a:lnTo>
                  <a:pt x="79" y="7401"/>
                </a:lnTo>
                <a:lnTo>
                  <a:pt x="139" y="7776"/>
                </a:lnTo>
                <a:lnTo>
                  <a:pt x="218" y="8171"/>
                </a:lnTo>
                <a:lnTo>
                  <a:pt x="296" y="8565"/>
                </a:lnTo>
                <a:lnTo>
                  <a:pt x="415" y="8960"/>
                </a:lnTo>
                <a:lnTo>
                  <a:pt x="533" y="9355"/>
                </a:lnTo>
                <a:lnTo>
                  <a:pt x="691" y="9749"/>
                </a:lnTo>
                <a:lnTo>
                  <a:pt x="829" y="10164"/>
                </a:lnTo>
                <a:lnTo>
                  <a:pt x="987" y="10499"/>
                </a:lnTo>
                <a:lnTo>
                  <a:pt x="1145" y="10815"/>
                </a:lnTo>
                <a:lnTo>
                  <a:pt x="1303" y="11111"/>
                </a:lnTo>
                <a:lnTo>
                  <a:pt x="1480" y="11387"/>
                </a:lnTo>
                <a:lnTo>
                  <a:pt x="1658" y="11624"/>
                </a:lnTo>
                <a:lnTo>
                  <a:pt x="1836" y="11861"/>
                </a:lnTo>
                <a:lnTo>
                  <a:pt x="2033" y="12078"/>
                </a:lnTo>
                <a:lnTo>
                  <a:pt x="2250" y="12275"/>
                </a:lnTo>
                <a:lnTo>
                  <a:pt x="2447" y="12433"/>
                </a:lnTo>
                <a:lnTo>
                  <a:pt x="2665" y="12591"/>
                </a:lnTo>
                <a:lnTo>
                  <a:pt x="2901" y="12729"/>
                </a:lnTo>
                <a:lnTo>
                  <a:pt x="3138" y="12867"/>
                </a:lnTo>
                <a:lnTo>
                  <a:pt x="3375" y="12966"/>
                </a:lnTo>
                <a:lnTo>
                  <a:pt x="3612" y="13065"/>
                </a:lnTo>
                <a:lnTo>
                  <a:pt x="3868" y="13143"/>
                </a:lnTo>
                <a:lnTo>
                  <a:pt x="4125" y="13203"/>
                </a:lnTo>
                <a:lnTo>
                  <a:pt x="4401" y="13262"/>
                </a:lnTo>
                <a:lnTo>
                  <a:pt x="4677" y="13301"/>
                </a:lnTo>
                <a:lnTo>
                  <a:pt x="5230" y="13361"/>
                </a:lnTo>
                <a:lnTo>
                  <a:pt x="5802" y="13361"/>
                </a:lnTo>
                <a:lnTo>
                  <a:pt x="6394" y="13341"/>
                </a:lnTo>
                <a:lnTo>
                  <a:pt x="7006" y="13282"/>
                </a:lnTo>
                <a:lnTo>
                  <a:pt x="7618" y="13203"/>
                </a:lnTo>
                <a:lnTo>
                  <a:pt x="8249" y="13124"/>
                </a:lnTo>
                <a:lnTo>
                  <a:pt x="8900" y="13005"/>
                </a:lnTo>
                <a:lnTo>
                  <a:pt x="9216" y="12966"/>
                </a:lnTo>
                <a:lnTo>
                  <a:pt x="9532" y="12946"/>
                </a:lnTo>
                <a:lnTo>
                  <a:pt x="9828" y="12966"/>
                </a:lnTo>
                <a:lnTo>
                  <a:pt x="10143" y="13005"/>
                </a:lnTo>
                <a:lnTo>
                  <a:pt x="10420" y="13065"/>
                </a:lnTo>
                <a:lnTo>
                  <a:pt x="10716" y="13143"/>
                </a:lnTo>
                <a:lnTo>
                  <a:pt x="10992" y="13242"/>
                </a:lnTo>
                <a:lnTo>
                  <a:pt x="11288" y="13361"/>
                </a:lnTo>
                <a:lnTo>
                  <a:pt x="11564" y="13499"/>
                </a:lnTo>
                <a:lnTo>
                  <a:pt x="11841" y="13657"/>
                </a:lnTo>
                <a:lnTo>
                  <a:pt x="12393" y="13992"/>
                </a:lnTo>
                <a:lnTo>
                  <a:pt x="12946" y="14367"/>
                </a:lnTo>
                <a:lnTo>
                  <a:pt x="13518" y="14762"/>
                </a:lnTo>
                <a:lnTo>
                  <a:pt x="14110" y="15176"/>
                </a:lnTo>
                <a:lnTo>
                  <a:pt x="14722" y="15571"/>
                </a:lnTo>
                <a:lnTo>
                  <a:pt x="15353" y="15946"/>
                </a:lnTo>
                <a:lnTo>
                  <a:pt x="15689" y="16123"/>
                </a:lnTo>
                <a:lnTo>
                  <a:pt x="16024" y="16301"/>
                </a:lnTo>
                <a:lnTo>
                  <a:pt x="16379" y="16459"/>
                </a:lnTo>
                <a:lnTo>
                  <a:pt x="16754" y="16597"/>
                </a:lnTo>
                <a:lnTo>
                  <a:pt x="17129" y="16735"/>
                </a:lnTo>
                <a:lnTo>
                  <a:pt x="17524" y="16834"/>
                </a:lnTo>
                <a:lnTo>
                  <a:pt x="17938" y="16932"/>
                </a:lnTo>
                <a:lnTo>
                  <a:pt x="18353" y="17011"/>
                </a:lnTo>
                <a:lnTo>
                  <a:pt x="18787" y="17051"/>
                </a:lnTo>
                <a:lnTo>
                  <a:pt x="19241" y="17090"/>
                </a:lnTo>
                <a:lnTo>
                  <a:pt x="19773" y="17090"/>
                </a:lnTo>
                <a:lnTo>
                  <a:pt x="20286" y="17070"/>
                </a:lnTo>
                <a:lnTo>
                  <a:pt x="20760" y="17011"/>
                </a:lnTo>
                <a:lnTo>
                  <a:pt x="21214" y="16952"/>
                </a:lnTo>
                <a:lnTo>
                  <a:pt x="21628" y="16853"/>
                </a:lnTo>
                <a:lnTo>
                  <a:pt x="22043" y="16735"/>
                </a:lnTo>
                <a:lnTo>
                  <a:pt x="22418" y="16617"/>
                </a:lnTo>
                <a:lnTo>
                  <a:pt x="22773" y="16459"/>
                </a:lnTo>
                <a:lnTo>
                  <a:pt x="23108" y="16301"/>
                </a:lnTo>
                <a:lnTo>
                  <a:pt x="23424" y="16123"/>
                </a:lnTo>
                <a:lnTo>
                  <a:pt x="23720" y="15946"/>
                </a:lnTo>
                <a:lnTo>
                  <a:pt x="23996" y="15748"/>
                </a:lnTo>
                <a:lnTo>
                  <a:pt x="24253" y="15551"/>
                </a:lnTo>
                <a:lnTo>
                  <a:pt x="24490" y="15354"/>
                </a:lnTo>
                <a:lnTo>
                  <a:pt x="24707" y="15137"/>
                </a:lnTo>
                <a:lnTo>
                  <a:pt x="24904" y="14919"/>
                </a:lnTo>
                <a:lnTo>
                  <a:pt x="25082" y="14722"/>
                </a:lnTo>
                <a:lnTo>
                  <a:pt x="25259" y="14505"/>
                </a:lnTo>
                <a:lnTo>
                  <a:pt x="25536" y="14091"/>
                </a:lnTo>
                <a:lnTo>
                  <a:pt x="25772" y="13696"/>
                </a:lnTo>
                <a:lnTo>
                  <a:pt x="25950" y="13361"/>
                </a:lnTo>
                <a:lnTo>
                  <a:pt x="26068" y="13065"/>
                </a:lnTo>
                <a:lnTo>
                  <a:pt x="26147" y="12828"/>
                </a:lnTo>
                <a:lnTo>
                  <a:pt x="26207" y="12630"/>
                </a:lnTo>
                <a:lnTo>
                  <a:pt x="26364" y="12255"/>
                </a:lnTo>
                <a:lnTo>
                  <a:pt x="26503" y="11861"/>
                </a:lnTo>
                <a:lnTo>
                  <a:pt x="26621" y="11486"/>
                </a:lnTo>
                <a:lnTo>
                  <a:pt x="26739" y="11111"/>
                </a:lnTo>
                <a:lnTo>
                  <a:pt x="26838" y="10736"/>
                </a:lnTo>
                <a:lnTo>
                  <a:pt x="26917" y="10361"/>
                </a:lnTo>
                <a:lnTo>
                  <a:pt x="27035" y="9651"/>
                </a:lnTo>
                <a:lnTo>
                  <a:pt x="27114" y="8960"/>
                </a:lnTo>
                <a:lnTo>
                  <a:pt x="27134" y="8309"/>
                </a:lnTo>
                <a:lnTo>
                  <a:pt x="27114" y="7658"/>
                </a:lnTo>
                <a:lnTo>
                  <a:pt x="27055" y="7046"/>
                </a:lnTo>
                <a:lnTo>
                  <a:pt x="26937" y="6454"/>
                </a:lnTo>
                <a:lnTo>
                  <a:pt x="26799" y="5882"/>
                </a:lnTo>
                <a:lnTo>
                  <a:pt x="26621" y="5349"/>
                </a:lnTo>
                <a:lnTo>
                  <a:pt x="26404" y="4836"/>
                </a:lnTo>
                <a:lnTo>
                  <a:pt x="26147" y="4342"/>
                </a:lnTo>
                <a:lnTo>
                  <a:pt x="25871" y="3869"/>
                </a:lnTo>
                <a:lnTo>
                  <a:pt x="25555" y="3435"/>
                </a:lnTo>
                <a:lnTo>
                  <a:pt x="25220" y="3020"/>
                </a:lnTo>
                <a:lnTo>
                  <a:pt x="24865" y="2645"/>
                </a:lnTo>
                <a:lnTo>
                  <a:pt x="24490" y="2290"/>
                </a:lnTo>
                <a:lnTo>
                  <a:pt x="24095" y="1974"/>
                </a:lnTo>
                <a:lnTo>
                  <a:pt x="23681" y="1678"/>
                </a:lnTo>
                <a:lnTo>
                  <a:pt x="23266" y="1402"/>
                </a:lnTo>
                <a:lnTo>
                  <a:pt x="22812" y="1165"/>
                </a:lnTo>
                <a:lnTo>
                  <a:pt x="22378" y="948"/>
                </a:lnTo>
                <a:lnTo>
                  <a:pt x="21905" y="771"/>
                </a:lnTo>
                <a:lnTo>
                  <a:pt x="21451" y="632"/>
                </a:lnTo>
                <a:lnTo>
                  <a:pt x="20977" y="514"/>
                </a:lnTo>
                <a:lnTo>
                  <a:pt x="20523" y="435"/>
                </a:lnTo>
                <a:lnTo>
                  <a:pt x="20050" y="376"/>
                </a:lnTo>
                <a:lnTo>
                  <a:pt x="19596" y="356"/>
                </a:lnTo>
                <a:lnTo>
                  <a:pt x="19142" y="376"/>
                </a:lnTo>
                <a:lnTo>
                  <a:pt x="18688" y="415"/>
                </a:lnTo>
                <a:lnTo>
                  <a:pt x="18254" y="494"/>
                </a:lnTo>
                <a:lnTo>
                  <a:pt x="17840" y="573"/>
                </a:lnTo>
                <a:lnTo>
                  <a:pt x="17425" y="652"/>
                </a:lnTo>
                <a:lnTo>
                  <a:pt x="17011" y="692"/>
                </a:lnTo>
                <a:lnTo>
                  <a:pt x="16616" y="731"/>
                </a:lnTo>
                <a:lnTo>
                  <a:pt x="16241" y="751"/>
                </a:lnTo>
                <a:lnTo>
                  <a:pt x="15866" y="751"/>
                </a:lnTo>
                <a:lnTo>
                  <a:pt x="15136" y="711"/>
                </a:lnTo>
                <a:lnTo>
                  <a:pt x="14426" y="652"/>
                </a:lnTo>
                <a:lnTo>
                  <a:pt x="13735" y="553"/>
                </a:lnTo>
                <a:lnTo>
                  <a:pt x="12334" y="317"/>
                </a:lnTo>
                <a:lnTo>
                  <a:pt x="11623" y="198"/>
                </a:lnTo>
                <a:lnTo>
                  <a:pt x="10893" y="100"/>
                </a:lnTo>
                <a:lnTo>
                  <a:pt x="10124" y="40"/>
                </a:lnTo>
                <a:lnTo>
                  <a:pt x="9729" y="21"/>
                </a:lnTo>
                <a:lnTo>
                  <a:pt x="931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5" name="Google Shape;565;p27"/>
          <p:cNvSpPr/>
          <p:nvPr/>
        </p:nvSpPr>
        <p:spPr>
          <a:xfrm>
            <a:off x="5131571" y="4472261"/>
            <a:ext cx="3417300" cy="622253"/>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b="1" dirty="0">
                <a:solidFill>
                  <a:schemeClr val="accent6"/>
                </a:solidFill>
                <a:latin typeface="Adamina"/>
                <a:ea typeface="Adamina"/>
                <a:cs typeface="Adamina"/>
              </a:rPr>
              <a:t>Done by: </a:t>
            </a:r>
            <a:endParaRPr lang="en-US" b="1" dirty="0">
              <a:solidFill>
                <a:schemeClr val="accent6"/>
              </a:solidFill>
              <a:latin typeface="Adamina"/>
              <a:ea typeface="Adamina"/>
              <a:cs typeface="Adamina"/>
              <a:sym typeface="Adamina"/>
            </a:endParaRPr>
          </a:p>
          <a:p>
            <a:pPr marL="0" lvl="0" indent="0" algn="l" rtl="0">
              <a:spcBef>
                <a:spcPts val="0"/>
              </a:spcBef>
              <a:spcAft>
                <a:spcPts val="0"/>
              </a:spcAft>
              <a:buNone/>
            </a:pPr>
            <a:r>
              <a:rPr lang="en-US" dirty="0">
                <a:solidFill>
                  <a:schemeClr val="accent6"/>
                </a:solidFill>
                <a:latin typeface="Adamina"/>
                <a:ea typeface="Adamina"/>
                <a:cs typeface="Adamina"/>
                <a:sym typeface="Adamina"/>
              </a:rPr>
              <a:t>Asala Mahmoud </a:t>
            </a:r>
          </a:p>
          <a:p>
            <a:pPr marL="0" lvl="0" indent="0" algn="l" rtl="0">
              <a:spcBef>
                <a:spcPts val="0"/>
              </a:spcBef>
              <a:spcAft>
                <a:spcPts val="0"/>
              </a:spcAft>
              <a:buNone/>
            </a:pPr>
            <a:r>
              <a:rPr lang="en-US" dirty="0">
                <a:solidFill>
                  <a:schemeClr val="accent6"/>
                </a:solidFill>
                <a:latin typeface="Adamina"/>
                <a:ea typeface="Adamina"/>
                <a:cs typeface="Adamina"/>
                <a:sym typeface="Adamina"/>
              </a:rPr>
              <a:t>Mariam Dabaeen</a:t>
            </a:r>
            <a:endParaRPr dirty="0">
              <a:solidFill>
                <a:schemeClr val="accent6"/>
              </a:solidFill>
              <a:latin typeface="Adamina"/>
              <a:ea typeface="Adamina"/>
              <a:cs typeface="Adamina"/>
              <a:sym typeface="Adamina"/>
            </a:endParaRPr>
          </a:p>
        </p:txBody>
      </p:sp>
      <p:sp>
        <p:nvSpPr>
          <p:cNvPr id="567" name="Google Shape;567;p27"/>
          <p:cNvSpPr txBox="1">
            <a:spLocks noGrp="1"/>
          </p:cNvSpPr>
          <p:nvPr>
            <p:ph type="ctrTitle"/>
          </p:nvPr>
        </p:nvSpPr>
        <p:spPr>
          <a:xfrm>
            <a:off x="1794075" y="573525"/>
            <a:ext cx="5570400" cy="838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dirty="0"/>
              <a:t>P</a:t>
            </a:r>
            <a:r>
              <a:rPr lang="en" dirty="0"/>
              <a:t>sychotherapy </a:t>
            </a:r>
            <a:endParaRPr dirty="0"/>
          </a:p>
        </p:txBody>
      </p:sp>
      <p:grpSp>
        <p:nvGrpSpPr>
          <p:cNvPr id="568" name="Google Shape;568;p27"/>
          <p:cNvGrpSpPr/>
          <p:nvPr/>
        </p:nvGrpSpPr>
        <p:grpSpPr>
          <a:xfrm>
            <a:off x="2842986" y="2109350"/>
            <a:ext cx="3458118" cy="2413874"/>
            <a:chOff x="2842986" y="2109350"/>
            <a:chExt cx="3458118" cy="2413874"/>
          </a:xfrm>
        </p:grpSpPr>
        <p:sp>
          <p:nvSpPr>
            <p:cNvPr id="569" name="Google Shape;569;p27"/>
            <p:cNvSpPr/>
            <p:nvPr/>
          </p:nvSpPr>
          <p:spPr>
            <a:xfrm>
              <a:off x="2842986" y="4259905"/>
              <a:ext cx="1822669" cy="229156"/>
            </a:xfrm>
            <a:custGeom>
              <a:avLst/>
              <a:gdLst/>
              <a:ahLst/>
              <a:cxnLst/>
              <a:rect l="l" t="t" r="r" b="b"/>
              <a:pathLst>
                <a:path w="66844" h="8404" extrusionOk="0">
                  <a:moveTo>
                    <a:pt x="33422" y="0"/>
                  </a:moveTo>
                  <a:lnTo>
                    <a:pt x="30011" y="20"/>
                  </a:lnTo>
                  <a:lnTo>
                    <a:pt x="26676" y="77"/>
                  </a:lnTo>
                  <a:lnTo>
                    <a:pt x="23477" y="193"/>
                  </a:lnTo>
                  <a:lnTo>
                    <a:pt x="20412" y="328"/>
                  </a:lnTo>
                  <a:lnTo>
                    <a:pt x="17482" y="501"/>
                  </a:lnTo>
                  <a:lnTo>
                    <a:pt x="14726" y="714"/>
                  </a:lnTo>
                  <a:lnTo>
                    <a:pt x="13416" y="829"/>
                  </a:lnTo>
                  <a:lnTo>
                    <a:pt x="12163" y="964"/>
                  </a:lnTo>
                  <a:lnTo>
                    <a:pt x="10948" y="1099"/>
                  </a:lnTo>
                  <a:lnTo>
                    <a:pt x="9792" y="1234"/>
                  </a:lnTo>
                  <a:lnTo>
                    <a:pt x="8674" y="1369"/>
                  </a:lnTo>
                  <a:lnTo>
                    <a:pt x="7633" y="1523"/>
                  </a:lnTo>
                  <a:lnTo>
                    <a:pt x="6631" y="1697"/>
                  </a:lnTo>
                  <a:lnTo>
                    <a:pt x="5706" y="1851"/>
                  </a:lnTo>
                  <a:lnTo>
                    <a:pt x="4839" y="2024"/>
                  </a:lnTo>
                  <a:lnTo>
                    <a:pt x="4029" y="2198"/>
                  </a:lnTo>
                  <a:lnTo>
                    <a:pt x="3297" y="2371"/>
                  </a:lnTo>
                  <a:lnTo>
                    <a:pt x="2622" y="2564"/>
                  </a:lnTo>
                  <a:lnTo>
                    <a:pt x="2024" y="2757"/>
                  </a:lnTo>
                  <a:lnTo>
                    <a:pt x="1504" y="2949"/>
                  </a:lnTo>
                  <a:lnTo>
                    <a:pt x="1042" y="3161"/>
                  </a:lnTo>
                  <a:lnTo>
                    <a:pt x="675" y="3354"/>
                  </a:lnTo>
                  <a:lnTo>
                    <a:pt x="521" y="3450"/>
                  </a:lnTo>
                  <a:lnTo>
                    <a:pt x="386" y="3566"/>
                  </a:lnTo>
                  <a:lnTo>
                    <a:pt x="271" y="3662"/>
                  </a:lnTo>
                  <a:lnTo>
                    <a:pt x="174" y="3778"/>
                  </a:lnTo>
                  <a:lnTo>
                    <a:pt x="97" y="3874"/>
                  </a:lnTo>
                  <a:lnTo>
                    <a:pt x="39" y="3990"/>
                  </a:lnTo>
                  <a:lnTo>
                    <a:pt x="1" y="4087"/>
                  </a:lnTo>
                  <a:lnTo>
                    <a:pt x="1" y="4202"/>
                  </a:lnTo>
                  <a:lnTo>
                    <a:pt x="1" y="4318"/>
                  </a:lnTo>
                  <a:lnTo>
                    <a:pt x="39" y="4414"/>
                  </a:lnTo>
                  <a:lnTo>
                    <a:pt x="97" y="4530"/>
                  </a:lnTo>
                  <a:lnTo>
                    <a:pt x="174" y="4626"/>
                  </a:lnTo>
                  <a:lnTo>
                    <a:pt x="271" y="4742"/>
                  </a:lnTo>
                  <a:lnTo>
                    <a:pt x="386" y="4838"/>
                  </a:lnTo>
                  <a:lnTo>
                    <a:pt x="521" y="4954"/>
                  </a:lnTo>
                  <a:lnTo>
                    <a:pt x="675" y="5050"/>
                  </a:lnTo>
                  <a:lnTo>
                    <a:pt x="1042" y="5262"/>
                  </a:lnTo>
                  <a:lnTo>
                    <a:pt x="1504" y="5455"/>
                  </a:lnTo>
                  <a:lnTo>
                    <a:pt x="2024" y="5648"/>
                  </a:lnTo>
                  <a:lnTo>
                    <a:pt x="2622" y="5840"/>
                  </a:lnTo>
                  <a:lnTo>
                    <a:pt x="3297" y="6033"/>
                  </a:lnTo>
                  <a:lnTo>
                    <a:pt x="4029" y="6207"/>
                  </a:lnTo>
                  <a:lnTo>
                    <a:pt x="4839" y="6380"/>
                  </a:lnTo>
                  <a:lnTo>
                    <a:pt x="5706" y="6554"/>
                  </a:lnTo>
                  <a:lnTo>
                    <a:pt x="6631" y="6727"/>
                  </a:lnTo>
                  <a:lnTo>
                    <a:pt x="7633" y="6881"/>
                  </a:lnTo>
                  <a:lnTo>
                    <a:pt x="8674" y="7035"/>
                  </a:lnTo>
                  <a:lnTo>
                    <a:pt x="9792" y="7170"/>
                  </a:lnTo>
                  <a:lnTo>
                    <a:pt x="10948" y="7305"/>
                  </a:lnTo>
                  <a:lnTo>
                    <a:pt x="12163" y="7440"/>
                  </a:lnTo>
                  <a:lnTo>
                    <a:pt x="13416" y="7575"/>
                  </a:lnTo>
                  <a:lnTo>
                    <a:pt x="14726" y="7691"/>
                  </a:lnTo>
                  <a:lnTo>
                    <a:pt x="17482" y="7903"/>
                  </a:lnTo>
                  <a:lnTo>
                    <a:pt x="20412" y="8076"/>
                  </a:lnTo>
                  <a:lnTo>
                    <a:pt x="23477" y="8211"/>
                  </a:lnTo>
                  <a:lnTo>
                    <a:pt x="26676" y="8327"/>
                  </a:lnTo>
                  <a:lnTo>
                    <a:pt x="30011" y="8385"/>
                  </a:lnTo>
                  <a:lnTo>
                    <a:pt x="33422" y="8404"/>
                  </a:lnTo>
                  <a:lnTo>
                    <a:pt x="36834" y="8385"/>
                  </a:lnTo>
                  <a:lnTo>
                    <a:pt x="40149" y="8327"/>
                  </a:lnTo>
                  <a:lnTo>
                    <a:pt x="43348" y="8211"/>
                  </a:lnTo>
                  <a:lnTo>
                    <a:pt x="46432" y="8076"/>
                  </a:lnTo>
                  <a:lnTo>
                    <a:pt x="49343" y="7903"/>
                  </a:lnTo>
                  <a:lnTo>
                    <a:pt x="52099" y="7691"/>
                  </a:lnTo>
                  <a:lnTo>
                    <a:pt x="53410" y="7575"/>
                  </a:lnTo>
                  <a:lnTo>
                    <a:pt x="54682" y="7440"/>
                  </a:lnTo>
                  <a:lnTo>
                    <a:pt x="55896" y="7305"/>
                  </a:lnTo>
                  <a:lnTo>
                    <a:pt x="57052" y="7170"/>
                  </a:lnTo>
                  <a:lnTo>
                    <a:pt x="58151" y="7035"/>
                  </a:lnTo>
                  <a:lnTo>
                    <a:pt x="59211" y="6881"/>
                  </a:lnTo>
                  <a:lnTo>
                    <a:pt x="60194" y="6727"/>
                  </a:lnTo>
                  <a:lnTo>
                    <a:pt x="61139" y="6554"/>
                  </a:lnTo>
                  <a:lnTo>
                    <a:pt x="62006" y="6380"/>
                  </a:lnTo>
                  <a:lnTo>
                    <a:pt x="62815" y="6207"/>
                  </a:lnTo>
                  <a:lnTo>
                    <a:pt x="63548" y="6033"/>
                  </a:lnTo>
                  <a:lnTo>
                    <a:pt x="64222" y="5840"/>
                  </a:lnTo>
                  <a:lnTo>
                    <a:pt x="64820" y="5648"/>
                  </a:lnTo>
                  <a:lnTo>
                    <a:pt x="65340" y="5455"/>
                  </a:lnTo>
                  <a:lnTo>
                    <a:pt x="65784" y="5262"/>
                  </a:lnTo>
                  <a:lnTo>
                    <a:pt x="66169" y="5050"/>
                  </a:lnTo>
                  <a:lnTo>
                    <a:pt x="66323" y="4954"/>
                  </a:lnTo>
                  <a:lnTo>
                    <a:pt x="66458" y="4838"/>
                  </a:lnTo>
                  <a:lnTo>
                    <a:pt x="66574" y="4742"/>
                  </a:lnTo>
                  <a:lnTo>
                    <a:pt x="66670" y="4626"/>
                  </a:lnTo>
                  <a:lnTo>
                    <a:pt x="66747" y="4530"/>
                  </a:lnTo>
                  <a:lnTo>
                    <a:pt x="66805" y="4414"/>
                  </a:lnTo>
                  <a:lnTo>
                    <a:pt x="66824" y="4318"/>
                  </a:lnTo>
                  <a:lnTo>
                    <a:pt x="66844" y="4202"/>
                  </a:lnTo>
                  <a:lnTo>
                    <a:pt x="66824" y="4087"/>
                  </a:lnTo>
                  <a:lnTo>
                    <a:pt x="66805" y="3990"/>
                  </a:lnTo>
                  <a:lnTo>
                    <a:pt x="66747" y="3874"/>
                  </a:lnTo>
                  <a:lnTo>
                    <a:pt x="66670" y="3778"/>
                  </a:lnTo>
                  <a:lnTo>
                    <a:pt x="66574" y="3662"/>
                  </a:lnTo>
                  <a:lnTo>
                    <a:pt x="66458" y="3566"/>
                  </a:lnTo>
                  <a:lnTo>
                    <a:pt x="66323" y="3450"/>
                  </a:lnTo>
                  <a:lnTo>
                    <a:pt x="66169" y="3354"/>
                  </a:lnTo>
                  <a:lnTo>
                    <a:pt x="65784" y="3161"/>
                  </a:lnTo>
                  <a:lnTo>
                    <a:pt x="65340" y="2949"/>
                  </a:lnTo>
                  <a:lnTo>
                    <a:pt x="64820" y="2757"/>
                  </a:lnTo>
                  <a:lnTo>
                    <a:pt x="64222" y="2564"/>
                  </a:lnTo>
                  <a:lnTo>
                    <a:pt x="63548" y="2371"/>
                  </a:lnTo>
                  <a:lnTo>
                    <a:pt x="62815" y="2198"/>
                  </a:lnTo>
                  <a:lnTo>
                    <a:pt x="62006" y="2024"/>
                  </a:lnTo>
                  <a:lnTo>
                    <a:pt x="61139" y="1851"/>
                  </a:lnTo>
                  <a:lnTo>
                    <a:pt x="60194" y="1697"/>
                  </a:lnTo>
                  <a:lnTo>
                    <a:pt x="59211" y="1523"/>
                  </a:lnTo>
                  <a:lnTo>
                    <a:pt x="58151" y="1369"/>
                  </a:lnTo>
                  <a:lnTo>
                    <a:pt x="57052" y="1234"/>
                  </a:lnTo>
                  <a:lnTo>
                    <a:pt x="55896" y="1099"/>
                  </a:lnTo>
                  <a:lnTo>
                    <a:pt x="54682" y="964"/>
                  </a:lnTo>
                  <a:lnTo>
                    <a:pt x="53410" y="829"/>
                  </a:lnTo>
                  <a:lnTo>
                    <a:pt x="52099" y="714"/>
                  </a:lnTo>
                  <a:lnTo>
                    <a:pt x="49343" y="501"/>
                  </a:lnTo>
                  <a:lnTo>
                    <a:pt x="46432" y="328"/>
                  </a:lnTo>
                  <a:lnTo>
                    <a:pt x="43348" y="193"/>
                  </a:lnTo>
                  <a:lnTo>
                    <a:pt x="40149" y="77"/>
                  </a:lnTo>
                  <a:lnTo>
                    <a:pt x="36834" y="20"/>
                  </a:lnTo>
                  <a:lnTo>
                    <a:pt x="33422" y="0"/>
                  </a:lnTo>
                  <a:close/>
                </a:path>
              </a:pathLst>
            </a:custGeom>
            <a:solidFill>
              <a:srgbClr val="261E35">
                <a:alpha val="33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0" name="Google Shape;570;p27"/>
            <p:cNvSpPr/>
            <p:nvPr/>
          </p:nvSpPr>
          <p:spPr>
            <a:xfrm>
              <a:off x="3903021" y="4210497"/>
              <a:ext cx="335881" cy="168731"/>
            </a:xfrm>
            <a:custGeom>
              <a:avLst/>
              <a:gdLst/>
              <a:ahLst/>
              <a:cxnLst/>
              <a:rect l="l" t="t" r="r" b="b"/>
              <a:pathLst>
                <a:path w="12318" h="6188" extrusionOk="0">
                  <a:moveTo>
                    <a:pt x="965" y="1"/>
                  </a:moveTo>
                  <a:lnTo>
                    <a:pt x="753" y="20"/>
                  </a:lnTo>
                  <a:lnTo>
                    <a:pt x="560" y="78"/>
                  </a:lnTo>
                  <a:lnTo>
                    <a:pt x="502" y="97"/>
                  </a:lnTo>
                  <a:lnTo>
                    <a:pt x="444" y="136"/>
                  </a:lnTo>
                  <a:lnTo>
                    <a:pt x="406" y="174"/>
                  </a:lnTo>
                  <a:lnTo>
                    <a:pt x="386" y="232"/>
                  </a:lnTo>
                  <a:lnTo>
                    <a:pt x="290" y="1022"/>
                  </a:lnTo>
                  <a:lnTo>
                    <a:pt x="155" y="2179"/>
                  </a:lnTo>
                  <a:lnTo>
                    <a:pt x="1" y="3721"/>
                  </a:lnTo>
                  <a:lnTo>
                    <a:pt x="675" y="4067"/>
                  </a:lnTo>
                  <a:lnTo>
                    <a:pt x="1408" y="4434"/>
                  </a:lnTo>
                  <a:lnTo>
                    <a:pt x="2352" y="4877"/>
                  </a:lnTo>
                  <a:lnTo>
                    <a:pt x="2873" y="5089"/>
                  </a:lnTo>
                  <a:lnTo>
                    <a:pt x="3432" y="5301"/>
                  </a:lnTo>
                  <a:lnTo>
                    <a:pt x="3991" y="5513"/>
                  </a:lnTo>
                  <a:lnTo>
                    <a:pt x="4588" y="5706"/>
                  </a:lnTo>
                  <a:lnTo>
                    <a:pt x="5166" y="5879"/>
                  </a:lnTo>
                  <a:lnTo>
                    <a:pt x="5745" y="6014"/>
                  </a:lnTo>
                  <a:lnTo>
                    <a:pt x="6323" y="6111"/>
                  </a:lnTo>
                  <a:lnTo>
                    <a:pt x="6882" y="6168"/>
                  </a:lnTo>
                  <a:lnTo>
                    <a:pt x="7441" y="6188"/>
                  </a:lnTo>
                  <a:lnTo>
                    <a:pt x="7980" y="6188"/>
                  </a:lnTo>
                  <a:lnTo>
                    <a:pt x="8501" y="6168"/>
                  </a:lnTo>
                  <a:lnTo>
                    <a:pt x="9021" y="6130"/>
                  </a:lnTo>
                  <a:lnTo>
                    <a:pt x="9522" y="6072"/>
                  </a:lnTo>
                  <a:lnTo>
                    <a:pt x="10004" y="6014"/>
                  </a:lnTo>
                  <a:lnTo>
                    <a:pt x="10447" y="5937"/>
                  </a:lnTo>
                  <a:lnTo>
                    <a:pt x="10852" y="5841"/>
                  </a:lnTo>
                  <a:lnTo>
                    <a:pt x="11218" y="5744"/>
                  </a:lnTo>
                  <a:lnTo>
                    <a:pt x="11546" y="5629"/>
                  </a:lnTo>
                  <a:lnTo>
                    <a:pt x="11816" y="5513"/>
                  </a:lnTo>
                  <a:lnTo>
                    <a:pt x="12028" y="5397"/>
                  </a:lnTo>
                  <a:lnTo>
                    <a:pt x="12182" y="5282"/>
                  </a:lnTo>
                  <a:lnTo>
                    <a:pt x="12240" y="5224"/>
                  </a:lnTo>
                  <a:lnTo>
                    <a:pt x="12279" y="5166"/>
                  </a:lnTo>
                  <a:lnTo>
                    <a:pt x="12298" y="5108"/>
                  </a:lnTo>
                  <a:lnTo>
                    <a:pt x="12317" y="5050"/>
                  </a:lnTo>
                  <a:lnTo>
                    <a:pt x="12298" y="4993"/>
                  </a:lnTo>
                  <a:lnTo>
                    <a:pt x="12259" y="4935"/>
                  </a:lnTo>
                  <a:lnTo>
                    <a:pt x="12144" y="4838"/>
                  </a:lnTo>
                  <a:lnTo>
                    <a:pt x="12009" y="4742"/>
                  </a:lnTo>
                  <a:lnTo>
                    <a:pt x="11816" y="4646"/>
                  </a:lnTo>
                  <a:lnTo>
                    <a:pt x="11604" y="4569"/>
                  </a:lnTo>
                  <a:lnTo>
                    <a:pt x="11084" y="4395"/>
                  </a:lnTo>
                  <a:lnTo>
                    <a:pt x="10428" y="4202"/>
                  </a:lnTo>
                  <a:lnTo>
                    <a:pt x="9696" y="3971"/>
                  </a:lnTo>
                  <a:lnTo>
                    <a:pt x="8848" y="3701"/>
                  </a:lnTo>
                  <a:lnTo>
                    <a:pt x="8404" y="3547"/>
                  </a:lnTo>
                  <a:lnTo>
                    <a:pt x="7942" y="3374"/>
                  </a:lnTo>
                  <a:lnTo>
                    <a:pt x="7479" y="3181"/>
                  </a:lnTo>
                  <a:lnTo>
                    <a:pt x="6978" y="2969"/>
                  </a:lnTo>
                  <a:lnTo>
                    <a:pt x="6516" y="2738"/>
                  </a:lnTo>
                  <a:lnTo>
                    <a:pt x="6092" y="2506"/>
                  </a:lnTo>
                  <a:lnTo>
                    <a:pt x="5725" y="2256"/>
                  </a:lnTo>
                  <a:lnTo>
                    <a:pt x="5378" y="2044"/>
                  </a:lnTo>
                  <a:lnTo>
                    <a:pt x="5089" y="1812"/>
                  </a:lnTo>
                  <a:lnTo>
                    <a:pt x="4839" y="1581"/>
                  </a:lnTo>
                  <a:lnTo>
                    <a:pt x="4627" y="1388"/>
                  </a:lnTo>
                  <a:lnTo>
                    <a:pt x="4434" y="1176"/>
                  </a:lnTo>
                  <a:lnTo>
                    <a:pt x="4280" y="1003"/>
                  </a:lnTo>
                  <a:lnTo>
                    <a:pt x="4164" y="829"/>
                  </a:lnTo>
                  <a:lnTo>
                    <a:pt x="3991" y="560"/>
                  </a:lnTo>
                  <a:lnTo>
                    <a:pt x="3894" y="386"/>
                  </a:lnTo>
                  <a:lnTo>
                    <a:pt x="3875" y="328"/>
                  </a:lnTo>
                  <a:lnTo>
                    <a:pt x="3335" y="232"/>
                  </a:lnTo>
                  <a:lnTo>
                    <a:pt x="2796" y="155"/>
                  </a:lnTo>
                  <a:lnTo>
                    <a:pt x="2160" y="58"/>
                  </a:lnTo>
                  <a:lnTo>
                    <a:pt x="1524" y="20"/>
                  </a:lnTo>
                  <a:lnTo>
                    <a:pt x="1234" y="1"/>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1" name="Google Shape;571;p27"/>
            <p:cNvSpPr/>
            <p:nvPr/>
          </p:nvSpPr>
          <p:spPr>
            <a:xfrm>
              <a:off x="3895686" y="4311930"/>
              <a:ext cx="368438" cy="88319"/>
            </a:xfrm>
            <a:custGeom>
              <a:avLst/>
              <a:gdLst/>
              <a:ahLst/>
              <a:cxnLst/>
              <a:rect l="l" t="t" r="r" b="b"/>
              <a:pathLst>
                <a:path w="13512" h="3239" extrusionOk="0">
                  <a:moveTo>
                    <a:pt x="270" y="1"/>
                  </a:moveTo>
                  <a:lnTo>
                    <a:pt x="212" y="347"/>
                  </a:lnTo>
                  <a:lnTo>
                    <a:pt x="135" y="694"/>
                  </a:lnTo>
                  <a:lnTo>
                    <a:pt x="77" y="1118"/>
                  </a:lnTo>
                  <a:lnTo>
                    <a:pt x="19" y="1562"/>
                  </a:lnTo>
                  <a:lnTo>
                    <a:pt x="0" y="1986"/>
                  </a:lnTo>
                  <a:lnTo>
                    <a:pt x="0" y="2159"/>
                  </a:lnTo>
                  <a:lnTo>
                    <a:pt x="19" y="2333"/>
                  </a:lnTo>
                  <a:lnTo>
                    <a:pt x="39" y="2448"/>
                  </a:lnTo>
                  <a:lnTo>
                    <a:pt x="96" y="2545"/>
                  </a:lnTo>
                  <a:lnTo>
                    <a:pt x="116" y="2583"/>
                  </a:lnTo>
                  <a:lnTo>
                    <a:pt x="173" y="2603"/>
                  </a:lnTo>
                  <a:lnTo>
                    <a:pt x="328" y="2680"/>
                  </a:lnTo>
                  <a:lnTo>
                    <a:pt x="540" y="2718"/>
                  </a:lnTo>
                  <a:lnTo>
                    <a:pt x="829" y="2776"/>
                  </a:lnTo>
                  <a:lnTo>
                    <a:pt x="1542" y="2872"/>
                  </a:lnTo>
                  <a:lnTo>
                    <a:pt x="2429" y="2949"/>
                  </a:lnTo>
                  <a:lnTo>
                    <a:pt x="3489" y="3007"/>
                  </a:lnTo>
                  <a:lnTo>
                    <a:pt x="4664" y="3065"/>
                  </a:lnTo>
                  <a:lnTo>
                    <a:pt x="7247" y="3200"/>
                  </a:lnTo>
                  <a:lnTo>
                    <a:pt x="7941" y="3219"/>
                  </a:lnTo>
                  <a:lnTo>
                    <a:pt x="8673" y="3239"/>
                  </a:lnTo>
                  <a:lnTo>
                    <a:pt x="9406" y="3219"/>
                  </a:lnTo>
                  <a:lnTo>
                    <a:pt x="10138" y="3181"/>
                  </a:lnTo>
                  <a:lnTo>
                    <a:pt x="10851" y="3123"/>
                  </a:lnTo>
                  <a:lnTo>
                    <a:pt x="11507" y="3046"/>
                  </a:lnTo>
                  <a:lnTo>
                    <a:pt x="12104" y="2949"/>
                  </a:lnTo>
                  <a:lnTo>
                    <a:pt x="12374" y="2872"/>
                  </a:lnTo>
                  <a:lnTo>
                    <a:pt x="12625" y="2815"/>
                  </a:lnTo>
                  <a:lnTo>
                    <a:pt x="12837" y="2737"/>
                  </a:lnTo>
                  <a:lnTo>
                    <a:pt x="13029" y="2660"/>
                  </a:lnTo>
                  <a:lnTo>
                    <a:pt x="13203" y="2564"/>
                  </a:lnTo>
                  <a:lnTo>
                    <a:pt x="13338" y="2468"/>
                  </a:lnTo>
                  <a:lnTo>
                    <a:pt x="13434" y="2352"/>
                  </a:lnTo>
                  <a:lnTo>
                    <a:pt x="13492" y="2236"/>
                  </a:lnTo>
                  <a:lnTo>
                    <a:pt x="13511" y="2121"/>
                  </a:lnTo>
                  <a:lnTo>
                    <a:pt x="13473" y="1986"/>
                  </a:lnTo>
                  <a:lnTo>
                    <a:pt x="13415" y="1851"/>
                  </a:lnTo>
                  <a:lnTo>
                    <a:pt x="13299" y="1716"/>
                  </a:lnTo>
                  <a:lnTo>
                    <a:pt x="13126" y="1562"/>
                  </a:lnTo>
                  <a:lnTo>
                    <a:pt x="12914" y="1388"/>
                  </a:lnTo>
                  <a:lnTo>
                    <a:pt x="12644" y="1234"/>
                  </a:lnTo>
                  <a:lnTo>
                    <a:pt x="12316" y="1041"/>
                  </a:lnTo>
                  <a:lnTo>
                    <a:pt x="11931" y="849"/>
                  </a:lnTo>
                  <a:lnTo>
                    <a:pt x="11487" y="656"/>
                  </a:lnTo>
                  <a:lnTo>
                    <a:pt x="11565" y="733"/>
                  </a:lnTo>
                  <a:lnTo>
                    <a:pt x="11622" y="810"/>
                  </a:lnTo>
                  <a:lnTo>
                    <a:pt x="11661" y="906"/>
                  </a:lnTo>
                  <a:lnTo>
                    <a:pt x="11699" y="1041"/>
                  </a:lnTo>
                  <a:lnTo>
                    <a:pt x="11719" y="1176"/>
                  </a:lnTo>
                  <a:lnTo>
                    <a:pt x="11699" y="1253"/>
                  </a:lnTo>
                  <a:lnTo>
                    <a:pt x="11680" y="1311"/>
                  </a:lnTo>
                  <a:lnTo>
                    <a:pt x="11642" y="1388"/>
                  </a:lnTo>
                  <a:lnTo>
                    <a:pt x="11584" y="1465"/>
                  </a:lnTo>
                  <a:lnTo>
                    <a:pt x="11487" y="1523"/>
                  </a:lnTo>
                  <a:lnTo>
                    <a:pt x="11391" y="1600"/>
                  </a:lnTo>
                  <a:lnTo>
                    <a:pt x="11275" y="1658"/>
                  </a:lnTo>
                  <a:lnTo>
                    <a:pt x="11121" y="1716"/>
                  </a:lnTo>
                  <a:lnTo>
                    <a:pt x="10948" y="1774"/>
                  </a:lnTo>
                  <a:lnTo>
                    <a:pt x="10755" y="1832"/>
                  </a:lnTo>
                  <a:lnTo>
                    <a:pt x="10524" y="1889"/>
                  </a:lnTo>
                  <a:lnTo>
                    <a:pt x="10254" y="1928"/>
                  </a:lnTo>
                  <a:lnTo>
                    <a:pt x="9637" y="1986"/>
                  </a:lnTo>
                  <a:lnTo>
                    <a:pt x="8847" y="2024"/>
                  </a:lnTo>
                  <a:lnTo>
                    <a:pt x="7902" y="2024"/>
                  </a:lnTo>
                  <a:lnTo>
                    <a:pt x="6785" y="1966"/>
                  </a:lnTo>
                  <a:lnTo>
                    <a:pt x="6457" y="1909"/>
                  </a:lnTo>
                  <a:lnTo>
                    <a:pt x="6110" y="1812"/>
                  </a:lnTo>
                  <a:lnTo>
                    <a:pt x="5667" y="1697"/>
                  </a:lnTo>
                  <a:lnTo>
                    <a:pt x="5165" y="1542"/>
                  </a:lnTo>
                  <a:lnTo>
                    <a:pt x="4626" y="1330"/>
                  </a:lnTo>
                  <a:lnTo>
                    <a:pt x="4086" y="1118"/>
                  </a:lnTo>
                  <a:lnTo>
                    <a:pt x="3836" y="984"/>
                  </a:lnTo>
                  <a:lnTo>
                    <a:pt x="3585" y="849"/>
                  </a:lnTo>
                  <a:lnTo>
                    <a:pt x="3315" y="714"/>
                  </a:lnTo>
                  <a:lnTo>
                    <a:pt x="3065" y="598"/>
                  </a:lnTo>
                  <a:lnTo>
                    <a:pt x="2775" y="482"/>
                  </a:lnTo>
                  <a:lnTo>
                    <a:pt x="2506" y="386"/>
                  </a:lnTo>
                  <a:lnTo>
                    <a:pt x="1947" y="251"/>
                  </a:lnTo>
                  <a:lnTo>
                    <a:pt x="1426" y="135"/>
                  </a:lnTo>
                  <a:lnTo>
                    <a:pt x="983" y="58"/>
                  </a:lnTo>
                  <a:lnTo>
                    <a:pt x="617" y="20"/>
                  </a:lnTo>
                  <a:lnTo>
                    <a:pt x="270" y="1"/>
                  </a:lnTo>
                  <a:close/>
                </a:path>
              </a:pathLst>
            </a:custGeom>
            <a:solidFill>
              <a:srgbClr val="3030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2" name="Google Shape;572;p27"/>
            <p:cNvSpPr/>
            <p:nvPr/>
          </p:nvSpPr>
          <p:spPr>
            <a:xfrm>
              <a:off x="3764286" y="4282509"/>
              <a:ext cx="335854" cy="168731"/>
            </a:xfrm>
            <a:custGeom>
              <a:avLst/>
              <a:gdLst/>
              <a:ahLst/>
              <a:cxnLst/>
              <a:rect l="l" t="t" r="r" b="b"/>
              <a:pathLst>
                <a:path w="12317" h="6188" extrusionOk="0">
                  <a:moveTo>
                    <a:pt x="964" y="0"/>
                  </a:moveTo>
                  <a:lnTo>
                    <a:pt x="752" y="19"/>
                  </a:lnTo>
                  <a:lnTo>
                    <a:pt x="559" y="77"/>
                  </a:lnTo>
                  <a:lnTo>
                    <a:pt x="502" y="97"/>
                  </a:lnTo>
                  <a:lnTo>
                    <a:pt x="444" y="135"/>
                  </a:lnTo>
                  <a:lnTo>
                    <a:pt x="405" y="174"/>
                  </a:lnTo>
                  <a:lnTo>
                    <a:pt x="386" y="231"/>
                  </a:lnTo>
                  <a:lnTo>
                    <a:pt x="290" y="1002"/>
                  </a:lnTo>
                  <a:lnTo>
                    <a:pt x="155" y="2178"/>
                  </a:lnTo>
                  <a:lnTo>
                    <a:pt x="0" y="3720"/>
                  </a:lnTo>
                  <a:lnTo>
                    <a:pt x="675" y="4067"/>
                  </a:lnTo>
                  <a:lnTo>
                    <a:pt x="1407" y="4433"/>
                  </a:lnTo>
                  <a:lnTo>
                    <a:pt x="2352" y="4877"/>
                  </a:lnTo>
                  <a:lnTo>
                    <a:pt x="2872" y="5089"/>
                  </a:lnTo>
                  <a:lnTo>
                    <a:pt x="3431" y="5301"/>
                  </a:lnTo>
                  <a:lnTo>
                    <a:pt x="3990" y="5513"/>
                  </a:lnTo>
                  <a:lnTo>
                    <a:pt x="4588" y="5705"/>
                  </a:lnTo>
                  <a:lnTo>
                    <a:pt x="5166" y="5860"/>
                  </a:lnTo>
                  <a:lnTo>
                    <a:pt x="5744" y="6014"/>
                  </a:lnTo>
                  <a:lnTo>
                    <a:pt x="6322" y="6110"/>
                  </a:lnTo>
                  <a:lnTo>
                    <a:pt x="6881" y="6168"/>
                  </a:lnTo>
                  <a:lnTo>
                    <a:pt x="7440" y="6187"/>
                  </a:lnTo>
                  <a:lnTo>
                    <a:pt x="7980" y="6187"/>
                  </a:lnTo>
                  <a:lnTo>
                    <a:pt x="8500" y="6168"/>
                  </a:lnTo>
                  <a:lnTo>
                    <a:pt x="9021" y="6129"/>
                  </a:lnTo>
                  <a:lnTo>
                    <a:pt x="9522" y="6072"/>
                  </a:lnTo>
                  <a:lnTo>
                    <a:pt x="10004" y="6014"/>
                  </a:lnTo>
                  <a:lnTo>
                    <a:pt x="10447" y="5937"/>
                  </a:lnTo>
                  <a:lnTo>
                    <a:pt x="10852" y="5840"/>
                  </a:lnTo>
                  <a:lnTo>
                    <a:pt x="11218" y="5725"/>
                  </a:lnTo>
                  <a:lnTo>
                    <a:pt x="11546" y="5628"/>
                  </a:lnTo>
                  <a:lnTo>
                    <a:pt x="11816" y="5513"/>
                  </a:lnTo>
                  <a:lnTo>
                    <a:pt x="12028" y="5397"/>
                  </a:lnTo>
                  <a:lnTo>
                    <a:pt x="12182" y="5281"/>
                  </a:lnTo>
                  <a:lnTo>
                    <a:pt x="12240" y="5223"/>
                  </a:lnTo>
                  <a:lnTo>
                    <a:pt x="12278" y="5166"/>
                  </a:lnTo>
                  <a:lnTo>
                    <a:pt x="12297" y="5108"/>
                  </a:lnTo>
                  <a:lnTo>
                    <a:pt x="12317" y="5050"/>
                  </a:lnTo>
                  <a:lnTo>
                    <a:pt x="12297" y="4992"/>
                  </a:lnTo>
                  <a:lnTo>
                    <a:pt x="12259" y="4934"/>
                  </a:lnTo>
                  <a:lnTo>
                    <a:pt x="12143" y="4838"/>
                  </a:lnTo>
                  <a:lnTo>
                    <a:pt x="12008" y="4742"/>
                  </a:lnTo>
                  <a:lnTo>
                    <a:pt x="11816" y="4645"/>
                  </a:lnTo>
                  <a:lnTo>
                    <a:pt x="11604" y="4568"/>
                  </a:lnTo>
                  <a:lnTo>
                    <a:pt x="11083" y="4395"/>
                  </a:lnTo>
                  <a:lnTo>
                    <a:pt x="10428" y="4202"/>
                  </a:lnTo>
                  <a:lnTo>
                    <a:pt x="9695" y="3971"/>
                  </a:lnTo>
                  <a:lnTo>
                    <a:pt x="8847" y="3701"/>
                  </a:lnTo>
                  <a:lnTo>
                    <a:pt x="8404" y="3547"/>
                  </a:lnTo>
                  <a:lnTo>
                    <a:pt x="7941" y="3373"/>
                  </a:lnTo>
                  <a:lnTo>
                    <a:pt x="7479" y="3180"/>
                  </a:lnTo>
                  <a:lnTo>
                    <a:pt x="6978" y="2968"/>
                  </a:lnTo>
                  <a:lnTo>
                    <a:pt x="6515" y="2737"/>
                  </a:lnTo>
                  <a:lnTo>
                    <a:pt x="6091" y="2487"/>
                  </a:lnTo>
                  <a:lnTo>
                    <a:pt x="5725" y="2255"/>
                  </a:lnTo>
                  <a:lnTo>
                    <a:pt x="5378" y="2024"/>
                  </a:lnTo>
                  <a:lnTo>
                    <a:pt x="5089" y="1812"/>
                  </a:lnTo>
                  <a:lnTo>
                    <a:pt x="4838" y="1581"/>
                  </a:lnTo>
                  <a:lnTo>
                    <a:pt x="4626" y="1388"/>
                  </a:lnTo>
                  <a:lnTo>
                    <a:pt x="4434" y="1176"/>
                  </a:lnTo>
                  <a:lnTo>
                    <a:pt x="4279" y="1002"/>
                  </a:lnTo>
                  <a:lnTo>
                    <a:pt x="4164" y="829"/>
                  </a:lnTo>
                  <a:lnTo>
                    <a:pt x="3990" y="559"/>
                  </a:lnTo>
                  <a:lnTo>
                    <a:pt x="3894" y="386"/>
                  </a:lnTo>
                  <a:lnTo>
                    <a:pt x="3875" y="328"/>
                  </a:lnTo>
                  <a:lnTo>
                    <a:pt x="3335" y="231"/>
                  </a:lnTo>
                  <a:lnTo>
                    <a:pt x="2795" y="135"/>
                  </a:lnTo>
                  <a:lnTo>
                    <a:pt x="2159" y="58"/>
                  </a:lnTo>
                  <a:lnTo>
                    <a:pt x="1523" y="0"/>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3" name="Google Shape;573;p27"/>
            <p:cNvSpPr/>
            <p:nvPr/>
          </p:nvSpPr>
          <p:spPr>
            <a:xfrm>
              <a:off x="3756924" y="4383942"/>
              <a:ext cx="368438" cy="88319"/>
            </a:xfrm>
            <a:custGeom>
              <a:avLst/>
              <a:gdLst/>
              <a:ahLst/>
              <a:cxnLst/>
              <a:rect l="l" t="t" r="r" b="b"/>
              <a:pathLst>
                <a:path w="13512" h="3239" extrusionOk="0">
                  <a:moveTo>
                    <a:pt x="270" y="0"/>
                  </a:moveTo>
                  <a:lnTo>
                    <a:pt x="213" y="347"/>
                  </a:lnTo>
                  <a:lnTo>
                    <a:pt x="136" y="694"/>
                  </a:lnTo>
                  <a:lnTo>
                    <a:pt x="78" y="1118"/>
                  </a:lnTo>
                  <a:lnTo>
                    <a:pt x="20" y="1561"/>
                  </a:lnTo>
                  <a:lnTo>
                    <a:pt x="1" y="1985"/>
                  </a:lnTo>
                  <a:lnTo>
                    <a:pt x="1" y="2159"/>
                  </a:lnTo>
                  <a:lnTo>
                    <a:pt x="20" y="2313"/>
                  </a:lnTo>
                  <a:lnTo>
                    <a:pt x="39" y="2448"/>
                  </a:lnTo>
                  <a:lnTo>
                    <a:pt x="97" y="2544"/>
                  </a:lnTo>
                  <a:lnTo>
                    <a:pt x="116" y="2583"/>
                  </a:lnTo>
                  <a:lnTo>
                    <a:pt x="174" y="2602"/>
                  </a:lnTo>
                  <a:lnTo>
                    <a:pt x="328" y="2660"/>
                  </a:lnTo>
                  <a:lnTo>
                    <a:pt x="540" y="2718"/>
                  </a:lnTo>
                  <a:lnTo>
                    <a:pt x="829" y="2776"/>
                  </a:lnTo>
                  <a:lnTo>
                    <a:pt x="1543" y="2872"/>
                  </a:lnTo>
                  <a:lnTo>
                    <a:pt x="2429" y="2930"/>
                  </a:lnTo>
                  <a:lnTo>
                    <a:pt x="3489" y="3007"/>
                  </a:lnTo>
                  <a:lnTo>
                    <a:pt x="4665" y="3065"/>
                  </a:lnTo>
                  <a:lnTo>
                    <a:pt x="7248" y="3200"/>
                  </a:lnTo>
                  <a:lnTo>
                    <a:pt x="7942" y="3219"/>
                  </a:lnTo>
                  <a:lnTo>
                    <a:pt x="8674" y="3238"/>
                  </a:lnTo>
                  <a:lnTo>
                    <a:pt x="9406" y="3219"/>
                  </a:lnTo>
                  <a:lnTo>
                    <a:pt x="10139" y="3180"/>
                  </a:lnTo>
                  <a:lnTo>
                    <a:pt x="10852" y="3123"/>
                  </a:lnTo>
                  <a:lnTo>
                    <a:pt x="11507" y="3045"/>
                  </a:lnTo>
                  <a:lnTo>
                    <a:pt x="12105" y="2949"/>
                  </a:lnTo>
                  <a:lnTo>
                    <a:pt x="12375" y="2872"/>
                  </a:lnTo>
                  <a:lnTo>
                    <a:pt x="12625" y="2814"/>
                  </a:lnTo>
                  <a:lnTo>
                    <a:pt x="12837" y="2737"/>
                  </a:lnTo>
                  <a:lnTo>
                    <a:pt x="13030" y="2641"/>
                  </a:lnTo>
                  <a:lnTo>
                    <a:pt x="13203" y="2564"/>
                  </a:lnTo>
                  <a:lnTo>
                    <a:pt x="13338" y="2467"/>
                  </a:lnTo>
                  <a:lnTo>
                    <a:pt x="13435" y="2352"/>
                  </a:lnTo>
                  <a:lnTo>
                    <a:pt x="13493" y="2236"/>
                  </a:lnTo>
                  <a:lnTo>
                    <a:pt x="13512" y="2120"/>
                  </a:lnTo>
                  <a:lnTo>
                    <a:pt x="13473" y="1985"/>
                  </a:lnTo>
                  <a:lnTo>
                    <a:pt x="13415" y="1850"/>
                  </a:lnTo>
                  <a:lnTo>
                    <a:pt x="13300" y="1716"/>
                  </a:lnTo>
                  <a:lnTo>
                    <a:pt x="13126" y="1561"/>
                  </a:lnTo>
                  <a:lnTo>
                    <a:pt x="12914" y="1388"/>
                  </a:lnTo>
                  <a:lnTo>
                    <a:pt x="12645" y="1214"/>
                  </a:lnTo>
                  <a:lnTo>
                    <a:pt x="12317" y="1041"/>
                  </a:lnTo>
                  <a:lnTo>
                    <a:pt x="11931" y="848"/>
                  </a:lnTo>
                  <a:lnTo>
                    <a:pt x="11488" y="655"/>
                  </a:lnTo>
                  <a:lnTo>
                    <a:pt x="11565" y="733"/>
                  </a:lnTo>
                  <a:lnTo>
                    <a:pt x="11623" y="810"/>
                  </a:lnTo>
                  <a:lnTo>
                    <a:pt x="11662" y="906"/>
                  </a:lnTo>
                  <a:lnTo>
                    <a:pt x="11700" y="1041"/>
                  </a:lnTo>
                  <a:lnTo>
                    <a:pt x="11719" y="1176"/>
                  </a:lnTo>
                  <a:lnTo>
                    <a:pt x="11700" y="1234"/>
                  </a:lnTo>
                  <a:lnTo>
                    <a:pt x="11681" y="1311"/>
                  </a:lnTo>
                  <a:lnTo>
                    <a:pt x="11642" y="1388"/>
                  </a:lnTo>
                  <a:lnTo>
                    <a:pt x="11584" y="1446"/>
                  </a:lnTo>
                  <a:lnTo>
                    <a:pt x="11488" y="1523"/>
                  </a:lnTo>
                  <a:lnTo>
                    <a:pt x="11392" y="1600"/>
                  </a:lnTo>
                  <a:lnTo>
                    <a:pt x="11276" y="1658"/>
                  </a:lnTo>
                  <a:lnTo>
                    <a:pt x="11122" y="1716"/>
                  </a:lnTo>
                  <a:lnTo>
                    <a:pt x="10948" y="1773"/>
                  </a:lnTo>
                  <a:lnTo>
                    <a:pt x="10756" y="1831"/>
                  </a:lnTo>
                  <a:lnTo>
                    <a:pt x="10524" y="1889"/>
                  </a:lnTo>
                  <a:lnTo>
                    <a:pt x="10254" y="1928"/>
                  </a:lnTo>
                  <a:lnTo>
                    <a:pt x="9638" y="1985"/>
                  </a:lnTo>
                  <a:lnTo>
                    <a:pt x="8847" y="2024"/>
                  </a:lnTo>
                  <a:lnTo>
                    <a:pt x="7903" y="2024"/>
                  </a:lnTo>
                  <a:lnTo>
                    <a:pt x="6785" y="1966"/>
                  </a:lnTo>
                  <a:lnTo>
                    <a:pt x="6457" y="1908"/>
                  </a:lnTo>
                  <a:lnTo>
                    <a:pt x="6111" y="1812"/>
                  </a:lnTo>
                  <a:lnTo>
                    <a:pt x="5667" y="1696"/>
                  </a:lnTo>
                  <a:lnTo>
                    <a:pt x="5166" y="1523"/>
                  </a:lnTo>
                  <a:lnTo>
                    <a:pt x="4626" y="1330"/>
                  </a:lnTo>
                  <a:lnTo>
                    <a:pt x="4087" y="1099"/>
                  </a:lnTo>
                  <a:lnTo>
                    <a:pt x="3836" y="983"/>
                  </a:lnTo>
                  <a:lnTo>
                    <a:pt x="3586" y="848"/>
                  </a:lnTo>
                  <a:lnTo>
                    <a:pt x="3316" y="713"/>
                  </a:lnTo>
                  <a:lnTo>
                    <a:pt x="3065" y="598"/>
                  </a:lnTo>
                  <a:lnTo>
                    <a:pt x="2776" y="482"/>
                  </a:lnTo>
                  <a:lnTo>
                    <a:pt x="2506" y="386"/>
                  </a:lnTo>
                  <a:lnTo>
                    <a:pt x="1947" y="251"/>
                  </a:lnTo>
                  <a:lnTo>
                    <a:pt x="1427" y="135"/>
                  </a:lnTo>
                  <a:lnTo>
                    <a:pt x="984" y="58"/>
                  </a:lnTo>
                  <a:lnTo>
                    <a:pt x="617" y="19"/>
                  </a:lnTo>
                  <a:lnTo>
                    <a:pt x="270" y="0"/>
                  </a:lnTo>
                  <a:close/>
                </a:path>
              </a:pathLst>
            </a:custGeom>
            <a:solidFill>
              <a:srgbClr val="3030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4" name="Google Shape;574;p27"/>
            <p:cNvSpPr/>
            <p:nvPr/>
          </p:nvSpPr>
          <p:spPr>
            <a:xfrm>
              <a:off x="2952845" y="3180401"/>
              <a:ext cx="955480" cy="1239308"/>
            </a:xfrm>
            <a:custGeom>
              <a:avLst/>
              <a:gdLst/>
              <a:ahLst/>
              <a:cxnLst/>
              <a:rect l="l" t="t" r="r" b="b"/>
              <a:pathLst>
                <a:path w="35041" h="45450" extrusionOk="0">
                  <a:moveTo>
                    <a:pt x="9444" y="1"/>
                  </a:moveTo>
                  <a:lnTo>
                    <a:pt x="8712" y="20"/>
                  </a:lnTo>
                  <a:lnTo>
                    <a:pt x="7980" y="40"/>
                  </a:lnTo>
                  <a:lnTo>
                    <a:pt x="7286" y="78"/>
                  </a:lnTo>
                  <a:lnTo>
                    <a:pt x="6630" y="117"/>
                  </a:lnTo>
                  <a:lnTo>
                    <a:pt x="6014" y="174"/>
                  </a:lnTo>
                  <a:lnTo>
                    <a:pt x="5435" y="252"/>
                  </a:lnTo>
                  <a:lnTo>
                    <a:pt x="4896" y="348"/>
                  </a:lnTo>
                  <a:lnTo>
                    <a:pt x="4414" y="464"/>
                  </a:lnTo>
                  <a:lnTo>
                    <a:pt x="3990" y="579"/>
                  </a:lnTo>
                  <a:lnTo>
                    <a:pt x="3643" y="733"/>
                  </a:lnTo>
                  <a:lnTo>
                    <a:pt x="3315" y="888"/>
                  </a:lnTo>
                  <a:lnTo>
                    <a:pt x="3007" y="1080"/>
                  </a:lnTo>
                  <a:lnTo>
                    <a:pt x="2737" y="1273"/>
                  </a:lnTo>
                  <a:lnTo>
                    <a:pt x="2467" y="1504"/>
                  </a:lnTo>
                  <a:lnTo>
                    <a:pt x="2217" y="1755"/>
                  </a:lnTo>
                  <a:lnTo>
                    <a:pt x="1985" y="2006"/>
                  </a:lnTo>
                  <a:lnTo>
                    <a:pt x="1773" y="2275"/>
                  </a:lnTo>
                  <a:lnTo>
                    <a:pt x="1581" y="2545"/>
                  </a:lnTo>
                  <a:lnTo>
                    <a:pt x="1407" y="2834"/>
                  </a:lnTo>
                  <a:lnTo>
                    <a:pt x="1234" y="3143"/>
                  </a:lnTo>
                  <a:lnTo>
                    <a:pt x="1079" y="3432"/>
                  </a:lnTo>
                  <a:lnTo>
                    <a:pt x="944" y="3740"/>
                  </a:lnTo>
                  <a:lnTo>
                    <a:pt x="810" y="4049"/>
                  </a:lnTo>
                  <a:lnTo>
                    <a:pt x="694" y="4357"/>
                  </a:lnTo>
                  <a:lnTo>
                    <a:pt x="501" y="4974"/>
                  </a:lnTo>
                  <a:lnTo>
                    <a:pt x="328" y="5571"/>
                  </a:lnTo>
                  <a:lnTo>
                    <a:pt x="212" y="6130"/>
                  </a:lnTo>
                  <a:lnTo>
                    <a:pt x="135" y="6651"/>
                  </a:lnTo>
                  <a:lnTo>
                    <a:pt x="58" y="7094"/>
                  </a:lnTo>
                  <a:lnTo>
                    <a:pt x="0" y="7769"/>
                  </a:lnTo>
                  <a:lnTo>
                    <a:pt x="0" y="8019"/>
                  </a:lnTo>
                  <a:lnTo>
                    <a:pt x="0" y="42559"/>
                  </a:lnTo>
                  <a:lnTo>
                    <a:pt x="231" y="42694"/>
                  </a:lnTo>
                  <a:lnTo>
                    <a:pt x="540" y="42828"/>
                  </a:lnTo>
                  <a:lnTo>
                    <a:pt x="964" y="43021"/>
                  </a:lnTo>
                  <a:lnTo>
                    <a:pt x="1523" y="43233"/>
                  </a:lnTo>
                  <a:lnTo>
                    <a:pt x="2197" y="43484"/>
                  </a:lnTo>
                  <a:lnTo>
                    <a:pt x="2988" y="43734"/>
                  </a:lnTo>
                  <a:lnTo>
                    <a:pt x="3893" y="44004"/>
                  </a:lnTo>
                  <a:lnTo>
                    <a:pt x="4915" y="44274"/>
                  </a:lnTo>
                  <a:lnTo>
                    <a:pt x="6052" y="44544"/>
                  </a:lnTo>
                  <a:lnTo>
                    <a:pt x="7305" y="44775"/>
                  </a:lnTo>
                  <a:lnTo>
                    <a:pt x="7980" y="44891"/>
                  </a:lnTo>
                  <a:lnTo>
                    <a:pt x="8693" y="45006"/>
                  </a:lnTo>
                  <a:lnTo>
                    <a:pt x="9406" y="45103"/>
                  </a:lnTo>
                  <a:lnTo>
                    <a:pt x="10177" y="45180"/>
                  </a:lnTo>
                  <a:lnTo>
                    <a:pt x="10967" y="45257"/>
                  </a:lnTo>
                  <a:lnTo>
                    <a:pt x="11777" y="45334"/>
                  </a:lnTo>
                  <a:lnTo>
                    <a:pt x="12625" y="45373"/>
                  </a:lnTo>
                  <a:lnTo>
                    <a:pt x="13492" y="45411"/>
                  </a:lnTo>
                  <a:lnTo>
                    <a:pt x="14398" y="45450"/>
                  </a:lnTo>
                  <a:lnTo>
                    <a:pt x="15323" y="45450"/>
                  </a:lnTo>
                  <a:lnTo>
                    <a:pt x="17116" y="45430"/>
                  </a:lnTo>
                  <a:lnTo>
                    <a:pt x="18754" y="45373"/>
                  </a:lnTo>
                  <a:lnTo>
                    <a:pt x="20219" y="45276"/>
                  </a:lnTo>
                  <a:lnTo>
                    <a:pt x="21549" y="45161"/>
                  </a:lnTo>
                  <a:lnTo>
                    <a:pt x="22724" y="45006"/>
                  </a:lnTo>
                  <a:lnTo>
                    <a:pt x="23746" y="44852"/>
                  </a:lnTo>
                  <a:lnTo>
                    <a:pt x="24652" y="44679"/>
                  </a:lnTo>
                  <a:lnTo>
                    <a:pt x="25442" y="44505"/>
                  </a:lnTo>
                  <a:lnTo>
                    <a:pt x="26097" y="44332"/>
                  </a:lnTo>
                  <a:lnTo>
                    <a:pt x="26637" y="44158"/>
                  </a:lnTo>
                  <a:lnTo>
                    <a:pt x="27100" y="44004"/>
                  </a:lnTo>
                  <a:lnTo>
                    <a:pt x="27447" y="43869"/>
                  </a:lnTo>
                  <a:lnTo>
                    <a:pt x="27697" y="43734"/>
                  </a:lnTo>
                  <a:lnTo>
                    <a:pt x="27871" y="43657"/>
                  </a:lnTo>
                  <a:lnTo>
                    <a:pt x="28005" y="43561"/>
                  </a:lnTo>
                  <a:lnTo>
                    <a:pt x="28892" y="42655"/>
                  </a:lnTo>
                  <a:lnTo>
                    <a:pt x="29952" y="41614"/>
                  </a:lnTo>
                  <a:lnTo>
                    <a:pt x="31128" y="40477"/>
                  </a:lnTo>
                  <a:lnTo>
                    <a:pt x="32284" y="39378"/>
                  </a:lnTo>
                  <a:lnTo>
                    <a:pt x="34231" y="37547"/>
                  </a:lnTo>
                  <a:lnTo>
                    <a:pt x="35041" y="36776"/>
                  </a:lnTo>
                  <a:lnTo>
                    <a:pt x="34790" y="13165"/>
                  </a:lnTo>
                  <a:lnTo>
                    <a:pt x="34655" y="12741"/>
                  </a:lnTo>
                  <a:lnTo>
                    <a:pt x="34520" y="12317"/>
                  </a:lnTo>
                  <a:lnTo>
                    <a:pt x="34366" y="11912"/>
                  </a:lnTo>
                  <a:lnTo>
                    <a:pt x="34193" y="11508"/>
                  </a:lnTo>
                  <a:lnTo>
                    <a:pt x="33846" y="10737"/>
                  </a:lnTo>
                  <a:lnTo>
                    <a:pt x="33441" y="10004"/>
                  </a:lnTo>
                  <a:lnTo>
                    <a:pt x="33036" y="9291"/>
                  </a:lnTo>
                  <a:lnTo>
                    <a:pt x="32593" y="8617"/>
                  </a:lnTo>
                  <a:lnTo>
                    <a:pt x="32111" y="7961"/>
                  </a:lnTo>
                  <a:lnTo>
                    <a:pt x="31629" y="7344"/>
                  </a:lnTo>
                  <a:lnTo>
                    <a:pt x="31109" y="6766"/>
                  </a:lnTo>
                  <a:lnTo>
                    <a:pt x="30588" y="6207"/>
                  </a:lnTo>
                  <a:lnTo>
                    <a:pt x="30068" y="5687"/>
                  </a:lnTo>
                  <a:lnTo>
                    <a:pt x="29528" y="5205"/>
                  </a:lnTo>
                  <a:lnTo>
                    <a:pt x="28988" y="4723"/>
                  </a:lnTo>
                  <a:lnTo>
                    <a:pt x="28430" y="4299"/>
                  </a:lnTo>
                  <a:lnTo>
                    <a:pt x="27890" y="3894"/>
                  </a:lnTo>
                  <a:lnTo>
                    <a:pt x="27350" y="3509"/>
                  </a:lnTo>
                  <a:lnTo>
                    <a:pt x="26810" y="3143"/>
                  </a:lnTo>
                  <a:lnTo>
                    <a:pt x="26290" y="2815"/>
                  </a:lnTo>
                  <a:lnTo>
                    <a:pt x="25789" y="2526"/>
                  </a:lnTo>
                  <a:lnTo>
                    <a:pt x="25307" y="2237"/>
                  </a:lnTo>
                  <a:lnTo>
                    <a:pt x="24401" y="1755"/>
                  </a:lnTo>
                  <a:lnTo>
                    <a:pt x="23592" y="1369"/>
                  </a:lnTo>
                  <a:lnTo>
                    <a:pt x="22917" y="1080"/>
                  </a:lnTo>
                  <a:lnTo>
                    <a:pt x="22416" y="888"/>
                  </a:lnTo>
                  <a:lnTo>
                    <a:pt x="21973" y="733"/>
                  </a:lnTo>
                  <a:lnTo>
                    <a:pt x="21337" y="656"/>
                  </a:lnTo>
                  <a:lnTo>
                    <a:pt x="19602" y="502"/>
                  </a:lnTo>
                  <a:lnTo>
                    <a:pt x="17096" y="290"/>
                  </a:lnTo>
                  <a:lnTo>
                    <a:pt x="15651" y="194"/>
                  </a:lnTo>
                  <a:lnTo>
                    <a:pt x="14128" y="117"/>
                  </a:lnTo>
                  <a:lnTo>
                    <a:pt x="12548" y="40"/>
                  </a:lnTo>
                  <a:lnTo>
                    <a:pt x="1098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5" name="Google Shape;575;p27"/>
            <p:cNvSpPr/>
            <p:nvPr/>
          </p:nvSpPr>
          <p:spPr>
            <a:xfrm>
              <a:off x="2960725" y="2179754"/>
              <a:ext cx="631733" cy="774724"/>
            </a:xfrm>
            <a:custGeom>
              <a:avLst/>
              <a:gdLst/>
              <a:ahLst/>
              <a:cxnLst/>
              <a:rect l="l" t="t" r="r" b="b"/>
              <a:pathLst>
                <a:path w="23168" h="28412" extrusionOk="0">
                  <a:moveTo>
                    <a:pt x="16653" y="1"/>
                  </a:moveTo>
                  <a:lnTo>
                    <a:pt x="16075" y="39"/>
                  </a:lnTo>
                  <a:lnTo>
                    <a:pt x="15497" y="116"/>
                  </a:lnTo>
                  <a:lnTo>
                    <a:pt x="14938" y="251"/>
                  </a:lnTo>
                  <a:lnTo>
                    <a:pt x="14668" y="328"/>
                  </a:lnTo>
                  <a:lnTo>
                    <a:pt x="14398" y="406"/>
                  </a:lnTo>
                  <a:lnTo>
                    <a:pt x="14128" y="502"/>
                  </a:lnTo>
                  <a:lnTo>
                    <a:pt x="13858" y="618"/>
                  </a:lnTo>
                  <a:lnTo>
                    <a:pt x="13588" y="733"/>
                  </a:lnTo>
                  <a:lnTo>
                    <a:pt x="13338" y="868"/>
                  </a:lnTo>
                  <a:lnTo>
                    <a:pt x="13087" y="1022"/>
                  </a:lnTo>
                  <a:lnTo>
                    <a:pt x="12837" y="1176"/>
                  </a:lnTo>
                  <a:lnTo>
                    <a:pt x="12605" y="1350"/>
                  </a:lnTo>
                  <a:lnTo>
                    <a:pt x="12374" y="1523"/>
                  </a:lnTo>
                  <a:lnTo>
                    <a:pt x="12143" y="1716"/>
                  </a:lnTo>
                  <a:lnTo>
                    <a:pt x="11931" y="1928"/>
                  </a:lnTo>
                  <a:lnTo>
                    <a:pt x="11719" y="2140"/>
                  </a:lnTo>
                  <a:lnTo>
                    <a:pt x="11507" y="2371"/>
                  </a:lnTo>
                  <a:lnTo>
                    <a:pt x="11314" y="2603"/>
                  </a:lnTo>
                  <a:lnTo>
                    <a:pt x="11121" y="2873"/>
                  </a:lnTo>
                  <a:lnTo>
                    <a:pt x="10736" y="3451"/>
                  </a:lnTo>
                  <a:lnTo>
                    <a:pt x="10350" y="4068"/>
                  </a:lnTo>
                  <a:lnTo>
                    <a:pt x="9984" y="4762"/>
                  </a:lnTo>
                  <a:lnTo>
                    <a:pt x="9599" y="5475"/>
                  </a:lnTo>
                  <a:lnTo>
                    <a:pt x="9213" y="6265"/>
                  </a:lnTo>
                  <a:lnTo>
                    <a:pt x="8404" y="7922"/>
                  </a:lnTo>
                  <a:lnTo>
                    <a:pt x="7960" y="8790"/>
                  </a:lnTo>
                  <a:lnTo>
                    <a:pt x="7517" y="9676"/>
                  </a:lnTo>
                  <a:lnTo>
                    <a:pt x="7035" y="10582"/>
                  </a:lnTo>
                  <a:lnTo>
                    <a:pt x="6515" y="11508"/>
                  </a:lnTo>
                  <a:lnTo>
                    <a:pt x="5975" y="12433"/>
                  </a:lnTo>
                  <a:lnTo>
                    <a:pt x="5397" y="13358"/>
                  </a:lnTo>
                  <a:lnTo>
                    <a:pt x="4780" y="14283"/>
                  </a:lnTo>
                  <a:lnTo>
                    <a:pt x="4433" y="14726"/>
                  </a:lnTo>
                  <a:lnTo>
                    <a:pt x="4106" y="15189"/>
                  </a:lnTo>
                  <a:lnTo>
                    <a:pt x="3720" y="15690"/>
                  </a:lnTo>
                  <a:lnTo>
                    <a:pt x="3373" y="16210"/>
                  </a:lnTo>
                  <a:lnTo>
                    <a:pt x="3045" y="16731"/>
                  </a:lnTo>
                  <a:lnTo>
                    <a:pt x="2756" y="17271"/>
                  </a:lnTo>
                  <a:lnTo>
                    <a:pt x="2467" y="17829"/>
                  </a:lnTo>
                  <a:lnTo>
                    <a:pt x="2197" y="18369"/>
                  </a:lnTo>
                  <a:lnTo>
                    <a:pt x="1966" y="18928"/>
                  </a:lnTo>
                  <a:lnTo>
                    <a:pt x="1735" y="19487"/>
                  </a:lnTo>
                  <a:lnTo>
                    <a:pt x="1523" y="20046"/>
                  </a:lnTo>
                  <a:lnTo>
                    <a:pt x="1330" y="20605"/>
                  </a:lnTo>
                  <a:lnTo>
                    <a:pt x="1157" y="21164"/>
                  </a:lnTo>
                  <a:lnTo>
                    <a:pt x="1002" y="21704"/>
                  </a:lnTo>
                  <a:lnTo>
                    <a:pt x="867" y="22243"/>
                  </a:lnTo>
                  <a:lnTo>
                    <a:pt x="733" y="22764"/>
                  </a:lnTo>
                  <a:lnTo>
                    <a:pt x="521" y="23785"/>
                  </a:lnTo>
                  <a:lnTo>
                    <a:pt x="347" y="24749"/>
                  </a:lnTo>
                  <a:lnTo>
                    <a:pt x="212" y="25616"/>
                  </a:lnTo>
                  <a:lnTo>
                    <a:pt x="135" y="26407"/>
                  </a:lnTo>
                  <a:lnTo>
                    <a:pt x="77" y="27081"/>
                  </a:lnTo>
                  <a:lnTo>
                    <a:pt x="39" y="27640"/>
                  </a:lnTo>
                  <a:lnTo>
                    <a:pt x="19" y="28064"/>
                  </a:lnTo>
                  <a:lnTo>
                    <a:pt x="0" y="28411"/>
                  </a:lnTo>
                  <a:lnTo>
                    <a:pt x="12644" y="26368"/>
                  </a:lnTo>
                  <a:lnTo>
                    <a:pt x="20739" y="26426"/>
                  </a:lnTo>
                  <a:lnTo>
                    <a:pt x="20643" y="25770"/>
                  </a:lnTo>
                  <a:lnTo>
                    <a:pt x="20527" y="25134"/>
                  </a:lnTo>
                  <a:lnTo>
                    <a:pt x="20373" y="23824"/>
                  </a:lnTo>
                  <a:lnTo>
                    <a:pt x="20238" y="22532"/>
                  </a:lnTo>
                  <a:lnTo>
                    <a:pt x="20161" y="21260"/>
                  </a:lnTo>
                  <a:lnTo>
                    <a:pt x="20103" y="20007"/>
                  </a:lnTo>
                  <a:lnTo>
                    <a:pt x="20084" y="18812"/>
                  </a:lnTo>
                  <a:lnTo>
                    <a:pt x="20065" y="17675"/>
                  </a:lnTo>
                  <a:lnTo>
                    <a:pt x="20084" y="16615"/>
                  </a:lnTo>
                  <a:lnTo>
                    <a:pt x="20122" y="15632"/>
                  </a:lnTo>
                  <a:lnTo>
                    <a:pt x="20161" y="14726"/>
                  </a:lnTo>
                  <a:lnTo>
                    <a:pt x="20257" y="13261"/>
                  </a:lnTo>
                  <a:lnTo>
                    <a:pt x="20334" y="12317"/>
                  </a:lnTo>
                  <a:lnTo>
                    <a:pt x="20373" y="11970"/>
                  </a:lnTo>
                  <a:lnTo>
                    <a:pt x="22821" y="6766"/>
                  </a:lnTo>
                  <a:lnTo>
                    <a:pt x="22975" y="6342"/>
                  </a:lnTo>
                  <a:lnTo>
                    <a:pt x="23071" y="5899"/>
                  </a:lnTo>
                  <a:lnTo>
                    <a:pt x="23148" y="5455"/>
                  </a:lnTo>
                  <a:lnTo>
                    <a:pt x="23168" y="5012"/>
                  </a:lnTo>
                  <a:lnTo>
                    <a:pt x="23148" y="4569"/>
                  </a:lnTo>
                  <a:lnTo>
                    <a:pt x="23091" y="4125"/>
                  </a:lnTo>
                  <a:lnTo>
                    <a:pt x="22994" y="3682"/>
                  </a:lnTo>
                  <a:lnTo>
                    <a:pt x="22859" y="3258"/>
                  </a:lnTo>
                  <a:lnTo>
                    <a:pt x="22763" y="3046"/>
                  </a:lnTo>
                  <a:lnTo>
                    <a:pt x="22667" y="2853"/>
                  </a:lnTo>
                  <a:lnTo>
                    <a:pt x="22551" y="2661"/>
                  </a:lnTo>
                  <a:lnTo>
                    <a:pt x="22435" y="2449"/>
                  </a:lnTo>
                  <a:lnTo>
                    <a:pt x="22300" y="2275"/>
                  </a:lnTo>
                  <a:lnTo>
                    <a:pt x="22146" y="2082"/>
                  </a:lnTo>
                  <a:lnTo>
                    <a:pt x="21992" y="1909"/>
                  </a:lnTo>
                  <a:lnTo>
                    <a:pt x="21838" y="1735"/>
                  </a:lnTo>
                  <a:lnTo>
                    <a:pt x="21645" y="1562"/>
                  </a:lnTo>
                  <a:lnTo>
                    <a:pt x="21452" y="1408"/>
                  </a:lnTo>
                  <a:lnTo>
                    <a:pt x="21260" y="1254"/>
                  </a:lnTo>
                  <a:lnTo>
                    <a:pt x="21048" y="1099"/>
                  </a:lnTo>
                  <a:lnTo>
                    <a:pt x="20816" y="964"/>
                  </a:lnTo>
                  <a:lnTo>
                    <a:pt x="20566" y="849"/>
                  </a:lnTo>
                  <a:lnTo>
                    <a:pt x="20315" y="714"/>
                  </a:lnTo>
                  <a:lnTo>
                    <a:pt x="20065" y="618"/>
                  </a:lnTo>
                  <a:lnTo>
                    <a:pt x="19506" y="406"/>
                  </a:lnTo>
                  <a:lnTo>
                    <a:pt x="18947" y="251"/>
                  </a:lnTo>
                  <a:lnTo>
                    <a:pt x="18368" y="136"/>
                  </a:lnTo>
                  <a:lnTo>
                    <a:pt x="17810" y="59"/>
                  </a:lnTo>
                  <a:lnTo>
                    <a:pt x="1723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6" name="Google Shape;576;p27"/>
            <p:cNvSpPr/>
            <p:nvPr/>
          </p:nvSpPr>
          <p:spPr>
            <a:xfrm>
              <a:off x="3338074" y="2641712"/>
              <a:ext cx="518737" cy="876159"/>
            </a:xfrm>
            <a:custGeom>
              <a:avLst/>
              <a:gdLst/>
              <a:ahLst/>
              <a:cxnLst/>
              <a:rect l="l" t="t" r="r" b="b"/>
              <a:pathLst>
                <a:path w="19024" h="32132" extrusionOk="0">
                  <a:moveTo>
                    <a:pt x="1793" y="1"/>
                  </a:moveTo>
                  <a:lnTo>
                    <a:pt x="0" y="3297"/>
                  </a:lnTo>
                  <a:lnTo>
                    <a:pt x="3681" y="26754"/>
                  </a:lnTo>
                  <a:lnTo>
                    <a:pt x="18465" y="32131"/>
                  </a:lnTo>
                  <a:lnTo>
                    <a:pt x="19024" y="30724"/>
                  </a:lnTo>
                  <a:lnTo>
                    <a:pt x="18657" y="30184"/>
                  </a:lnTo>
                  <a:lnTo>
                    <a:pt x="18214" y="29606"/>
                  </a:lnTo>
                  <a:lnTo>
                    <a:pt x="17675" y="28893"/>
                  </a:lnTo>
                  <a:lnTo>
                    <a:pt x="17019" y="28122"/>
                  </a:lnTo>
                  <a:lnTo>
                    <a:pt x="16692" y="27737"/>
                  </a:lnTo>
                  <a:lnTo>
                    <a:pt x="16325" y="27332"/>
                  </a:lnTo>
                  <a:lnTo>
                    <a:pt x="15959" y="26966"/>
                  </a:lnTo>
                  <a:lnTo>
                    <a:pt x="15612" y="26619"/>
                  </a:lnTo>
                  <a:lnTo>
                    <a:pt x="15246" y="26291"/>
                  </a:lnTo>
                  <a:lnTo>
                    <a:pt x="14880" y="26002"/>
                  </a:lnTo>
                  <a:lnTo>
                    <a:pt x="13164" y="24691"/>
                  </a:lnTo>
                  <a:lnTo>
                    <a:pt x="12162" y="23920"/>
                  </a:lnTo>
                  <a:lnTo>
                    <a:pt x="11179" y="23130"/>
                  </a:lnTo>
                  <a:lnTo>
                    <a:pt x="10292" y="22378"/>
                  </a:lnTo>
                  <a:lnTo>
                    <a:pt x="9541" y="21723"/>
                  </a:lnTo>
                  <a:lnTo>
                    <a:pt x="9232" y="21434"/>
                  </a:lnTo>
                  <a:lnTo>
                    <a:pt x="9001" y="21183"/>
                  </a:lnTo>
                  <a:lnTo>
                    <a:pt x="8847" y="20971"/>
                  </a:lnTo>
                  <a:lnTo>
                    <a:pt x="8789" y="20894"/>
                  </a:lnTo>
                  <a:lnTo>
                    <a:pt x="8770" y="20817"/>
                  </a:lnTo>
                  <a:lnTo>
                    <a:pt x="8712" y="20605"/>
                  </a:lnTo>
                  <a:lnTo>
                    <a:pt x="8654" y="20181"/>
                  </a:lnTo>
                  <a:lnTo>
                    <a:pt x="8461" y="18870"/>
                  </a:lnTo>
                  <a:lnTo>
                    <a:pt x="8211" y="17059"/>
                  </a:lnTo>
                  <a:lnTo>
                    <a:pt x="7902" y="14958"/>
                  </a:lnTo>
                  <a:lnTo>
                    <a:pt x="7556" y="12741"/>
                  </a:lnTo>
                  <a:lnTo>
                    <a:pt x="7382" y="11643"/>
                  </a:lnTo>
                  <a:lnTo>
                    <a:pt x="7189" y="10602"/>
                  </a:lnTo>
                  <a:lnTo>
                    <a:pt x="6997" y="9599"/>
                  </a:lnTo>
                  <a:lnTo>
                    <a:pt x="6804" y="8713"/>
                  </a:lnTo>
                  <a:lnTo>
                    <a:pt x="6592" y="7923"/>
                  </a:lnTo>
                  <a:lnTo>
                    <a:pt x="6399" y="7248"/>
                  </a:lnTo>
                  <a:lnTo>
                    <a:pt x="6071" y="6246"/>
                  </a:lnTo>
                  <a:lnTo>
                    <a:pt x="5724" y="5205"/>
                  </a:lnTo>
                  <a:lnTo>
                    <a:pt x="5551" y="4685"/>
                  </a:lnTo>
                  <a:lnTo>
                    <a:pt x="5339" y="4183"/>
                  </a:lnTo>
                  <a:lnTo>
                    <a:pt x="5127" y="3682"/>
                  </a:lnTo>
                  <a:lnTo>
                    <a:pt x="4896" y="3181"/>
                  </a:lnTo>
                  <a:lnTo>
                    <a:pt x="4626" y="2719"/>
                  </a:lnTo>
                  <a:lnTo>
                    <a:pt x="4337" y="2256"/>
                  </a:lnTo>
                  <a:lnTo>
                    <a:pt x="4009" y="1813"/>
                  </a:lnTo>
                  <a:lnTo>
                    <a:pt x="3662" y="1389"/>
                  </a:lnTo>
                  <a:lnTo>
                    <a:pt x="3469" y="1196"/>
                  </a:lnTo>
                  <a:lnTo>
                    <a:pt x="3257" y="1003"/>
                  </a:lnTo>
                  <a:lnTo>
                    <a:pt x="3045" y="810"/>
                  </a:lnTo>
                  <a:lnTo>
                    <a:pt x="2814" y="637"/>
                  </a:lnTo>
                  <a:lnTo>
                    <a:pt x="2583" y="463"/>
                  </a:lnTo>
                  <a:lnTo>
                    <a:pt x="2332" y="309"/>
                  </a:lnTo>
                  <a:lnTo>
                    <a:pt x="2062" y="155"/>
                  </a:lnTo>
                  <a:lnTo>
                    <a:pt x="179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7" name="Google Shape;577;p27"/>
            <p:cNvSpPr/>
            <p:nvPr/>
          </p:nvSpPr>
          <p:spPr>
            <a:xfrm>
              <a:off x="3536197" y="3190926"/>
              <a:ext cx="40492" cy="35775"/>
            </a:xfrm>
            <a:custGeom>
              <a:avLst/>
              <a:gdLst/>
              <a:ahLst/>
              <a:cxnLst/>
              <a:rect l="l" t="t" r="r" b="b"/>
              <a:pathLst>
                <a:path w="1485" h="1312" extrusionOk="0">
                  <a:moveTo>
                    <a:pt x="1330" y="0"/>
                  </a:moveTo>
                  <a:lnTo>
                    <a:pt x="1273" y="20"/>
                  </a:lnTo>
                  <a:lnTo>
                    <a:pt x="1061" y="135"/>
                  </a:lnTo>
                  <a:lnTo>
                    <a:pt x="829" y="290"/>
                  </a:lnTo>
                  <a:lnTo>
                    <a:pt x="636" y="444"/>
                  </a:lnTo>
                  <a:lnTo>
                    <a:pt x="444" y="617"/>
                  </a:lnTo>
                  <a:lnTo>
                    <a:pt x="155" y="926"/>
                  </a:lnTo>
                  <a:lnTo>
                    <a:pt x="20" y="1061"/>
                  </a:lnTo>
                  <a:lnTo>
                    <a:pt x="0" y="1118"/>
                  </a:lnTo>
                  <a:lnTo>
                    <a:pt x="0" y="1176"/>
                  </a:lnTo>
                  <a:lnTo>
                    <a:pt x="20" y="1215"/>
                  </a:lnTo>
                  <a:lnTo>
                    <a:pt x="39" y="1273"/>
                  </a:lnTo>
                  <a:lnTo>
                    <a:pt x="97" y="1292"/>
                  </a:lnTo>
                  <a:lnTo>
                    <a:pt x="135" y="1311"/>
                  </a:lnTo>
                  <a:lnTo>
                    <a:pt x="212" y="1292"/>
                  </a:lnTo>
                  <a:lnTo>
                    <a:pt x="251" y="1253"/>
                  </a:lnTo>
                  <a:lnTo>
                    <a:pt x="367" y="1138"/>
                  </a:lnTo>
                  <a:lnTo>
                    <a:pt x="636" y="849"/>
                  </a:lnTo>
                  <a:lnTo>
                    <a:pt x="810" y="694"/>
                  </a:lnTo>
                  <a:lnTo>
                    <a:pt x="1003" y="540"/>
                  </a:lnTo>
                  <a:lnTo>
                    <a:pt x="1195" y="386"/>
                  </a:lnTo>
                  <a:lnTo>
                    <a:pt x="1407" y="290"/>
                  </a:lnTo>
                  <a:lnTo>
                    <a:pt x="1446" y="251"/>
                  </a:lnTo>
                  <a:lnTo>
                    <a:pt x="1485" y="212"/>
                  </a:lnTo>
                  <a:lnTo>
                    <a:pt x="1485" y="155"/>
                  </a:lnTo>
                  <a:lnTo>
                    <a:pt x="1485" y="97"/>
                  </a:lnTo>
                  <a:lnTo>
                    <a:pt x="1446" y="39"/>
                  </a:lnTo>
                  <a:lnTo>
                    <a:pt x="13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8" name="Google Shape;578;p27"/>
            <p:cNvSpPr/>
            <p:nvPr/>
          </p:nvSpPr>
          <p:spPr>
            <a:xfrm>
              <a:off x="3536197" y="3180401"/>
              <a:ext cx="38911" cy="16851"/>
            </a:xfrm>
            <a:custGeom>
              <a:avLst/>
              <a:gdLst/>
              <a:ahLst/>
              <a:cxnLst/>
              <a:rect l="l" t="t" r="r" b="b"/>
              <a:pathLst>
                <a:path w="1427" h="618" extrusionOk="0">
                  <a:moveTo>
                    <a:pt x="1273" y="1"/>
                  </a:moveTo>
                  <a:lnTo>
                    <a:pt x="1022" y="20"/>
                  </a:lnTo>
                  <a:lnTo>
                    <a:pt x="771" y="59"/>
                  </a:lnTo>
                  <a:lnTo>
                    <a:pt x="579" y="117"/>
                  </a:lnTo>
                  <a:lnTo>
                    <a:pt x="405" y="174"/>
                  </a:lnTo>
                  <a:lnTo>
                    <a:pt x="155" y="290"/>
                  </a:lnTo>
                  <a:lnTo>
                    <a:pt x="58" y="348"/>
                  </a:lnTo>
                  <a:lnTo>
                    <a:pt x="20" y="386"/>
                  </a:lnTo>
                  <a:lnTo>
                    <a:pt x="0" y="444"/>
                  </a:lnTo>
                  <a:lnTo>
                    <a:pt x="0" y="502"/>
                  </a:lnTo>
                  <a:lnTo>
                    <a:pt x="20" y="560"/>
                  </a:lnTo>
                  <a:lnTo>
                    <a:pt x="78" y="598"/>
                  </a:lnTo>
                  <a:lnTo>
                    <a:pt x="135" y="618"/>
                  </a:lnTo>
                  <a:lnTo>
                    <a:pt x="193" y="618"/>
                  </a:lnTo>
                  <a:lnTo>
                    <a:pt x="232" y="598"/>
                  </a:lnTo>
                  <a:lnTo>
                    <a:pt x="309" y="541"/>
                  </a:lnTo>
                  <a:lnTo>
                    <a:pt x="521" y="444"/>
                  </a:lnTo>
                  <a:lnTo>
                    <a:pt x="675" y="406"/>
                  </a:lnTo>
                  <a:lnTo>
                    <a:pt x="848" y="348"/>
                  </a:lnTo>
                  <a:lnTo>
                    <a:pt x="1041" y="329"/>
                  </a:lnTo>
                  <a:lnTo>
                    <a:pt x="1273" y="309"/>
                  </a:lnTo>
                  <a:lnTo>
                    <a:pt x="1330" y="290"/>
                  </a:lnTo>
                  <a:lnTo>
                    <a:pt x="1388" y="271"/>
                  </a:lnTo>
                  <a:lnTo>
                    <a:pt x="1407" y="213"/>
                  </a:lnTo>
                  <a:lnTo>
                    <a:pt x="1427" y="155"/>
                  </a:lnTo>
                  <a:lnTo>
                    <a:pt x="1407" y="97"/>
                  </a:lnTo>
                  <a:lnTo>
                    <a:pt x="1388" y="59"/>
                  </a:lnTo>
                  <a:lnTo>
                    <a:pt x="1330" y="20"/>
                  </a:lnTo>
                  <a:lnTo>
                    <a:pt x="127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9" name="Google Shape;579;p27"/>
            <p:cNvSpPr/>
            <p:nvPr/>
          </p:nvSpPr>
          <p:spPr>
            <a:xfrm>
              <a:off x="3312307" y="3330206"/>
              <a:ext cx="732132" cy="990710"/>
            </a:xfrm>
            <a:custGeom>
              <a:avLst/>
              <a:gdLst/>
              <a:ahLst/>
              <a:cxnLst/>
              <a:rect l="l" t="t" r="r" b="b"/>
              <a:pathLst>
                <a:path w="26850" h="36333" extrusionOk="0">
                  <a:moveTo>
                    <a:pt x="4048" y="0"/>
                  </a:moveTo>
                  <a:lnTo>
                    <a:pt x="1" y="3585"/>
                  </a:lnTo>
                  <a:lnTo>
                    <a:pt x="11025" y="22050"/>
                  </a:lnTo>
                  <a:lnTo>
                    <a:pt x="16403" y="36197"/>
                  </a:lnTo>
                  <a:lnTo>
                    <a:pt x="16904" y="36274"/>
                  </a:lnTo>
                  <a:lnTo>
                    <a:pt x="17405" y="36313"/>
                  </a:lnTo>
                  <a:lnTo>
                    <a:pt x="17868" y="36332"/>
                  </a:lnTo>
                  <a:lnTo>
                    <a:pt x="18292" y="36313"/>
                  </a:lnTo>
                  <a:lnTo>
                    <a:pt x="18697" y="36274"/>
                  </a:lnTo>
                  <a:lnTo>
                    <a:pt x="19063" y="36197"/>
                  </a:lnTo>
                  <a:lnTo>
                    <a:pt x="19410" y="36120"/>
                  </a:lnTo>
                  <a:lnTo>
                    <a:pt x="19718" y="36024"/>
                  </a:lnTo>
                  <a:lnTo>
                    <a:pt x="19988" y="35927"/>
                  </a:lnTo>
                  <a:lnTo>
                    <a:pt x="20239" y="35831"/>
                  </a:lnTo>
                  <a:lnTo>
                    <a:pt x="20605" y="35638"/>
                  </a:lnTo>
                  <a:lnTo>
                    <a:pt x="20836" y="35484"/>
                  </a:lnTo>
                  <a:lnTo>
                    <a:pt x="20913" y="35426"/>
                  </a:lnTo>
                  <a:lnTo>
                    <a:pt x="20798" y="35156"/>
                  </a:lnTo>
                  <a:lnTo>
                    <a:pt x="20682" y="34848"/>
                  </a:lnTo>
                  <a:lnTo>
                    <a:pt x="20585" y="34501"/>
                  </a:lnTo>
                  <a:lnTo>
                    <a:pt x="20470" y="34135"/>
                  </a:lnTo>
                  <a:lnTo>
                    <a:pt x="20296" y="33345"/>
                  </a:lnTo>
                  <a:lnTo>
                    <a:pt x="20123" y="32477"/>
                  </a:lnTo>
                  <a:lnTo>
                    <a:pt x="19988" y="31552"/>
                  </a:lnTo>
                  <a:lnTo>
                    <a:pt x="19872" y="30608"/>
                  </a:lnTo>
                  <a:lnTo>
                    <a:pt x="19757" y="29663"/>
                  </a:lnTo>
                  <a:lnTo>
                    <a:pt x="19680" y="28719"/>
                  </a:lnTo>
                  <a:lnTo>
                    <a:pt x="19545" y="26965"/>
                  </a:lnTo>
                  <a:lnTo>
                    <a:pt x="19468" y="25500"/>
                  </a:lnTo>
                  <a:lnTo>
                    <a:pt x="19410" y="24132"/>
                  </a:lnTo>
                  <a:lnTo>
                    <a:pt x="19699" y="25384"/>
                  </a:lnTo>
                  <a:lnTo>
                    <a:pt x="20007" y="26618"/>
                  </a:lnTo>
                  <a:lnTo>
                    <a:pt x="20181" y="27254"/>
                  </a:lnTo>
                  <a:lnTo>
                    <a:pt x="20354" y="27890"/>
                  </a:lnTo>
                  <a:lnTo>
                    <a:pt x="20624" y="28834"/>
                  </a:lnTo>
                  <a:lnTo>
                    <a:pt x="20875" y="29760"/>
                  </a:lnTo>
                  <a:lnTo>
                    <a:pt x="21299" y="31340"/>
                  </a:lnTo>
                  <a:lnTo>
                    <a:pt x="21568" y="32477"/>
                  </a:lnTo>
                  <a:lnTo>
                    <a:pt x="21665" y="32882"/>
                  </a:lnTo>
                  <a:lnTo>
                    <a:pt x="22089" y="32978"/>
                  </a:lnTo>
                  <a:lnTo>
                    <a:pt x="22494" y="33036"/>
                  </a:lnTo>
                  <a:lnTo>
                    <a:pt x="22879" y="33075"/>
                  </a:lnTo>
                  <a:lnTo>
                    <a:pt x="23226" y="33094"/>
                  </a:lnTo>
                  <a:lnTo>
                    <a:pt x="23573" y="33075"/>
                  </a:lnTo>
                  <a:lnTo>
                    <a:pt x="23881" y="33056"/>
                  </a:lnTo>
                  <a:lnTo>
                    <a:pt x="24190" y="33017"/>
                  </a:lnTo>
                  <a:lnTo>
                    <a:pt x="24460" y="32959"/>
                  </a:lnTo>
                  <a:lnTo>
                    <a:pt x="24903" y="32844"/>
                  </a:lnTo>
                  <a:lnTo>
                    <a:pt x="25250" y="32728"/>
                  </a:lnTo>
                  <a:lnTo>
                    <a:pt x="25462" y="32651"/>
                  </a:lnTo>
                  <a:lnTo>
                    <a:pt x="25539" y="32612"/>
                  </a:lnTo>
                  <a:lnTo>
                    <a:pt x="25520" y="32323"/>
                  </a:lnTo>
                  <a:lnTo>
                    <a:pt x="25500" y="31957"/>
                  </a:lnTo>
                  <a:lnTo>
                    <a:pt x="25500" y="31070"/>
                  </a:lnTo>
                  <a:lnTo>
                    <a:pt x="25520" y="29972"/>
                  </a:lnTo>
                  <a:lnTo>
                    <a:pt x="25558" y="28700"/>
                  </a:lnTo>
                  <a:lnTo>
                    <a:pt x="25616" y="27293"/>
                  </a:lnTo>
                  <a:lnTo>
                    <a:pt x="25693" y="25770"/>
                  </a:lnTo>
                  <a:lnTo>
                    <a:pt x="25905" y="22532"/>
                  </a:lnTo>
                  <a:lnTo>
                    <a:pt x="26136" y="19294"/>
                  </a:lnTo>
                  <a:lnTo>
                    <a:pt x="26368" y="16325"/>
                  </a:lnTo>
                  <a:lnTo>
                    <a:pt x="26599" y="13878"/>
                  </a:lnTo>
                  <a:lnTo>
                    <a:pt x="26753" y="12259"/>
                  </a:lnTo>
                  <a:lnTo>
                    <a:pt x="26811" y="11719"/>
                  </a:lnTo>
                  <a:lnTo>
                    <a:pt x="26850" y="11199"/>
                  </a:lnTo>
                  <a:lnTo>
                    <a:pt x="26850" y="10736"/>
                  </a:lnTo>
                  <a:lnTo>
                    <a:pt x="26830" y="10293"/>
                  </a:lnTo>
                  <a:lnTo>
                    <a:pt x="26792" y="9888"/>
                  </a:lnTo>
                  <a:lnTo>
                    <a:pt x="26695" y="9522"/>
                  </a:lnTo>
                  <a:lnTo>
                    <a:pt x="26599" y="9175"/>
                  </a:lnTo>
                  <a:lnTo>
                    <a:pt x="26445" y="8847"/>
                  </a:lnTo>
                  <a:lnTo>
                    <a:pt x="26271" y="8539"/>
                  </a:lnTo>
                  <a:lnTo>
                    <a:pt x="26040" y="8269"/>
                  </a:lnTo>
                  <a:lnTo>
                    <a:pt x="25790" y="7999"/>
                  </a:lnTo>
                  <a:lnTo>
                    <a:pt x="25500" y="7729"/>
                  </a:lnTo>
                  <a:lnTo>
                    <a:pt x="25173" y="7498"/>
                  </a:lnTo>
                  <a:lnTo>
                    <a:pt x="24807" y="7247"/>
                  </a:lnTo>
                  <a:lnTo>
                    <a:pt x="24383" y="7016"/>
                  </a:lnTo>
                  <a:lnTo>
                    <a:pt x="23939" y="6785"/>
                  </a:lnTo>
                  <a:lnTo>
                    <a:pt x="23322" y="6515"/>
                  </a:lnTo>
                  <a:lnTo>
                    <a:pt x="22474" y="6149"/>
                  </a:lnTo>
                  <a:lnTo>
                    <a:pt x="20181" y="5204"/>
                  </a:lnTo>
                  <a:lnTo>
                    <a:pt x="17386" y="4106"/>
                  </a:lnTo>
                  <a:lnTo>
                    <a:pt x="14398" y="2930"/>
                  </a:lnTo>
                  <a:lnTo>
                    <a:pt x="9098" y="887"/>
                  </a:lnTo>
                  <a:lnTo>
                    <a:pt x="678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0" name="Google Shape;580;p27"/>
            <p:cNvSpPr/>
            <p:nvPr/>
          </p:nvSpPr>
          <p:spPr>
            <a:xfrm>
              <a:off x="3551439" y="3454762"/>
              <a:ext cx="303269" cy="537661"/>
            </a:xfrm>
            <a:custGeom>
              <a:avLst/>
              <a:gdLst/>
              <a:ahLst/>
              <a:cxnLst/>
              <a:rect l="l" t="t" r="r" b="b"/>
              <a:pathLst>
                <a:path w="11122" h="19718" extrusionOk="0">
                  <a:moveTo>
                    <a:pt x="116" y="0"/>
                  </a:moveTo>
                  <a:lnTo>
                    <a:pt x="58" y="39"/>
                  </a:lnTo>
                  <a:lnTo>
                    <a:pt x="20" y="77"/>
                  </a:lnTo>
                  <a:lnTo>
                    <a:pt x="0" y="135"/>
                  </a:lnTo>
                  <a:lnTo>
                    <a:pt x="0" y="193"/>
                  </a:lnTo>
                  <a:lnTo>
                    <a:pt x="39" y="251"/>
                  </a:lnTo>
                  <a:lnTo>
                    <a:pt x="77" y="289"/>
                  </a:lnTo>
                  <a:lnTo>
                    <a:pt x="1465" y="1041"/>
                  </a:lnTo>
                  <a:lnTo>
                    <a:pt x="4511" y="2756"/>
                  </a:lnTo>
                  <a:lnTo>
                    <a:pt x="6187" y="3701"/>
                  </a:lnTo>
                  <a:lnTo>
                    <a:pt x="7729" y="4568"/>
                  </a:lnTo>
                  <a:lnTo>
                    <a:pt x="8944" y="5281"/>
                  </a:lnTo>
                  <a:lnTo>
                    <a:pt x="9368" y="5551"/>
                  </a:lnTo>
                  <a:lnTo>
                    <a:pt x="9637" y="5744"/>
                  </a:lnTo>
                  <a:lnTo>
                    <a:pt x="9830" y="5879"/>
                  </a:lnTo>
                  <a:lnTo>
                    <a:pt x="9984" y="6072"/>
                  </a:lnTo>
                  <a:lnTo>
                    <a:pt x="10139" y="6264"/>
                  </a:lnTo>
                  <a:lnTo>
                    <a:pt x="10274" y="6515"/>
                  </a:lnTo>
                  <a:lnTo>
                    <a:pt x="10389" y="6785"/>
                  </a:lnTo>
                  <a:lnTo>
                    <a:pt x="10486" y="7093"/>
                  </a:lnTo>
                  <a:lnTo>
                    <a:pt x="10582" y="7440"/>
                  </a:lnTo>
                  <a:lnTo>
                    <a:pt x="10659" y="7826"/>
                  </a:lnTo>
                  <a:lnTo>
                    <a:pt x="10717" y="8250"/>
                  </a:lnTo>
                  <a:lnTo>
                    <a:pt x="10755" y="8712"/>
                  </a:lnTo>
                  <a:lnTo>
                    <a:pt x="10794" y="9233"/>
                  </a:lnTo>
                  <a:lnTo>
                    <a:pt x="10813" y="9792"/>
                  </a:lnTo>
                  <a:lnTo>
                    <a:pt x="10832" y="10408"/>
                  </a:lnTo>
                  <a:lnTo>
                    <a:pt x="10813" y="11083"/>
                  </a:lnTo>
                  <a:lnTo>
                    <a:pt x="10775" y="12586"/>
                  </a:lnTo>
                  <a:lnTo>
                    <a:pt x="10486" y="19564"/>
                  </a:lnTo>
                  <a:lnTo>
                    <a:pt x="10505" y="19621"/>
                  </a:lnTo>
                  <a:lnTo>
                    <a:pt x="10524" y="19660"/>
                  </a:lnTo>
                  <a:lnTo>
                    <a:pt x="10582" y="19698"/>
                  </a:lnTo>
                  <a:lnTo>
                    <a:pt x="10640" y="19718"/>
                  </a:lnTo>
                  <a:lnTo>
                    <a:pt x="10698" y="19698"/>
                  </a:lnTo>
                  <a:lnTo>
                    <a:pt x="10755" y="19660"/>
                  </a:lnTo>
                  <a:lnTo>
                    <a:pt x="10775" y="19621"/>
                  </a:lnTo>
                  <a:lnTo>
                    <a:pt x="10794" y="19564"/>
                  </a:lnTo>
                  <a:lnTo>
                    <a:pt x="11083" y="12586"/>
                  </a:lnTo>
                  <a:lnTo>
                    <a:pt x="11122" y="11025"/>
                  </a:lnTo>
                  <a:lnTo>
                    <a:pt x="11122" y="10331"/>
                  </a:lnTo>
                  <a:lnTo>
                    <a:pt x="11122" y="9695"/>
                  </a:lnTo>
                  <a:lnTo>
                    <a:pt x="11102" y="9117"/>
                  </a:lnTo>
                  <a:lnTo>
                    <a:pt x="11064" y="8596"/>
                  </a:lnTo>
                  <a:lnTo>
                    <a:pt x="11006" y="8095"/>
                  </a:lnTo>
                  <a:lnTo>
                    <a:pt x="10948" y="7671"/>
                  </a:lnTo>
                  <a:lnTo>
                    <a:pt x="10852" y="7267"/>
                  </a:lnTo>
                  <a:lnTo>
                    <a:pt x="10755" y="6920"/>
                  </a:lnTo>
                  <a:lnTo>
                    <a:pt x="10640" y="6592"/>
                  </a:lnTo>
                  <a:lnTo>
                    <a:pt x="10524" y="6322"/>
                  </a:lnTo>
                  <a:lnTo>
                    <a:pt x="10370" y="6072"/>
                  </a:lnTo>
                  <a:lnTo>
                    <a:pt x="10196" y="5840"/>
                  </a:lnTo>
                  <a:lnTo>
                    <a:pt x="10023" y="5648"/>
                  </a:lnTo>
                  <a:lnTo>
                    <a:pt x="9811" y="5493"/>
                  </a:lnTo>
                  <a:lnTo>
                    <a:pt x="9541" y="5301"/>
                  </a:lnTo>
                  <a:lnTo>
                    <a:pt x="9117" y="5050"/>
                  </a:lnTo>
                  <a:lnTo>
                    <a:pt x="7941" y="4356"/>
                  </a:lnTo>
                  <a:lnTo>
                    <a:pt x="6419" y="3489"/>
                  </a:lnTo>
                  <a:lnTo>
                    <a:pt x="4761" y="2544"/>
                  </a:lnTo>
                  <a:lnTo>
                    <a:pt x="1716" y="848"/>
                  </a:lnTo>
                  <a:lnTo>
                    <a:pt x="232" y="19"/>
                  </a:lnTo>
                  <a:lnTo>
                    <a:pt x="174" y="0"/>
                  </a:lnTo>
                  <a:close/>
                </a:path>
              </a:pathLst>
            </a:custGeom>
            <a:solidFill>
              <a:srgbClr val="3030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1" name="Google Shape;581;p27"/>
            <p:cNvSpPr/>
            <p:nvPr/>
          </p:nvSpPr>
          <p:spPr>
            <a:xfrm>
              <a:off x="3140988" y="2667480"/>
              <a:ext cx="389462" cy="745275"/>
            </a:xfrm>
            <a:custGeom>
              <a:avLst/>
              <a:gdLst/>
              <a:ahLst/>
              <a:cxnLst/>
              <a:rect l="l" t="t" r="r" b="b"/>
              <a:pathLst>
                <a:path w="14283" h="27332" extrusionOk="0">
                  <a:moveTo>
                    <a:pt x="8789" y="0"/>
                  </a:moveTo>
                  <a:lnTo>
                    <a:pt x="1831" y="116"/>
                  </a:lnTo>
                  <a:lnTo>
                    <a:pt x="0" y="18523"/>
                  </a:lnTo>
                  <a:lnTo>
                    <a:pt x="3392" y="26136"/>
                  </a:lnTo>
                  <a:lnTo>
                    <a:pt x="8038" y="27331"/>
                  </a:lnTo>
                  <a:lnTo>
                    <a:pt x="8423" y="27042"/>
                  </a:lnTo>
                  <a:lnTo>
                    <a:pt x="8847" y="26753"/>
                  </a:lnTo>
                  <a:lnTo>
                    <a:pt x="9387" y="26387"/>
                  </a:lnTo>
                  <a:lnTo>
                    <a:pt x="10042" y="26021"/>
                  </a:lnTo>
                  <a:lnTo>
                    <a:pt x="10389" y="25828"/>
                  </a:lnTo>
                  <a:lnTo>
                    <a:pt x="10736" y="25654"/>
                  </a:lnTo>
                  <a:lnTo>
                    <a:pt x="11121" y="25500"/>
                  </a:lnTo>
                  <a:lnTo>
                    <a:pt x="11488" y="25346"/>
                  </a:lnTo>
                  <a:lnTo>
                    <a:pt x="11873" y="25230"/>
                  </a:lnTo>
                  <a:lnTo>
                    <a:pt x="12259" y="25134"/>
                  </a:lnTo>
                  <a:lnTo>
                    <a:pt x="12914" y="24980"/>
                  </a:lnTo>
                  <a:lnTo>
                    <a:pt x="13415" y="24903"/>
                  </a:lnTo>
                  <a:lnTo>
                    <a:pt x="14032" y="24806"/>
                  </a:lnTo>
                  <a:lnTo>
                    <a:pt x="14186" y="24787"/>
                  </a:lnTo>
                  <a:lnTo>
                    <a:pt x="14263" y="24768"/>
                  </a:lnTo>
                  <a:lnTo>
                    <a:pt x="14282" y="24748"/>
                  </a:lnTo>
                  <a:lnTo>
                    <a:pt x="14263" y="24691"/>
                  </a:lnTo>
                  <a:lnTo>
                    <a:pt x="14205" y="24594"/>
                  </a:lnTo>
                  <a:lnTo>
                    <a:pt x="14070" y="24440"/>
                  </a:lnTo>
                  <a:lnTo>
                    <a:pt x="13666" y="23997"/>
                  </a:lnTo>
                  <a:lnTo>
                    <a:pt x="13434" y="23708"/>
                  </a:lnTo>
                  <a:lnTo>
                    <a:pt x="13184" y="23380"/>
                  </a:lnTo>
                  <a:lnTo>
                    <a:pt x="12952" y="23014"/>
                  </a:lnTo>
                  <a:lnTo>
                    <a:pt x="12856" y="22821"/>
                  </a:lnTo>
                  <a:lnTo>
                    <a:pt x="12760" y="22609"/>
                  </a:lnTo>
                  <a:lnTo>
                    <a:pt x="12663" y="22378"/>
                  </a:lnTo>
                  <a:lnTo>
                    <a:pt x="12586" y="22108"/>
                  </a:lnTo>
                  <a:lnTo>
                    <a:pt x="12509" y="21800"/>
                  </a:lnTo>
                  <a:lnTo>
                    <a:pt x="12432" y="21453"/>
                  </a:lnTo>
                  <a:lnTo>
                    <a:pt x="12316" y="20720"/>
                  </a:lnTo>
                  <a:lnTo>
                    <a:pt x="12220" y="19891"/>
                  </a:lnTo>
                  <a:lnTo>
                    <a:pt x="12027" y="18214"/>
                  </a:lnTo>
                  <a:lnTo>
                    <a:pt x="11931" y="17424"/>
                  </a:lnTo>
                  <a:lnTo>
                    <a:pt x="11815" y="16711"/>
                  </a:lnTo>
                  <a:lnTo>
                    <a:pt x="11545" y="15227"/>
                  </a:lnTo>
                  <a:lnTo>
                    <a:pt x="11391" y="14379"/>
                  </a:lnTo>
                  <a:lnTo>
                    <a:pt x="11256" y="13512"/>
                  </a:lnTo>
                  <a:lnTo>
                    <a:pt x="11121" y="12625"/>
                  </a:lnTo>
                  <a:lnTo>
                    <a:pt x="11025" y="11738"/>
                  </a:lnTo>
                  <a:lnTo>
                    <a:pt x="10948" y="10910"/>
                  </a:lnTo>
                  <a:lnTo>
                    <a:pt x="10929" y="10505"/>
                  </a:lnTo>
                  <a:lnTo>
                    <a:pt x="10929" y="10119"/>
                  </a:lnTo>
                  <a:lnTo>
                    <a:pt x="10929" y="9676"/>
                  </a:lnTo>
                  <a:lnTo>
                    <a:pt x="10890" y="9175"/>
                  </a:lnTo>
                  <a:lnTo>
                    <a:pt x="10832" y="8577"/>
                  </a:lnTo>
                  <a:lnTo>
                    <a:pt x="10755" y="7922"/>
                  </a:lnTo>
                  <a:lnTo>
                    <a:pt x="10659" y="7209"/>
                  </a:lnTo>
                  <a:lnTo>
                    <a:pt x="10562" y="6476"/>
                  </a:lnTo>
                  <a:lnTo>
                    <a:pt x="10428" y="5705"/>
                  </a:lnTo>
                  <a:lnTo>
                    <a:pt x="10293" y="4935"/>
                  </a:lnTo>
                  <a:lnTo>
                    <a:pt x="10138" y="4164"/>
                  </a:lnTo>
                  <a:lnTo>
                    <a:pt x="9965" y="3412"/>
                  </a:lnTo>
                  <a:lnTo>
                    <a:pt x="9792" y="2699"/>
                  </a:lnTo>
                  <a:lnTo>
                    <a:pt x="9599" y="2005"/>
                  </a:lnTo>
                  <a:lnTo>
                    <a:pt x="9406" y="1388"/>
                  </a:lnTo>
                  <a:lnTo>
                    <a:pt x="9213" y="829"/>
                  </a:lnTo>
                  <a:lnTo>
                    <a:pt x="9001" y="367"/>
                  </a:lnTo>
                  <a:lnTo>
                    <a:pt x="8905" y="174"/>
                  </a:lnTo>
                  <a:lnTo>
                    <a:pt x="878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2" name="Google Shape;582;p27"/>
            <p:cNvSpPr/>
            <p:nvPr/>
          </p:nvSpPr>
          <p:spPr>
            <a:xfrm>
              <a:off x="3395335" y="3166740"/>
              <a:ext cx="76758" cy="159269"/>
            </a:xfrm>
            <a:custGeom>
              <a:avLst/>
              <a:gdLst/>
              <a:ahLst/>
              <a:cxnLst/>
              <a:rect l="l" t="t" r="r" b="b"/>
              <a:pathLst>
                <a:path w="2815" h="5841" extrusionOk="0">
                  <a:moveTo>
                    <a:pt x="155" y="1"/>
                  </a:moveTo>
                  <a:lnTo>
                    <a:pt x="97" y="20"/>
                  </a:lnTo>
                  <a:lnTo>
                    <a:pt x="59" y="39"/>
                  </a:lnTo>
                  <a:lnTo>
                    <a:pt x="20" y="97"/>
                  </a:lnTo>
                  <a:lnTo>
                    <a:pt x="1" y="155"/>
                  </a:lnTo>
                  <a:lnTo>
                    <a:pt x="20" y="213"/>
                  </a:lnTo>
                  <a:lnTo>
                    <a:pt x="309" y="965"/>
                  </a:lnTo>
                  <a:lnTo>
                    <a:pt x="598" y="1678"/>
                  </a:lnTo>
                  <a:lnTo>
                    <a:pt x="945" y="2545"/>
                  </a:lnTo>
                  <a:lnTo>
                    <a:pt x="1350" y="3451"/>
                  </a:lnTo>
                  <a:lnTo>
                    <a:pt x="1755" y="4338"/>
                  </a:lnTo>
                  <a:lnTo>
                    <a:pt x="2179" y="5147"/>
                  </a:lnTo>
                  <a:lnTo>
                    <a:pt x="2372" y="5475"/>
                  </a:lnTo>
                  <a:lnTo>
                    <a:pt x="2545" y="5764"/>
                  </a:lnTo>
                  <a:lnTo>
                    <a:pt x="2603" y="5822"/>
                  </a:lnTo>
                  <a:lnTo>
                    <a:pt x="2680" y="5841"/>
                  </a:lnTo>
                  <a:lnTo>
                    <a:pt x="2719" y="5822"/>
                  </a:lnTo>
                  <a:lnTo>
                    <a:pt x="2757" y="5802"/>
                  </a:lnTo>
                  <a:lnTo>
                    <a:pt x="2796" y="5764"/>
                  </a:lnTo>
                  <a:lnTo>
                    <a:pt x="2815" y="5706"/>
                  </a:lnTo>
                  <a:lnTo>
                    <a:pt x="2815" y="5648"/>
                  </a:lnTo>
                  <a:lnTo>
                    <a:pt x="2796" y="5610"/>
                  </a:lnTo>
                  <a:lnTo>
                    <a:pt x="2622" y="5321"/>
                  </a:lnTo>
                  <a:lnTo>
                    <a:pt x="2429" y="4974"/>
                  </a:lnTo>
                  <a:lnTo>
                    <a:pt x="2025" y="4183"/>
                  </a:lnTo>
                  <a:lnTo>
                    <a:pt x="1601" y="3277"/>
                  </a:lnTo>
                  <a:lnTo>
                    <a:pt x="1215" y="2352"/>
                  </a:lnTo>
                  <a:lnTo>
                    <a:pt x="849" y="1504"/>
                  </a:lnTo>
                  <a:lnTo>
                    <a:pt x="560" y="791"/>
                  </a:lnTo>
                  <a:lnTo>
                    <a:pt x="309" y="97"/>
                  </a:lnTo>
                  <a:lnTo>
                    <a:pt x="271" y="59"/>
                  </a:lnTo>
                  <a:lnTo>
                    <a:pt x="213" y="20"/>
                  </a:lnTo>
                  <a:lnTo>
                    <a:pt x="15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3" name="Google Shape;583;p27"/>
            <p:cNvSpPr/>
            <p:nvPr/>
          </p:nvSpPr>
          <p:spPr>
            <a:xfrm>
              <a:off x="3194049" y="2471975"/>
              <a:ext cx="221303" cy="293289"/>
            </a:xfrm>
            <a:custGeom>
              <a:avLst/>
              <a:gdLst/>
              <a:ahLst/>
              <a:cxnLst/>
              <a:rect l="l" t="t" r="r" b="b"/>
              <a:pathLst>
                <a:path w="8116" h="10756" extrusionOk="0">
                  <a:moveTo>
                    <a:pt x="2641" y="0"/>
                  </a:moveTo>
                  <a:lnTo>
                    <a:pt x="251" y="5089"/>
                  </a:lnTo>
                  <a:lnTo>
                    <a:pt x="1" y="6978"/>
                  </a:lnTo>
                  <a:lnTo>
                    <a:pt x="97" y="7151"/>
                  </a:lnTo>
                  <a:lnTo>
                    <a:pt x="348" y="7575"/>
                  </a:lnTo>
                  <a:lnTo>
                    <a:pt x="541" y="7864"/>
                  </a:lnTo>
                  <a:lnTo>
                    <a:pt x="772" y="8192"/>
                  </a:lnTo>
                  <a:lnTo>
                    <a:pt x="1022" y="8539"/>
                  </a:lnTo>
                  <a:lnTo>
                    <a:pt x="1331" y="8886"/>
                  </a:lnTo>
                  <a:lnTo>
                    <a:pt x="1658" y="9233"/>
                  </a:lnTo>
                  <a:lnTo>
                    <a:pt x="2005" y="9580"/>
                  </a:lnTo>
                  <a:lnTo>
                    <a:pt x="2391" y="9907"/>
                  </a:lnTo>
                  <a:lnTo>
                    <a:pt x="2603" y="10042"/>
                  </a:lnTo>
                  <a:lnTo>
                    <a:pt x="2815" y="10177"/>
                  </a:lnTo>
                  <a:lnTo>
                    <a:pt x="3027" y="10312"/>
                  </a:lnTo>
                  <a:lnTo>
                    <a:pt x="3258" y="10428"/>
                  </a:lnTo>
                  <a:lnTo>
                    <a:pt x="3490" y="10524"/>
                  </a:lnTo>
                  <a:lnTo>
                    <a:pt x="3721" y="10601"/>
                  </a:lnTo>
                  <a:lnTo>
                    <a:pt x="3952" y="10678"/>
                  </a:lnTo>
                  <a:lnTo>
                    <a:pt x="4203" y="10717"/>
                  </a:lnTo>
                  <a:lnTo>
                    <a:pt x="4453" y="10736"/>
                  </a:lnTo>
                  <a:lnTo>
                    <a:pt x="4723" y="10755"/>
                  </a:lnTo>
                  <a:lnTo>
                    <a:pt x="4974" y="10736"/>
                  </a:lnTo>
                  <a:lnTo>
                    <a:pt x="5205" y="10717"/>
                  </a:lnTo>
                  <a:lnTo>
                    <a:pt x="5417" y="10678"/>
                  </a:lnTo>
                  <a:lnTo>
                    <a:pt x="5610" y="10620"/>
                  </a:lnTo>
                  <a:lnTo>
                    <a:pt x="5802" y="10563"/>
                  </a:lnTo>
                  <a:lnTo>
                    <a:pt x="5957" y="10485"/>
                  </a:lnTo>
                  <a:lnTo>
                    <a:pt x="6111" y="10408"/>
                  </a:lnTo>
                  <a:lnTo>
                    <a:pt x="6246" y="10312"/>
                  </a:lnTo>
                  <a:lnTo>
                    <a:pt x="6381" y="10216"/>
                  </a:lnTo>
                  <a:lnTo>
                    <a:pt x="6496" y="10119"/>
                  </a:lnTo>
                  <a:lnTo>
                    <a:pt x="6593" y="10004"/>
                  </a:lnTo>
                  <a:lnTo>
                    <a:pt x="6689" y="9888"/>
                  </a:lnTo>
                  <a:lnTo>
                    <a:pt x="6824" y="9657"/>
                  </a:lnTo>
                  <a:lnTo>
                    <a:pt x="6940" y="9406"/>
                  </a:lnTo>
                  <a:lnTo>
                    <a:pt x="7017" y="9175"/>
                  </a:lnTo>
                  <a:lnTo>
                    <a:pt x="7075" y="8924"/>
                  </a:lnTo>
                  <a:lnTo>
                    <a:pt x="7113" y="8693"/>
                  </a:lnTo>
                  <a:lnTo>
                    <a:pt x="7113" y="8481"/>
                  </a:lnTo>
                  <a:lnTo>
                    <a:pt x="7113" y="8153"/>
                  </a:lnTo>
                  <a:lnTo>
                    <a:pt x="7094" y="7980"/>
                  </a:lnTo>
                  <a:lnTo>
                    <a:pt x="7132" y="7710"/>
                  </a:lnTo>
                  <a:lnTo>
                    <a:pt x="7248" y="7132"/>
                  </a:lnTo>
                  <a:lnTo>
                    <a:pt x="7402" y="6380"/>
                  </a:lnTo>
                  <a:lnTo>
                    <a:pt x="7614" y="5551"/>
                  </a:lnTo>
                  <a:lnTo>
                    <a:pt x="7730" y="5166"/>
                  </a:lnTo>
                  <a:lnTo>
                    <a:pt x="7846" y="4819"/>
                  </a:lnTo>
                  <a:lnTo>
                    <a:pt x="7980" y="4491"/>
                  </a:lnTo>
                  <a:lnTo>
                    <a:pt x="8115" y="4221"/>
                  </a:lnTo>
                  <a:lnTo>
                    <a:pt x="2641" y="0"/>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4" name="Google Shape;584;p27"/>
            <p:cNvSpPr/>
            <p:nvPr/>
          </p:nvSpPr>
          <p:spPr>
            <a:xfrm>
              <a:off x="3266062" y="2471975"/>
              <a:ext cx="149290" cy="151389"/>
            </a:xfrm>
            <a:custGeom>
              <a:avLst/>
              <a:gdLst/>
              <a:ahLst/>
              <a:cxnLst/>
              <a:rect l="l" t="t" r="r" b="b"/>
              <a:pathLst>
                <a:path w="5475" h="5552" extrusionOk="0">
                  <a:moveTo>
                    <a:pt x="0" y="0"/>
                  </a:moveTo>
                  <a:lnTo>
                    <a:pt x="155" y="463"/>
                  </a:lnTo>
                  <a:lnTo>
                    <a:pt x="309" y="906"/>
                  </a:lnTo>
                  <a:lnTo>
                    <a:pt x="482" y="1311"/>
                  </a:lnTo>
                  <a:lnTo>
                    <a:pt x="656" y="1696"/>
                  </a:lnTo>
                  <a:lnTo>
                    <a:pt x="829" y="2063"/>
                  </a:lnTo>
                  <a:lnTo>
                    <a:pt x="1022" y="2410"/>
                  </a:lnTo>
                  <a:lnTo>
                    <a:pt x="1234" y="2718"/>
                  </a:lnTo>
                  <a:lnTo>
                    <a:pt x="1427" y="3026"/>
                  </a:lnTo>
                  <a:lnTo>
                    <a:pt x="1639" y="3296"/>
                  </a:lnTo>
                  <a:lnTo>
                    <a:pt x="1851" y="3547"/>
                  </a:lnTo>
                  <a:lnTo>
                    <a:pt x="2063" y="3778"/>
                  </a:lnTo>
                  <a:lnTo>
                    <a:pt x="2275" y="3990"/>
                  </a:lnTo>
                  <a:lnTo>
                    <a:pt x="2487" y="4202"/>
                  </a:lnTo>
                  <a:lnTo>
                    <a:pt x="2699" y="4376"/>
                  </a:lnTo>
                  <a:lnTo>
                    <a:pt x="3104" y="4684"/>
                  </a:lnTo>
                  <a:lnTo>
                    <a:pt x="3489" y="4934"/>
                  </a:lnTo>
                  <a:lnTo>
                    <a:pt x="3875" y="5127"/>
                  </a:lnTo>
                  <a:lnTo>
                    <a:pt x="4202" y="5281"/>
                  </a:lnTo>
                  <a:lnTo>
                    <a:pt x="4491" y="5397"/>
                  </a:lnTo>
                  <a:lnTo>
                    <a:pt x="4742" y="5474"/>
                  </a:lnTo>
                  <a:lnTo>
                    <a:pt x="4915" y="5513"/>
                  </a:lnTo>
                  <a:lnTo>
                    <a:pt x="5070" y="5551"/>
                  </a:lnTo>
                  <a:lnTo>
                    <a:pt x="5166" y="5166"/>
                  </a:lnTo>
                  <a:lnTo>
                    <a:pt x="5262" y="4819"/>
                  </a:lnTo>
                  <a:lnTo>
                    <a:pt x="5339" y="4491"/>
                  </a:lnTo>
                  <a:lnTo>
                    <a:pt x="5397" y="4356"/>
                  </a:lnTo>
                  <a:lnTo>
                    <a:pt x="5474" y="4221"/>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5" name="Google Shape;585;p27"/>
            <p:cNvSpPr/>
            <p:nvPr/>
          </p:nvSpPr>
          <p:spPr>
            <a:xfrm>
              <a:off x="3263444" y="2245985"/>
              <a:ext cx="317994" cy="354777"/>
            </a:xfrm>
            <a:custGeom>
              <a:avLst/>
              <a:gdLst/>
              <a:ahLst/>
              <a:cxnLst/>
              <a:rect l="l" t="t" r="r" b="b"/>
              <a:pathLst>
                <a:path w="11662" h="13011" extrusionOk="0">
                  <a:moveTo>
                    <a:pt x="5628" y="0"/>
                  </a:moveTo>
                  <a:lnTo>
                    <a:pt x="2352" y="4337"/>
                  </a:lnTo>
                  <a:lnTo>
                    <a:pt x="2140" y="4164"/>
                  </a:lnTo>
                  <a:lnTo>
                    <a:pt x="1908" y="4029"/>
                  </a:lnTo>
                  <a:lnTo>
                    <a:pt x="1619" y="3874"/>
                  </a:lnTo>
                  <a:lnTo>
                    <a:pt x="1446" y="3817"/>
                  </a:lnTo>
                  <a:lnTo>
                    <a:pt x="1291" y="3759"/>
                  </a:lnTo>
                  <a:lnTo>
                    <a:pt x="1118" y="3740"/>
                  </a:lnTo>
                  <a:lnTo>
                    <a:pt x="945" y="3720"/>
                  </a:lnTo>
                  <a:lnTo>
                    <a:pt x="790" y="3740"/>
                  </a:lnTo>
                  <a:lnTo>
                    <a:pt x="636" y="3797"/>
                  </a:lnTo>
                  <a:lnTo>
                    <a:pt x="482" y="3894"/>
                  </a:lnTo>
                  <a:lnTo>
                    <a:pt x="347" y="4029"/>
                  </a:lnTo>
                  <a:lnTo>
                    <a:pt x="231" y="4183"/>
                  </a:lnTo>
                  <a:lnTo>
                    <a:pt x="174" y="4337"/>
                  </a:lnTo>
                  <a:lnTo>
                    <a:pt x="116" y="4510"/>
                  </a:lnTo>
                  <a:lnTo>
                    <a:pt x="116" y="4665"/>
                  </a:lnTo>
                  <a:lnTo>
                    <a:pt x="135" y="4838"/>
                  </a:lnTo>
                  <a:lnTo>
                    <a:pt x="154" y="4992"/>
                  </a:lnTo>
                  <a:lnTo>
                    <a:pt x="212" y="5147"/>
                  </a:lnTo>
                  <a:lnTo>
                    <a:pt x="270" y="5301"/>
                  </a:lnTo>
                  <a:lnTo>
                    <a:pt x="424" y="5571"/>
                  </a:lnTo>
                  <a:lnTo>
                    <a:pt x="559" y="5783"/>
                  </a:lnTo>
                  <a:lnTo>
                    <a:pt x="733" y="5975"/>
                  </a:lnTo>
                  <a:lnTo>
                    <a:pt x="655" y="6110"/>
                  </a:lnTo>
                  <a:lnTo>
                    <a:pt x="482" y="6457"/>
                  </a:lnTo>
                  <a:lnTo>
                    <a:pt x="386" y="6708"/>
                  </a:lnTo>
                  <a:lnTo>
                    <a:pt x="289" y="6997"/>
                  </a:lnTo>
                  <a:lnTo>
                    <a:pt x="174" y="7305"/>
                  </a:lnTo>
                  <a:lnTo>
                    <a:pt x="96" y="7652"/>
                  </a:lnTo>
                  <a:lnTo>
                    <a:pt x="39" y="7999"/>
                  </a:lnTo>
                  <a:lnTo>
                    <a:pt x="0" y="8365"/>
                  </a:lnTo>
                  <a:lnTo>
                    <a:pt x="0" y="8732"/>
                  </a:lnTo>
                  <a:lnTo>
                    <a:pt x="0" y="8924"/>
                  </a:lnTo>
                  <a:lnTo>
                    <a:pt x="39" y="9098"/>
                  </a:lnTo>
                  <a:lnTo>
                    <a:pt x="77" y="9271"/>
                  </a:lnTo>
                  <a:lnTo>
                    <a:pt x="135" y="9445"/>
                  </a:lnTo>
                  <a:lnTo>
                    <a:pt x="193" y="9618"/>
                  </a:lnTo>
                  <a:lnTo>
                    <a:pt x="270" y="9772"/>
                  </a:lnTo>
                  <a:lnTo>
                    <a:pt x="386" y="9946"/>
                  </a:lnTo>
                  <a:lnTo>
                    <a:pt x="501" y="10081"/>
                  </a:lnTo>
                  <a:lnTo>
                    <a:pt x="636" y="10235"/>
                  </a:lnTo>
                  <a:lnTo>
                    <a:pt x="790" y="10370"/>
                  </a:lnTo>
                  <a:lnTo>
                    <a:pt x="1677" y="11083"/>
                  </a:lnTo>
                  <a:lnTo>
                    <a:pt x="2236" y="11507"/>
                  </a:lnTo>
                  <a:lnTo>
                    <a:pt x="2814" y="11931"/>
                  </a:lnTo>
                  <a:lnTo>
                    <a:pt x="3123" y="12124"/>
                  </a:lnTo>
                  <a:lnTo>
                    <a:pt x="3431" y="12317"/>
                  </a:lnTo>
                  <a:lnTo>
                    <a:pt x="3739" y="12490"/>
                  </a:lnTo>
                  <a:lnTo>
                    <a:pt x="4048" y="12644"/>
                  </a:lnTo>
                  <a:lnTo>
                    <a:pt x="4356" y="12779"/>
                  </a:lnTo>
                  <a:lnTo>
                    <a:pt x="4664" y="12895"/>
                  </a:lnTo>
                  <a:lnTo>
                    <a:pt x="4954" y="12972"/>
                  </a:lnTo>
                  <a:lnTo>
                    <a:pt x="5243" y="13010"/>
                  </a:lnTo>
                  <a:lnTo>
                    <a:pt x="5532" y="13010"/>
                  </a:lnTo>
                  <a:lnTo>
                    <a:pt x="5840" y="12972"/>
                  </a:lnTo>
                  <a:lnTo>
                    <a:pt x="6168" y="12895"/>
                  </a:lnTo>
                  <a:lnTo>
                    <a:pt x="6515" y="12779"/>
                  </a:lnTo>
                  <a:lnTo>
                    <a:pt x="6842" y="12625"/>
                  </a:lnTo>
                  <a:lnTo>
                    <a:pt x="7189" y="12432"/>
                  </a:lnTo>
                  <a:lnTo>
                    <a:pt x="7536" y="12220"/>
                  </a:lnTo>
                  <a:lnTo>
                    <a:pt x="7864" y="11970"/>
                  </a:lnTo>
                  <a:lnTo>
                    <a:pt x="8211" y="11661"/>
                  </a:lnTo>
                  <a:lnTo>
                    <a:pt x="8519" y="11353"/>
                  </a:lnTo>
                  <a:lnTo>
                    <a:pt x="8828" y="10987"/>
                  </a:lnTo>
                  <a:lnTo>
                    <a:pt x="9117" y="10620"/>
                  </a:lnTo>
                  <a:lnTo>
                    <a:pt x="9387" y="10196"/>
                  </a:lnTo>
                  <a:lnTo>
                    <a:pt x="9618" y="9753"/>
                  </a:lnTo>
                  <a:lnTo>
                    <a:pt x="9849" y="9291"/>
                  </a:lnTo>
                  <a:lnTo>
                    <a:pt x="10023" y="8789"/>
                  </a:lnTo>
                  <a:lnTo>
                    <a:pt x="10273" y="8076"/>
                  </a:lnTo>
                  <a:lnTo>
                    <a:pt x="10562" y="7402"/>
                  </a:lnTo>
                  <a:lnTo>
                    <a:pt x="11083" y="6168"/>
                  </a:lnTo>
                  <a:lnTo>
                    <a:pt x="11314" y="5571"/>
                  </a:lnTo>
                  <a:lnTo>
                    <a:pt x="11410" y="5281"/>
                  </a:lnTo>
                  <a:lnTo>
                    <a:pt x="11488" y="4992"/>
                  </a:lnTo>
                  <a:lnTo>
                    <a:pt x="11565" y="4684"/>
                  </a:lnTo>
                  <a:lnTo>
                    <a:pt x="11603" y="4395"/>
                  </a:lnTo>
                  <a:lnTo>
                    <a:pt x="11642" y="4086"/>
                  </a:lnTo>
                  <a:lnTo>
                    <a:pt x="11661" y="3778"/>
                  </a:lnTo>
                  <a:lnTo>
                    <a:pt x="10582" y="444"/>
                  </a:lnTo>
                  <a:lnTo>
                    <a:pt x="5628" y="0"/>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6" name="Google Shape;586;p27"/>
            <p:cNvSpPr/>
            <p:nvPr/>
          </p:nvSpPr>
          <p:spPr>
            <a:xfrm>
              <a:off x="3278686" y="2366860"/>
              <a:ext cx="28385" cy="28413"/>
            </a:xfrm>
            <a:custGeom>
              <a:avLst/>
              <a:gdLst/>
              <a:ahLst/>
              <a:cxnLst/>
              <a:rect l="l" t="t" r="r" b="b"/>
              <a:pathLst>
                <a:path w="1041" h="1042" extrusionOk="0">
                  <a:moveTo>
                    <a:pt x="251" y="0"/>
                  </a:moveTo>
                  <a:lnTo>
                    <a:pt x="174" y="39"/>
                  </a:lnTo>
                  <a:lnTo>
                    <a:pt x="96" y="97"/>
                  </a:lnTo>
                  <a:lnTo>
                    <a:pt x="39" y="174"/>
                  </a:lnTo>
                  <a:lnTo>
                    <a:pt x="19" y="251"/>
                  </a:lnTo>
                  <a:lnTo>
                    <a:pt x="0" y="328"/>
                  </a:lnTo>
                  <a:lnTo>
                    <a:pt x="0" y="424"/>
                  </a:lnTo>
                  <a:lnTo>
                    <a:pt x="19" y="502"/>
                  </a:lnTo>
                  <a:lnTo>
                    <a:pt x="58" y="598"/>
                  </a:lnTo>
                  <a:lnTo>
                    <a:pt x="174" y="752"/>
                  </a:lnTo>
                  <a:lnTo>
                    <a:pt x="308" y="887"/>
                  </a:lnTo>
                  <a:lnTo>
                    <a:pt x="443" y="983"/>
                  </a:lnTo>
                  <a:lnTo>
                    <a:pt x="578" y="1041"/>
                  </a:lnTo>
                  <a:lnTo>
                    <a:pt x="675" y="1041"/>
                  </a:lnTo>
                  <a:lnTo>
                    <a:pt x="732" y="983"/>
                  </a:lnTo>
                  <a:lnTo>
                    <a:pt x="810" y="906"/>
                  </a:lnTo>
                  <a:lnTo>
                    <a:pt x="925" y="733"/>
                  </a:lnTo>
                  <a:lnTo>
                    <a:pt x="1041" y="540"/>
                  </a:lnTo>
                  <a:lnTo>
                    <a:pt x="944" y="405"/>
                  </a:lnTo>
                  <a:lnTo>
                    <a:pt x="848" y="290"/>
                  </a:lnTo>
                  <a:lnTo>
                    <a:pt x="713" y="174"/>
                  </a:lnTo>
                  <a:lnTo>
                    <a:pt x="559" y="58"/>
                  </a:lnTo>
                  <a:lnTo>
                    <a:pt x="482" y="20"/>
                  </a:lnTo>
                  <a:lnTo>
                    <a:pt x="40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7" name="Google Shape;587;p27"/>
            <p:cNvSpPr/>
            <p:nvPr/>
          </p:nvSpPr>
          <p:spPr>
            <a:xfrm>
              <a:off x="3324386" y="2227062"/>
              <a:ext cx="263868" cy="139828"/>
            </a:xfrm>
            <a:custGeom>
              <a:avLst/>
              <a:gdLst/>
              <a:ahLst/>
              <a:cxnLst/>
              <a:rect l="l" t="t" r="r" b="b"/>
              <a:pathLst>
                <a:path w="9677" h="5128" extrusionOk="0">
                  <a:moveTo>
                    <a:pt x="2063" y="0"/>
                  </a:moveTo>
                  <a:lnTo>
                    <a:pt x="1" y="3200"/>
                  </a:lnTo>
                  <a:lnTo>
                    <a:pt x="117" y="5031"/>
                  </a:lnTo>
                  <a:lnTo>
                    <a:pt x="309" y="5050"/>
                  </a:lnTo>
                  <a:lnTo>
                    <a:pt x="830" y="5108"/>
                  </a:lnTo>
                  <a:lnTo>
                    <a:pt x="1196" y="5127"/>
                  </a:lnTo>
                  <a:lnTo>
                    <a:pt x="2102" y="5127"/>
                  </a:lnTo>
                  <a:lnTo>
                    <a:pt x="2622" y="5070"/>
                  </a:lnTo>
                  <a:lnTo>
                    <a:pt x="3200" y="4992"/>
                  </a:lnTo>
                  <a:lnTo>
                    <a:pt x="3798" y="4877"/>
                  </a:lnTo>
                  <a:lnTo>
                    <a:pt x="4434" y="4723"/>
                  </a:lnTo>
                  <a:lnTo>
                    <a:pt x="4762" y="4607"/>
                  </a:lnTo>
                  <a:lnTo>
                    <a:pt x="5070" y="4491"/>
                  </a:lnTo>
                  <a:lnTo>
                    <a:pt x="5417" y="4376"/>
                  </a:lnTo>
                  <a:lnTo>
                    <a:pt x="5745" y="4222"/>
                  </a:lnTo>
                  <a:lnTo>
                    <a:pt x="6072" y="4048"/>
                  </a:lnTo>
                  <a:lnTo>
                    <a:pt x="6400" y="3875"/>
                  </a:lnTo>
                  <a:lnTo>
                    <a:pt x="6747" y="3682"/>
                  </a:lnTo>
                  <a:lnTo>
                    <a:pt x="7075" y="3451"/>
                  </a:lnTo>
                  <a:lnTo>
                    <a:pt x="7402" y="3219"/>
                  </a:lnTo>
                  <a:lnTo>
                    <a:pt x="7730" y="2949"/>
                  </a:lnTo>
                  <a:lnTo>
                    <a:pt x="7826" y="3239"/>
                  </a:lnTo>
                  <a:lnTo>
                    <a:pt x="7942" y="3528"/>
                  </a:lnTo>
                  <a:lnTo>
                    <a:pt x="8135" y="3875"/>
                  </a:lnTo>
                  <a:lnTo>
                    <a:pt x="8250" y="4048"/>
                  </a:lnTo>
                  <a:lnTo>
                    <a:pt x="8366" y="4241"/>
                  </a:lnTo>
                  <a:lnTo>
                    <a:pt x="8520" y="4414"/>
                  </a:lnTo>
                  <a:lnTo>
                    <a:pt x="8674" y="4568"/>
                  </a:lnTo>
                  <a:lnTo>
                    <a:pt x="8848" y="4723"/>
                  </a:lnTo>
                  <a:lnTo>
                    <a:pt x="9041" y="4858"/>
                  </a:lnTo>
                  <a:lnTo>
                    <a:pt x="9253" y="4954"/>
                  </a:lnTo>
                  <a:lnTo>
                    <a:pt x="9484" y="5031"/>
                  </a:lnTo>
                  <a:lnTo>
                    <a:pt x="9677" y="3836"/>
                  </a:lnTo>
                  <a:lnTo>
                    <a:pt x="8539" y="694"/>
                  </a:lnTo>
                  <a:lnTo>
                    <a:pt x="206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8" name="Google Shape;588;p27"/>
            <p:cNvSpPr/>
            <p:nvPr/>
          </p:nvSpPr>
          <p:spPr>
            <a:xfrm>
              <a:off x="3462630" y="2409942"/>
              <a:ext cx="52572" cy="85184"/>
            </a:xfrm>
            <a:custGeom>
              <a:avLst/>
              <a:gdLst/>
              <a:ahLst/>
              <a:cxnLst/>
              <a:rect l="l" t="t" r="r" b="b"/>
              <a:pathLst>
                <a:path w="1928" h="3124" extrusionOk="0">
                  <a:moveTo>
                    <a:pt x="1754" y="1"/>
                  </a:moveTo>
                  <a:lnTo>
                    <a:pt x="1696" y="20"/>
                  </a:lnTo>
                  <a:lnTo>
                    <a:pt x="1658" y="39"/>
                  </a:lnTo>
                  <a:lnTo>
                    <a:pt x="1638" y="97"/>
                  </a:lnTo>
                  <a:lnTo>
                    <a:pt x="1291" y="1177"/>
                  </a:lnTo>
                  <a:lnTo>
                    <a:pt x="1060" y="1948"/>
                  </a:lnTo>
                  <a:lnTo>
                    <a:pt x="944" y="2449"/>
                  </a:lnTo>
                  <a:lnTo>
                    <a:pt x="906" y="2545"/>
                  </a:lnTo>
                  <a:lnTo>
                    <a:pt x="867" y="2641"/>
                  </a:lnTo>
                  <a:lnTo>
                    <a:pt x="810" y="2719"/>
                  </a:lnTo>
                  <a:lnTo>
                    <a:pt x="732" y="2776"/>
                  </a:lnTo>
                  <a:lnTo>
                    <a:pt x="636" y="2815"/>
                  </a:lnTo>
                  <a:lnTo>
                    <a:pt x="501" y="2834"/>
                  </a:lnTo>
                  <a:lnTo>
                    <a:pt x="347" y="2815"/>
                  </a:lnTo>
                  <a:lnTo>
                    <a:pt x="193" y="2757"/>
                  </a:lnTo>
                  <a:lnTo>
                    <a:pt x="135" y="2757"/>
                  </a:lnTo>
                  <a:lnTo>
                    <a:pt x="77" y="2776"/>
                  </a:lnTo>
                  <a:lnTo>
                    <a:pt x="19" y="2815"/>
                  </a:lnTo>
                  <a:lnTo>
                    <a:pt x="0" y="2853"/>
                  </a:lnTo>
                  <a:lnTo>
                    <a:pt x="0" y="2911"/>
                  </a:lnTo>
                  <a:lnTo>
                    <a:pt x="0" y="2969"/>
                  </a:lnTo>
                  <a:lnTo>
                    <a:pt x="39" y="3027"/>
                  </a:lnTo>
                  <a:lnTo>
                    <a:pt x="96" y="3046"/>
                  </a:lnTo>
                  <a:lnTo>
                    <a:pt x="308" y="3104"/>
                  </a:lnTo>
                  <a:lnTo>
                    <a:pt x="520" y="3123"/>
                  </a:lnTo>
                  <a:lnTo>
                    <a:pt x="617" y="3123"/>
                  </a:lnTo>
                  <a:lnTo>
                    <a:pt x="713" y="3104"/>
                  </a:lnTo>
                  <a:lnTo>
                    <a:pt x="810" y="3085"/>
                  </a:lnTo>
                  <a:lnTo>
                    <a:pt x="887" y="3046"/>
                  </a:lnTo>
                  <a:lnTo>
                    <a:pt x="1002" y="2950"/>
                  </a:lnTo>
                  <a:lnTo>
                    <a:pt x="1099" y="2815"/>
                  </a:lnTo>
                  <a:lnTo>
                    <a:pt x="1176" y="2680"/>
                  </a:lnTo>
                  <a:lnTo>
                    <a:pt x="1234" y="2507"/>
                  </a:lnTo>
                  <a:lnTo>
                    <a:pt x="1330" y="2140"/>
                  </a:lnTo>
                  <a:lnTo>
                    <a:pt x="1503" y="1504"/>
                  </a:lnTo>
                  <a:lnTo>
                    <a:pt x="1927" y="194"/>
                  </a:lnTo>
                  <a:lnTo>
                    <a:pt x="1927" y="136"/>
                  </a:lnTo>
                  <a:lnTo>
                    <a:pt x="1908" y="78"/>
                  </a:lnTo>
                  <a:lnTo>
                    <a:pt x="1870" y="20"/>
                  </a:lnTo>
                  <a:lnTo>
                    <a:pt x="18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9" name="Google Shape;589;p27"/>
            <p:cNvSpPr/>
            <p:nvPr/>
          </p:nvSpPr>
          <p:spPr>
            <a:xfrm>
              <a:off x="3330712" y="2430447"/>
              <a:ext cx="103017" cy="56253"/>
            </a:xfrm>
            <a:custGeom>
              <a:avLst/>
              <a:gdLst/>
              <a:ahLst/>
              <a:cxnLst/>
              <a:rect l="l" t="t" r="r" b="b"/>
              <a:pathLst>
                <a:path w="3778" h="2063" extrusionOk="0">
                  <a:moveTo>
                    <a:pt x="1022" y="1"/>
                  </a:moveTo>
                  <a:lnTo>
                    <a:pt x="713" y="58"/>
                  </a:lnTo>
                  <a:lnTo>
                    <a:pt x="578" y="97"/>
                  </a:lnTo>
                  <a:lnTo>
                    <a:pt x="444" y="155"/>
                  </a:lnTo>
                  <a:lnTo>
                    <a:pt x="347" y="193"/>
                  </a:lnTo>
                  <a:lnTo>
                    <a:pt x="251" y="270"/>
                  </a:lnTo>
                  <a:lnTo>
                    <a:pt x="154" y="348"/>
                  </a:lnTo>
                  <a:lnTo>
                    <a:pt x="97" y="425"/>
                  </a:lnTo>
                  <a:lnTo>
                    <a:pt x="39" y="502"/>
                  </a:lnTo>
                  <a:lnTo>
                    <a:pt x="19" y="598"/>
                  </a:lnTo>
                  <a:lnTo>
                    <a:pt x="0" y="694"/>
                  </a:lnTo>
                  <a:lnTo>
                    <a:pt x="0" y="791"/>
                  </a:lnTo>
                  <a:lnTo>
                    <a:pt x="39" y="887"/>
                  </a:lnTo>
                  <a:lnTo>
                    <a:pt x="77" y="1003"/>
                  </a:lnTo>
                  <a:lnTo>
                    <a:pt x="135" y="1099"/>
                  </a:lnTo>
                  <a:lnTo>
                    <a:pt x="212" y="1196"/>
                  </a:lnTo>
                  <a:lnTo>
                    <a:pt x="309" y="1292"/>
                  </a:lnTo>
                  <a:lnTo>
                    <a:pt x="405" y="1388"/>
                  </a:lnTo>
                  <a:lnTo>
                    <a:pt x="656" y="1562"/>
                  </a:lnTo>
                  <a:lnTo>
                    <a:pt x="964" y="1716"/>
                  </a:lnTo>
                  <a:lnTo>
                    <a:pt x="1292" y="1851"/>
                  </a:lnTo>
                  <a:lnTo>
                    <a:pt x="1677" y="1967"/>
                  </a:lnTo>
                  <a:lnTo>
                    <a:pt x="2063" y="2024"/>
                  </a:lnTo>
                  <a:lnTo>
                    <a:pt x="2429" y="2063"/>
                  </a:lnTo>
                  <a:lnTo>
                    <a:pt x="2756" y="2044"/>
                  </a:lnTo>
                  <a:lnTo>
                    <a:pt x="3065" y="1986"/>
                  </a:lnTo>
                  <a:lnTo>
                    <a:pt x="3200" y="1947"/>
                  </a:lnTo>
                  <a:lnTo>
                    <a:pt x="3315" y="1909"/>
                  </a:lnTo>
                  <a:lnTo>
                    <a:pt x="3431" y="1851"/>
                  </a:lnTo>
                  <a:lnTo>
                    <a:pt x="3527" y="1793"/>
                  </a:lnTo>
                  <a:lnTo>
                    <a:pt x="3624" y="1716"/>
                  </a:lnTo>
                  <a:lnTo>
                    <a:pt x="3682" y="1639"/>
                  </a:lnTo>
                  <a:lnTo>
                    <a:pt x="3739" y="1543"/>
                  </a:lnTo>
                  <a:lnTo>
                    <a:pt x="3759" y="1446"/>
                  </a:lnTo>
                  <a:lnTo>
                    <a:pt x="3778" y="1350"/>
                  </a:lnTo>
                  <a:lnTo>
                    <a:pt x="3778" y="1253"/>
                  </a:lnTo>
                  <a:lnTo>
                    <a:pt x="3739" y="1157"/>
                  </a:lnTo>
                  <a:lnTo>
                    <a:pt x="3701" y="1061"/>
                  </a:lnTo>
                  <a:lnTo>
                    <a:pt x="3643" y="964"/>
                  </a:lnTo>
                  <a:lnTo>
                    <a:pt x="3566" y="849"/>
                  </a:lnTo>
                  <a:lnTo>
                    <a:pt x="3470" y="752"/>
                  </a:lnTo>
                  <a:lnTo>
                    <a:pt x="3373" y="675"/>
                  </a:lnTo>
                  <a:lnTo>
                    <a:pt x="3123" y="482"/>
                  </a:lnTo>
                  <a:lnTo>
                    <a:pt x="2814" y="328"/>
                  </a:lnTo>
                  <a:lnTo>
                    <a:pt x="2467" y="193"/>
                  </a:lnTo>
                  <a:lnTo>
                    <a:pt x="2101" y="97"/>
                  </a:lnTo>
                  <a:lnTo>
                    <a:pt x="1716" y="20"/>
                  </a:lnTo>
                  <a:lnTo>
                    <a:pt x="13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0" name="Google Shape;590;p27"/>
            <p:cNvSpPr/>
            <p:nvPr/>
          </p:nvSpPr>
          <p:spPr>
            <a:xfrm>
              <a:off x="3508330" y="2485118"/>
              <a:ext cx="28413" cy="42074"/>
            </a:xfrm>
            <a:custGeom>
              <a:avLst/>
              <a:gdLst/>
              <a:ahLst/>
              <a:cxnLst/>
              <a:rect l="l" t="t" r="r" b="b"/>
              <a:pathLst>
                <a:path w="1042" h="1543" extrusionOk="0">
                  <a:moveTo>
                    <a:pt x="1042" y="0"/>
                  </a:moveTo>
                  <a:lnTo>
                    <a:pt x="849" y="39"/>
                  </a:lnTo>
                  <a:lnTo>
                    <a:pt x="656" y="116"/>
                  </a:lnTo>
                  <a:lnTo>
                    <a:pt x="502" y="174"/>
                  </a:lnTo>
                  <a:lnTo>
                    <a:pt x="348" y="270"/>
                  </a:lnTo>
                  <a:lnTo>
                    <a:pt x="232" y="366"/>
                  </a:lnTo>
                  <a:lnTo>
                    <a:pt x="136" y="463"/>
                  </a:lnTo>
                  <a:lnTo>
                    <a:pt x="59" y="598"/>
                  </a:lnTo>
                  <a:lnTo>
                    <a:pt x="20" y="713"/>
                  </a:lnTo>
                  <a:lnTo>
                    <a:pt x="1" y="829"/>
                  </a:lnTo>
                  <a:lnTo>
                    <a:pt x="1" y="925"/>
                  </a:lnTo>
                  <a:lnTo>
                    <a:pt x="20" y="1022"/>
                  </a:lnTo>
                  <a:lnTo>
                    <a:pt x="59" y="1137"/>
                  </a:lnTo>
                  <a:lnTo>
                    <a:pt x="97" y="1234"/>
                  </a:lnTo>
                  <a:lnTo>
                    <a:pt x="155" y="1349"/>
                  </a:lnTo>
                  <a:lnTo>
                    <a:pt x="329" y="1542"/>
                  </a:lnTo>
                  <a:lnTo>
                    <a:pt x="541" y="1195"/>
                  </a:lnTo>
                  <a:lnTo>
                    <a:pt x="733" y="829"/>
                  </a:lnTo>
                  <a:lnTo>
                    <a:pt x="888" y="424"/>
                  </a:lnTo>
                  <a:lnTo>
                    <a:pt x="1042" y="19"/>
                  </a:lnTo>
                  <a:lnTo>
                    <a:pt x="104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1" name="Google Shape;591;p27"/>
            <p:cNvSpPr/>
            <p:nvPr/>
          </p:nvSpPr>
          <p:spPr>
            <a:xfrm>
              <a:off x="2980684" y="2408906"/>
              <a:ext cx="302751" cy="471973"/>
            </a:xfrm>
            <a:custGeom>
              <a:avLst/>
              <a:gdLst/>
              <a:ahLst/>
              <a:cxnLst/>
              <a:rect l="l" t="t" r="r" b="b"/>
              <a:pathLst>
                <a:path w="11103" h="17309" extrusionOk="0">
                  <a:moveTo>
                    <a:pt x="11103" y="0"/>
                  </a:moveTo>
                  <a:lnTo>
                    <a:pt x="7633" y="2313"/>
                  </a:lnTo>
                  <a:lnTo>
                    <a:pt x="7209" y="3258"/>
                  </a:lnTo>
                  <a:lnTo>
                    <a:pt x="6727" y="4241"/>
                  </a:lnTo>
                  <a:lnTo>
                    <a:pt x="6110" y="5416"/>
                  </a:lnTo>
                  <a:lnTo>
                    <a:pt x="5783" y="6033"/>
                  </a:lnTo>
                  <a:lnTo>
                    <a:pt x="5436" y="6650"/>
                  </a:lnTo>
                  <a:lnTo>
                    <a:pt x="5089" y="7267"/>
                  </a:lnTo>
                  <a:lnTo>
                    <a:pt x="4742" y="7845"/>
                  </a:lnTo>
                  <a:lnTo>
                    <a:pt x="4376" y="8385"/>
                  </a:lnTo>
                  <a:lnTo>
                    <a:pt x="4048" y="8867"/>
                  </a:lnTo>
                  <a:lnTo>
                    <a:pt x="3701" y="9252"/>
                  </a:lnTo>
                  <a:lnTo>
                    <a:pt x="3547" y="9425"/>
                  </a:lnTo>
                  <a:lnTo>
                    <a:pt x="3393" y="9580"/>
                  </a:lnTo>
                  <a:lnTo>
                    <a:pt x="3239" y="9715"/>
                  </a:lnTo>
                  <a:lnTo>
                    <a:pt x="3104" y="9888"/>
                  </a:lnTo>
                  <a:lnTo>
                    <a:pt x="2950" y="10100"/>
                  </a:lnTo>
                  <a:lnTo>
                    <a:pt x="2795" y="10312"/>
                  </a:lnTo>
                  <a:lnTo>
                    <a:pt x="2487" y="10813"/>
                  </a:lnTo>
                  <a:lnTo>
                    <a:pt x="2198" y="11372"/>
                  </a:lnTo>
                  <a:lnTo>
                    <a:pt x="1909" y="11989"/>
                  </a:lnTo>
                  <a:lnTo>
                    <a:pt x="1620" y="12644"/>
                  </a:lnTo>
                  <a:lnTo>
                    <a:pt x="1350" y="13300"/>
                  </a:lnTo>
                  <a:lnTo>
                    <a:pt x="1099" y="13974"/>
                  </a:lnTo>
                  <a:lnTo>
                    <a:pt x="656" y="15227"/>
                  </a:lnTo>
                  <a:lnTo>
                    <a:pt x="309" y="16287"/>
                  </a:lnTo>
                  <a:lnTo>
                    <a:pt x="1" y="17309"/>
                  </a:lnTo>
                  <a:lnTo>
                    <a:pt x="367" y="16615"/>
                  </a:lnTo>
                  <a:lnTo>
                    <a:pt x="772" y="15882"/>
                  </a:lnTo>
                  <a:lnTo>
                    <a:pt x="1311" y="14996"/>
                  </a:lnTo>
                  <a:lnTo>
                    <a:pt x="1600" y="14514"/>
                  </a:lnTo>
                  <a:lnTo>
                    <a:pt x="1928" y="14032"/>
                  </a:lnTo>
                  <a:lnTo>
                    <a:pt x="2275" y="13550"/>
                  </a:lnTo>
                  <a:lnTo>
                    <a:pt x="2622" y="13088"/>
                  </a:lnTo>
                  <a:lnTo>
                    <a:pt x="3007" y="12644"/>
                  </a:lnTo>
                  <a:lnTo>
                    <a:pt x="3374" y="12240"/>
                  </a:lnTo>
                  <a:lnTo>
                    <a:pt x="3759" y="11873"/>
                  </a:lnTo>
                  <a:lnTo>
                    <a:pt x="3952" y="11700"/>
                  </a:lnTo>
                  <a:lnTo>
                    <a:pt x="4145" y="11546"/>
                  </a:lnTo>
                  <a:lnTo>
                    <a:pt x="4915" y="10967"/>
                  </a:lnTo>
                  <a:lnTo>
                    <a:pt x="5648" y="10351"/>
                  </a:lnTo>
                  <a:lnTo>
                    <a:pt x="6361" y="9695"/>
                  </a:lnTo>
                  <a:lnTo>
                    <a:pt x="7055" y="9021"/>
                  </a:lnTo>
                  <a:lnTo>
                    <a:pt x="7710" y="8308"/>
                  </a:lnTo>
                  <a:lnTo>
                    <a:pt x="8346" y="7556"/>
                  </a:lnTo>
                  <a:lnTo>
                    <a:pt x="8944" y="6785"/>
                  </a:lnTo>
                  <a:lnTo>
                    <a:pt x="9522" y="5995"/>
                  </a:lnTo>
                  <a:lnTo>
                    <a:pt x="9657" y="5783"/>
                  </a:lnTo>
                  <a:lnTo>
                    <a:pt x="9792" y="5571"/>
                  </a:lnTo>
                  <a:lnTo>
                    <a:pt x="10023" y="5108"/>
                  </a:lnTo>
                  <a:lnTo>
                    <a:pt x="10235" y="4626"/>
                  </a:lnTo>
                  <a:lnTo>
                    <a:pt x="10409" y="4144"/>
                  </a:lnTo>
                  <a:lnTo>
                    <a:pt x="10563" y="3643"/>
                  </a:lnTo>
                  <a:lnTo>
                    <a:pt x="10678" y="3142"/>
                  </a:lnTo>
                  <a:lnTo>
                    <a:pt x="10794" y="2660"/>
                  </a:lnTo>
                  <a:lnTo>
                    <a:pt x="10871" y="2178"/>
                  </a:lnTo>
                  <a:lnTo>
                    <a:pt x="10948" y="1735"/>
                  </a:lnTo>
                  <a:lnTo>
                    <a:pt x="10987" y="1330"/>
                  </a:lnTo>
                  <a:lnTo>
                    <a:pt x="11064" y="636"/>
                  </a:lnTo>
                  <a:lnTo>
                    <a:pt x="11083" y="155"/>
                  </a:lnTo>
                  <a:lnTo>
                    <a:pt x="1110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2" name="Google Shape;592;p27"/>
            <p:cNvSpPr/>
            <p:nvPr/>
          </p:nvSpPr>
          <p:spPr>
            <a:xfrm>
              <a:off x="3360133" y="3508369"/>
              <a:ext cx="399442" cy="834086"/>
            </a:xfrm>
            <a:custGeom>
              <a:avLst/>
              <a:gdLst/>
              <a:ahLst/>
              <a:cxnLst/>
              <a:rect l="l" t="t" r="r" b="b"/>
              <a:pathLst>
                <a:path w="14649" h="30589" extrusionOk="0">
                  <a:moveTo>
                    <a:pt x="1" y="0"/>
                  </a:moveTo>
                  <a:lnTo>
                    <a:pt x="405" y="9676"/>
                  </a:lnTo>
                  <a:lnTo>
                    <a:pt x="9561" y="30588"/>
                  </a:lnTo>
                  <a:lnTo>
                    <a:pt x="14649" y="29663"/>
                  </a:lnTo>
                  <a:lnTo>
                    <a:pt x="14206" y="27871"/>
                  </a:lnTo>
                  <a:lnTo>
                    <a:pt x="13107" y="23361"/>
                  </a:lnTo>
                  <a:lnTo>
                    <a:pt x="12432" y="20469"/>
                  </a:lnTo>
                  <a:lnTo>
                    <a:pt x="11700" y="17366"/>
                  </a:lnTo>
                  <a:lnTo>
                    <a:pt x="10987" y="14225"/>
                  </a:lnTo>
                  <a:lnTo>
                    <a:pt x="10312" y="11179"/>
                  </a:lnTo>
                  <a:lnTo>
                    <a:pt x="10004" y="9811"/>
                  </a:lnTo>
                  <a:lnTo>
                    <a:pt x="9695" y="8596"/>
                  </a:lnTo>
                  <a:lnTo>
                    <a:pt x="9426" y="7517"/>
                  </a:lnTo>
                  <a:lnTo>
                    <a:pt x="9156" y="6611"/>
                  </a:lnTo>
                  <a:lnTo>
                    <a:pt x="8925" y="5821"/>
                  </a:lnTo>
                  <a:lnTo>
                    <a:pt x="8693" y="5146"/>
                  </a:lnTo>
                  <a:lnTo>
                    <a:pt x="8500" y="4607"/>
                  </a:lnTo>
                  <a:lnTo>
                    <a:pt x="8308" y="4163"/>
                  </a:lnTo>
                  <a:lnTo>
                    <a:pt x="8134" y="3797"/>
                  </a:lnTo>
                  <a:lnTo>
                    <a:pt x="7999" y="3527"/>
                  </a:lnTo>
                  <a:lnTo>
                    <a:pt x="7864" y="3315"/>
                  </a:lnTo>
                  <a:lnTo>
                    <a:pt x="7768" y="3161"/>
                  </a:lnTo>
                  <a:lnTo>
                    <a:pt x="7691" y="3065"/>
                  </a:lnTo>
                  <a:lnTo>
                    <a:pt x="7614" y="3026"/>
                  </a:lnTo>
                  <a:lnTo>
                    <a:pt x="7575" y="2988"/>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3" name="Google Shape;593;p27"/>
            <p:cNvSpPr/>
            <p:nvPr/>
          </p:nvSpPr>
          <p:spPr>
            <a:xfrm>
              <a:off x="3420039" y="3508369"/>
              <a:ext cx="182938" cy="152425"/>
            </a:xfrm>
            <a:custGeom>
              <a:avLst/>
              <a:gdLst/>
              <a:ahLst/>
              <a:cxnLst/>
              <a:rect l="l" t="t" r="r" b="b"/>
              <a:pathLst>
                <a:path w="6709" h="5590" extrusionOk="0">
                  <a:moveTo>
                    <a:pt x="2198" y="0"/>
                  </a:moveTo>
                  <a:lnTo>
                    <a:pt x="1" y="945"/>
                  </a:lnTo>
                  <a:lnTo>
                    <a:pt x="251" y="1195"/>
                  </a:lnTo>
                  <a:lnTo>
                    <a:pt x="540" y="1446"/>
                  </a:lnTo>
                  <a:lnTo>
                    <a:pt x="849" y="1696"/>
                  </a:lnTo>
                  <a:lnTo>
                    <a:pt x="1196" y="1928"/>
                  </a:lnTo>
                  <a:lnTo>
                    <a:pt x="1562" y="2178"/>
                  </a:lnTo>
                  <a:lnTo>
                    <a:pt x="1948" y="2409"/>
                  </a:lnTo>
                  <a:lnTo>
                    <a:pt x="2718" y="2833"/>
                  </a:lnTo>
                  <a:lnTo>
                    <a:pt x="3470" y="3238"/>
                  </a:lnTo>
                  <a:lnTo>
                    <a:pt x="4145" y="3566"/>
                  </a:lnTo>
                  <a:lnTo>
                    <a:pt x="5089" y="4028"/>
                  </a:lnTo>
                  <a:lnTo>
                    <a:pt x="5243" y="4106"/>
                  </a:lnTo>
                  <a:lnTo>
                    <a:pt x="5378" y="4202"/>
                  </a:lnTo>
                  <a:lnTo>
                    <a:pt x="5667" y="4433"/>
                  </a:lnTo>
                  <a:lnTo>
                    <a:pt x="5918" y="4684"/>
                  </a:lnTo>
                  <a:lnTo>
                    <a:pt x="6169" y="4954"/>
                  </a:lnTo>
                  <a:lnTo>
                    <a:pt x="6361" y="5204"/>
                  </a:lnTo>
                  <a:lnTo>
                    <a:pt x="6535" y="5397"/>
                  </a:lnTo>
                  <a:lnTo>
                    <a:pt x="6670" y="5590"/>
                  </a:lnTo>
                  <a:lnTo>
                    <a:pt x="6708" y="5301"/>
                  </a:lnTo>
                  <a:lnTo>
                    <a:pt x="6708" y="4992"/>
                  </a:lnTo>
                  <a:lnTo>
                    <a:pt x="6708" y="4703"/>
                  </a:lnTo>
                  <a:lnTo>
                    <a:pt x="6670" y="4433"/>
                  </a:lnTo>
                  <a:lnTo>
                    <a:pt x="6612" y="4144"/>
                  </a:lnTo>
                  <a:lnTo>
                    <a:pt x="6554" y="3894"/>
                  </a:lnTo>
                  <a:lnTo>
                    <a:pt x="6477" y="3643"/>
                  </a:lnTo>
                  <a:lnTo>
                    <a:pt x="6381" y="3392"/>
                  </a:lnTo>
                  <a:lnTo>
                    <a:pt x="6265" y="3161"/>
                  </a:lnTo>
                  <a:lnTo>
                    <a:pt x="6149" y="2949"/>
                  </a:lnTo>
                  <a:lnTo>
                    <a:pt x="6014" y="2737"/>
                  </a:lnTo>
                  <a:lnTo>
                    <a:pt x="5879" y="2564"/>
                  </a:lnTo>
                  <a:lnTo>
                    <a:pt x="5745" y="2390"/>
                  </a:lnTo>
                  <a:lnTo>
                    <a:pt x="5590" y="2217"/>
                  </a:lnTo>
                  <a:lnTo>
                    <a:pt x="5436" y="2082"/>
                  </a:lnTo>
                  <a:lnTo>
                    <a:pt x="5282" y="1947"/>
                  </a:lnTo>
                  <a:lnTo>
                    <a:pt x="4916" y="1696"/>
                  </a:lnTo>
                  <a:lnTo>
                    <a:pt x="4453" y="1388"/>
                  </a:lnTo>
                  <a:lnTo>
                    <a:pt x="3432" y="733"/>
                  </a:lnTo>
                  <a:lnTo>
                    <a:pt x="2198" y="0"/>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4" name="Google Shape;594;p27"/>
            <p:cNvSpPr/>
            <p:nvPr/>
          </p:nvSpPr>
          <p:spPr>
            <a:xfrm>
              <a:off x="2960725" y="2603893"/>
              <a:ext cx="532943" cy="940783"/>
            </a:xfrm>
            <a:custGeom>
              <a:avLst/>
              <a:gdLst/>
              <a:ahLst/>
              <a:cxnLst/>
              <a:rect l="l" t="t" r="r" b="b"/>
              <a:pathLst>
                <a:path w="19545" h="34502" extrusionOk="0">
                  <a:moveTo>
                    <a:pt x="9310" y="0"/>
                  </a:moveTo>
                  <a:lnTo>
                    <a:pt x="8635" y="598"/>
                  </a:lnTo>
                  <a:lnTo>
                    <a:pt x="7074" y="1966"/>
                  </a:lnTo>
                  <a:lnTo>
                    <a:pt x="6168" y="2737"/>
                  </a:lnTo>
                  <a:lnTo>
                    <a:pt x="5281" y="3450"/>
                  </a:lnTo>
                  <a:lnTo>
                    <a:pt x="4530" y="4028"/>
                  </a:lnTo>
                  <a:lnTo>
                    <a:pt x="4221" y="4240"/>
                  </a:lnTo>
                  <a:lnTo>
                    <a:pt x="3971" y="4395"/>
                  </a:lnTo>
                  <a:lnTo>
                    <a:pt x="3739" y="4549"/>
                  </a:lnTo>
                  <a:lnTo>
                    <a:pt x="3450" y="4761"/>
                  </a:lnTo>
                  <a:lnTo>
                    <a:pt x="3123" y="5011"/>
                  </a:lnTo>
                  <a:lnTo>
                    <a:pt x="2776" y="5358"/>
                  </a:lnTo>
                  <a:lnTo>
                    <a:pt x="2409" y="5763"/>
                  </a:lnTo>
                  <a:lnTo>
                    <a:pt x="2217" y="5994"/>
                  </a:lnTo>
                  <a:lnTo>
                    <a:pt x="2024" y="6245"/>
                  </a:lnTo>
                  <a:lnTo>
                    <a:pt x="1850" y="6515"/>
                  </a:lnTo>
                  <a:lnTo>
                    <a:pt x="1658" y="6823"/>
                  </a:lnTo>
                  <a:lnTo>
                    <a:pt x="1484" y="7132"/>
                  </a:lnTo>
                  <a:lnTo>
                    <a:pt x="1311" y="7459"/>
                  </a:lnTo>
                  <a:lnTo>
                    <a:pt x="1137" y="7825"/>
                  </a:lnTo>
                  <a:lnTo>
                    <a:pt x="964" y="8211"/>
                  </a:lnTo>
                  <a:lnTo>
                    <a:pt x="810" y="8616"/>
                  </a:lnTo>
                  <a:lnTo>
                    <a:pt x="675" y="9040"/>
                  </a:lnTo>
                  <a:lnTo>
                    <a:pt x="540" y="9502"/>
                  </a:lnTo>
                  <a:lnTo>
                    <a:pt x="405" y="9965"/>
                  </a:lnTo>
                  <a:lnTo>
                    <a:pt x="309" y="10485"/>
                  </a:lnTo>
                  <a:lnTo>
                    <a:pt x="212" y="11006"/>
                  </a:lnTo>
                  <a:lnTo>
                    <a:pt x="135" y="11565"/>
                  </a:lnTo>
                  <a:lnTo>
                    <a:pt x="77" y="12162"/>
                  </a:lnTo>
                  <a:lnTo>
                    <a:pt x="39" y="12760"/>
                  </a:lnTo>
                  <a:lnTo>
                    <a:pt x="0" y="13415"/>
                  </a:lnTo>
                  <a:lnTo>
                    <a:pt x="0" y="14090"/>
                  </a:lnTo>
                  <a:lnTo>
                    <a:pt x="19" y="14783"/>
                  </a:lnTo>
                  <a:lnTo>
                    <a:pt x="77" y="15516"/>
                  </a:lnTo>
                  <a:lnTo>
                    <a:pt x="135" y="16268"/>
                  </a:lnTo>
                  <a:lnTo>
                    <a:pt x="309" y="17752"/>
                  </a:lnTo>
                  <a:lnTo>
                    <a:pt x="482" y="19082"/>
                  </a:lnTo>
                  <a:lnTo>
                    <a:pt x="655" y="20296"/>
                  </a:lnTo>
                  <a:lnTo>
                    <a:pt x="829" y="21375"/>
                  </a:lnTo>
                  <a:lnTo>
                    <a:pt x="1022" y="22339"/>
                  </a:lnTo>
                  <a:lnTo>
                    <a:pt x="1214" y="23226"/>
                  </a:lnTo>
                  <a:lnTo>
                    <a:pt x="1407" y="23997"/>
                  </a:lnTo>
                  <a:lnTo>
                    <a:pt x="1619" y="24710"/>
                  </a:lnTo>
                  <a:lnTo>
                    <a:pt x="1850" y="25365"/>
                  </a:lnTo>
                  <a:lnTo>
                    <a:pt x="2101" y="25963"/>
                  </a:lnTo>
                  <a:lnTo>
                    <a:pt x="2352" y="26522"/>
                  </a:lnTo>
                  <a:lnTo>
                    <a:pt x="2621" y="27061"/>
                  </a:lnTo>
                  <a:lnTo>
                    <a:pt x="2911" y="27582"/>
                  </a:lnTo>
                  <a:lnTo>
                    <a:pt x="3219" y="28102"/>
                  </a:lnTo>
                  <a:lnTo>
                    <a:pt x="3913" y="29162"/>
                  </a:lnTo>
                  <a:lnTo>
                    <a:pt x="4106" y="29432"/>
                  </a:lnTo>
                  <a:lnTo>
                    <a:pt x="4356" y="29702"/>
                  </a:lnTo>
                  <a:lnTo>
                    <a:pt x="4645" y="29972"/>
                  </a:lnTo>
                  <a:lnTo>
                    <a:pt x="4973" y="30222"/>
                  </a:lnTo>
                  <a:lnTo>
                    <a:pt x="5320" y="30492"/>
                  </a:lnTo>
                  <a:lnTo>
                    <a:pt x="5705" y="30743"/>
                  </a:lnTo>
                  <a:lnTo>
                    <a:pt x="6110" y="30993"/>
                  </a:lnTo>
                  <a:lnTo>
                    <a:pt x="6553" y="31224"/>
                  </a:lnTo>
                  <a:lnTo>
                    <a:pt x="6997" y="31456"/>
                  </a:lnTo>
                  <a:lnTo>
                    <a:pt x="7479" y="31687"/>
                  </a:lnTo>
                  <a:lnTo>
                    <a:pt x="8462" y="32130"/>
                  </a:lnTo>
                  <a:lnTo>
                    <a:pt x="9483" y="32535"/>
                  </a:lnTo>
                  <a:lnTo>
                    <a:pt x="10505" y="32901"/>
                  </a:lnTo>
                  <a:lnTo>
                    <a:pt x="11526" y="33248"/>
                  </a:lnTo>
                  <a:lnTo>
                    <a:pt x="12490" y="33557"/>
                  </a:lnTo>
                  <a:lnTo>
                    <a:pt x="13415" y="33826"/>
                  </a:lnTo>
                  <a:lnTo>
                    <a:pt x="14225" y="34058"/>
                  </a:lnTo>
                  <a:lnTo>
                    <a:pt x="14938" y="34231"/>
                  </a:lnTo>
                  <a:lnTo>
                    <a:pt x="15516" y="34366"/>
                  </a:lnTo>
                  <a:lnTo>
                    <a:pt x="15940" y="34463"/>
                  </a:lnTo>
                  <a:lnTo>
                    <a:pt x="16152" y="34501"/>
                  </a:lnTo>
                  <a:lnTo>
                    <a:pt x="16306" y="34501"/>
                  </a:lnTo>
                  <a:lnTo>
                    <a:pt x="16480" y="34482"/>
                  </a:lnTo>
                  <a:lnTo>
                    <a:pt x="16884" y="34424"/>
                  </a:lnTo>
                  <a:lnTo>
                    <a:pt x="17347" y="34308"/>
                  </a:lnTo>
                  <a:lnTo>
                    <a:pt x="17848" y="34154"/>
                  </a:lnTo>
                  <a:lnTo>
                    <a:pt x="18349" y="33981"/>
                  </a:lnTo>
                  <a:lnTo>
                    <a:pt x="18831" y="33807"/>
                  </a:lnTo>
                  <a:lnTo>
                    <a:pt x="19236" y="33634"/>
                  </a:lnTo>
                  <a:lnTo>
                    <a:pt x="19544" y="33480"/>
                  </a:lnTo>
                  <a:lnTo>
                    <a:pt x="19332" y="33229"/>
                  </a:lnTo>
                  <a:lnTo>
                    <a:pt x="18793" y="32612"/>
                  </a:lnTo>
                  <a:lnTo>
                    <a:pt x="18446" y="32227"/>
                  </a:lnTo>
                  <a:lnTo>
                    <a:pt x="18060" y="31841"/>
                  </a:lnTo>
                  <a:lnTo>
                    <a:pt x="17675" y="31475"/>
                  </a:lnTo>
                  <a:lnTo>
                    <a:pt x="17289" y="31167"/>
                  </a:lnTo>
                  <a:lnTo>
                    <a:pt x="16711" y="30704"/>
                  </a:lnTo>
                  <a:lnTo>
                    <a:pt x="15824" y="29991"/>
                  </a:lnTo>
                  <a:lnTo>
                    <a:pt x="13588" y="28102"/>
                  </a:lnTo>
                  <a:lnTo>
                    <a:pt x="12451" y="27119"/>
                  </a:lnTo>
                  <a:lnTo>
                    <a:pt x="11488" y="26271"/>
                  </a:lnTo>
                  <a:lnTo>
                    <a:pt x="10774" y="25616"/>
                  </a:lnTo>
                  <a:lnTo>
                    <a:pt x="10543" y="25384"/>
                  </a:lnTo>
                  <a:lnTo>
                    <a:pt x="10447" y="25269"/>
                  </a:lnTo>
                  <a:lnTo>
                    <a:pt x="10389" y="25192"/>
                  </a:lnTo>
                  <a:lnTo>
                    <a:pt x="10312" y="25114"/>
                  </a:lnTo>
                  <a:lnTo>
                    <a:pt x="10235" y="25076"/>
                  </a:lnTo>
                  <a:lnTo>
                    <a:pt x="10158" y="25018"/>
                  </a:lnTo>
                  <a:lnTo>
                    <a:pt x="9965" y="24960"/>
                  </a:lnTo>
                  <a:lnTo>
                    <a:pt x="9753" y="24941"/>
                  </a:lnTo>
                  <a:lnTo>
                    <a:pt x="9560" y="24922"/>
                  </a:lnTo>
                  <a:lnTo>
                    <a:pt x="9406" y="24941"/>
                  </a:lnTo>
                  <a:lnTo>
                    <a:pt x="9252" y="24941"/>
                  </a:lnTo>
                  <a:lnTo>
                    <a:pt x="9367" y="24902"/>
                  </a:lnTo>
                  <a:lnTo>
                    <a:pt x="9618" y="24825"/>
                  </a:lnTo>
                  <a:lnTo>
                    <a:pt x="9753" y="24748"/>
                  </a:lnTo>
                  <a:lnTo>
                    <a:pt x="9888" y="24671"/>
                  </a:lnTo>
                  <a:lnTo>
                    <a:pt x="10003" y="24594"/>
                  </a:lnTo>
                  <a:lnTo>
                    <a:pt x="10061" y="24498"/>
                  </a:lnTo>
                  <a:lnTo>
                    <a:pt x="10100" y="24421"/>
                  </a:lnTo>
                  <a:lnTo>
                    <a:pt x="10081" y="24344"/>
                  </a:lnTo>
                  <a:lnTo>
                    <a:pt x="10042" y="24266"/>
                  </a:lnTo>
                  <a:lnTo>
                    <a:pt x="9984" y="24228"/>
                  </a:lnTo>
                  <a:lnTo>
                    <a:pt x="9869" y="24151"/>
                  </a:lnTo>
                  <a:lnTo>
                    <a:pt x="9811" y="24132"/>
                  </a:lnTo>
                  <a:lnTo>
                    <a:pt x="9830" y="24054"/>
                  </a:lnTo>
                  <a:lnTo>
                    <a:pt x="9869" y="23881"/>
                  </a:lnTo>
                  <a:lnTo>
                    <a:pt x="9869" y="23765"/>
                  </a:lnTo>
                  <a:lnTo>
                    <a:pt x="9869" y="23650"/>
                  </a:lnTo>
                  <a:lnTo>
                    <a:pt x="9849" y="23534"/>
                  </a:lnTo>
                  <a:lnTo>
                    <a:pt x="9811" y="23438"/>
                  </a:lnTo>
                  <a:lnTo>
                    <a:pt x="9791" y="23361"/>
                  </a:lnTo>
                  <a:lnTo>
                    <a:pt x="9772" y="23206"/>
                  </a:lnTo>
                  <a:lnTo>
                    <a:pt x="9734" y="22782"/>
                  </a:lnTo>
                  <a:lnTo>
                    <a:pt x="9676" y="21529"/>
                  </a:lnTo>
                  <a:lnTo>
                    <a:pt x="9637" y="20161"/>
                  </a:lnTo>
                  <a:lnTo>
                    <a:pt x="9618" y="19236"/>
                  </a:lnTo>
                  <a:lnTo>
                    <a:pt x="9541" y="13454"/>
                  </a:lnTo>
                  <a:lnTo>
                    <a:pt x="9464" y="9348"/>
                  </a:lnTo>
                  <a:lnTo>
                    <a:pt x="9445" y="6418"/>
                  </a:lnTo>
                  <a:lnTo>
                    <a:pt x="9425" y="4375"/>
                  </a:lnTo>
                  <a:lnTo>
                    <a:pt x="9367" y="2294"/>
                  </a:lnTo>
                  <a:lnTo>
                    <a:pt x="931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5" name="Google Shape;595;p27"/>
            <p:cNvSpPr/>
            <p:nvPr/>
          </p:nvSpPr>
          <p:spPr>
            <a:xfrm>
              <a:off x="3183033" y="2925508"/>
              <a:ext cx="46273" cy="308014"/>
            </a:xfrm>
            <a:custGeom>
              <a:avLst/>
              <a:gdLst/>
              <a:ahLst/>
              <a:cxnLst/>
              <a:rect l="l" t="t" r="r" b="b"/>
              <a:pathLst>
                <a:path w="1697" h="11296" extrusionOk="0">
                  <a:moveTo>
                    <a:pt x="135" y="1"/>
                  </a:moveTo>
                  <a:lnTo>
                    <a:pt x="77" y="20"/>
                  </a:lnTo>
                  <a:lnTo>
                    <a:pt x="39" y="59"/>
                  </a:lnTo>
                  <a:lnTo>
                    <a:pt x="19" y="97"/>
                  </a:lnTo>
                  <a:lnTo>
                    <a:pt x="0" y="155"/>
                  </a:lnTo>
                  <a:lnTo>
                    <a:pt x="174" y="1832"/>
                  </a:lnTo>
                  <a:lnTo>
                    <a:pt x="328" y="3413"/>
                  </a:lnTo>
                  <a:lnTo>
                    <a:pt x="521" y="5224"/>
                  </a:lnTo>
                  <a:lnTo>
                    <a:pt x="752" y="7113"/>
                  </a:lnTo>
                  <a:lnTo>
                    <a:pt x="964" y="8848"/>
                  </a:lnTo>
                  <a:lnTo>
                    <a:pt x="1079" y="9619"/>
                  </a:lnTo>
                  <a:lnTo>
                    <a:pt x="1195" y="10274"/>
                  </a:lnTo>
                  <a:lnTo>
                    <a:pt x="1292" y="10814"/>
                  </a:lnTo>
                  <a:lnTo>
                    <a:pt x="1388" y="11180"/>
                  </a:lnTo>
                  <a:lnTo>
                    <a:pt x="1407" y="11238"/>
                  </a:lnTo>
                  <a:lnTo>
                    <a:pt x="1446" y="11257"/>
                  </a:lnTo>
                  <a:lnTo>
                    <a:pt x="1484" y="11276"/>
                  </a:lnTo>
                  <a:lnTo>
                    <a:pt x="1542" y="11296"/>
                  </a:lnTo>
                  <a:lnTo>
                    <a:pt x="1581" y="11276"/>
                  </a:lnTo>
                  <a:lnTo>
                    <a:pt x="1638" y="11257"/>
                  </a:lnTo>
                  <a:lnTo>
                    <a:pt x="1677" y="11199"/>
                  </a:lnTo>
                  <a:lnTo>
                    <a:pt x="1696" y="11161"/>
                  </a:lnTo>
                  <a:lnTo>
                    <a:pt x="1677" y="11103"/>
                  </a:lnTo>
                  <a:lnTo>
                    <a:pt x="1581" y="10717"/>
                  </a:lnTo>
                  <a:lnTo>
                    <a:pt x="1484" y="10178"/>
                  </a:lnTo>
                  <a:lnTo>
                    <a:pt x="1369" y="9522"/>
                  </a:lnTo>
                  <a:lnTo>
                    <a:pt x="1253" y="8751"/>
                  </a:lnTo>
                  <a:lnTo>
                    <a:pt x="1041" y="6978"/>
                  </a:lnTo>
                  <a:lnTo>
                    <a:pt x="810" y="5070"/>
                  </a:lnTo>
                  <a:lnTo>
                    <a:pt x="463" y="1678"/>
                  </a:lnTo>
                  <a:lnTo>
                    <a:pt x="309" y="136"/>
                  </a:lnTo>
                  <a:lnTo>
                    <a:pt x="289" y="78"/>
                  </a:lnTo>
                  <a:lnTo>
                    <a:pt x="251" y="40"/>
                  </a:lnTo>
                  <a:lnTo>
                    <a:pt x="19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6" name="Google Shape;596;p27"/>
            <p:cNvSpPr/>
            <p:nvPr/>
          </p:nvSpPr>
          <p:spPr>
            <a:xfrm>
              <a:off x="3145705" y="3257158"/>
              <a:ext cx="86738" cy="18924"/>
            </a:xfrm>
            <a:custGeom>
              <a:avLst/>
              <a:gdLst/>
              <a:ahLst/>
              <a:cxnLst/>
              <a:rect l="l" t="t" r="r" b="b"/>
              <a:pathLst>
                <a:path w="3181" h="694" extrusionOk="0">
                  <a:moveTo>
                    <a:pt x="2333" y="0"/>
                  </a:moveTo>
                  <a:lnTo>
                    <a:pt x="1890" y="19"/>
                  </a:lnTo>
                  <a:lnTo>
                    <a:pt x="1427" y="58"/>
                  </a:lnTo>
                  <a:lnTo>
                    <a:pt x="945" y="135"/>
                  </a:lnTo>
                  <a:lnTo>
                    <a:pt x="714" y="174"/>
                  </a:lnTo>
                  <a:lnTo>
                    <a:pt x="483" y="251"/>
                  </a:lnTo>
                  <a:lnTo>
                    <a:pt x="271" y="328"/>
                  </a:lnTo>
                  <a:lnTo>
                    <a:pt x="78" y="424"/>
                  </a:lnTo>
                  <a:lnTo>
                    <a:pt x="39" y="463"/>
                  </a:lnTo>
                  <a:lnTo>
                    <a:pt x="20" y="501"/>
                  </a:lnTo>
                  <a:lnTo>
                    <a:pt x="1" y="559"/>
                  </a:lnTo>
                  <a:lnTo>
                    <a:pt x="20" y="617"/>
                  </a:lnTo>
                  <a:lnTo>
                    <a:pt x="78" y="675"/>
                  </a:lnTo>
                  <a:lnTo>
                    <a:pt x="155" y="694"/>
                  </a:lnTo>
                  <a:lnTo>
                    <a:pt x="232" y="675"/>
                  </a:lnTo>
                  <a:lnTo>
                    <a:pt x="405" y="598"/>
                  </a:lnTo>
                  <a:lnTo>
                    <a:pt x="598" y="520"/>
                  </a:lnTo>
                  <a:lnTo>
                    <a:pt x="810" y="463"/>
                  </a:lnTo>
                  <a:lnTo>
                    <a:pt x="1041" y="424"/>
                  </a:lnTo>
                  <a:lnTo>
                    <a:pt x="1504" y="347"/>
                  </a:lnTo>
                  <a:lnTo>
                    <a:pt x="1947" y="308"/>
                  </a:lnTo>
                  <a:lnTo>
                    <a:pt x="2699" y="308"/>
                  </a:lnTo>
                  <a:lnTo>
                    <a:pt x="3027" y="328"/>
                  </a:lnTo>
                  <a:lnTo>
                    <a:pt x="3085" y="308"/>
                  </a:lnTo>
                  <a:lnTo>
                    <a:pt x="3123" y="289"/>
                  </a:lnTo>
                  <a:lnTo>
                    <a:pt x="3162" y="231"/>
                  </a:lnTo>
                  <a:lnTo>
                    <a:pt x="3181" y="174"/>
                  </a:lnTo>
                  <a:lnTo>
                    <a:pt x="3181" y="116"/>
                  </a:lnTo>
                  <a:lnTo>
                    <a:pt x="3142" y="77"/>
                  </a:lnTo>
                  <a:lnTo>
                    <a:pt x="3104" y="39"/>
                  </a:lnTo>
                  <a:lnTo>
                    <a:pt x="3046" y="19"/>
                  </a:lnTo>
                  <a:lnTo>
                    <a:pt x="26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7" name="Google Shape;597;p27"/>
            <p:cNvSpPr/>
            <p:nvPr/>
          </p:nvSpPr>
          <p:spPr>
            <a:xfrm>
              <a:off x="4665649" y="4115375"/>
              <a:ext cx="1635455" cy="375828"/>
            </a:xfrm>
            <a:custGeom>
              <a:avLst/>
              <a:gdLst/>
              <a:ahLst/>
              <a:cxnLst/>
              <a:rect l="l" t="t" r="r" b="b"/>
              <a:pathLst>
                <a:path w="96487" h="13783" extrusionOk="0">
                  <a:moveTo>
                    <a:pt x="45757" y="1"/>
                  </a:moveTo>
                  <a:lnTo>
                    <a:pt x="43309" y="39"/>
                  </a:lnTo>
                  <a:lnTo>
                    <a:pt x="40900" y="78"/>
                  </a:lnTo>
                  <a:lnTo>
                    <a:pt x="38510" y="136"/>
                  </a:lnTo>
                  <a:lnTo>
                    <a:pt x="36178" y="213"/>
                  </a:lnTo>
                  <a:lnTo>
                    <a:pt x="33904" y="309"/>
                  </a:lnTo>
                  <a:lnTo>
                    <a:pt x="31648" y="425"/>
                  </a:lnTo>
                  <a:lnTo>
                    <a:pt x="29470" y="541"/>
                  </a:lnTo>
                  <a:lnTo>
                    <a:pt x="27331" y="676"/>
                  </a:lnTo>
                  <a:lnTo>
                    <a:pt x="25249" y="830"/>
                  </a:lnTo>
                  <a:lnTo>
                    <a:pt x="23226" y="1003"/>
                  </a:lnTo>
                  <a:lnTo>
                    <a:pt x="21260" y="1177"/>
                  </a:lnTo>
                  <a:lnTo>
                    <a:pt x="19371" y="1369"/>
                  </a:lnTo>
                  <a:lnTo>
                    <a:pt x="17559" y="1581"/>
                  </a:lnTo>
                  <a:lnTo>
                    <a:pt x="15805" y="1793"/>
                  </a:lnTo>
                  <a:lnTo>
                    <a:pt x="14128" y="2025"/>
                  </a:lnTo>
                  <a:lnTo>
                    <a:pt x="12528" y="2256"/>
                  </a:lnTo>
                  <a:lnTo>
                    <a:pt x="11006" y="2507"/>
                  </a:lnTo>
                  <a:lnTo>
                    <a:pt x="9579" y="2776"/>
                  </a:lnTo>
                  <a:lnTo>
                    <a:pt x="8230" y="3046"/>
                  </a:lnTo>
                  <a:lnTo>
                    <a:pt x="6977" y="3316"/>
                  </a:lnTo>
                  <a:lnTo>
                    <a:pt x="5821" y="3605"/>
                  </a:lnTo>
                  <a:lnTo>
                    <a:pt x="4761" y="3914"/>
                  </a:lnTo>
                  <a:lnTo>
                    <a:pt x="3797" y="4203"/>
                  </a:lnTo>
                  <a:lnTo>
                    <a:pt x="2930" y="4530"/>
                  </a:lnTo>
                  <a:lnTo>
                    <a:pt x="2525" y="4685"/>
                  </a:lnTo>
                  <a:lnTo>
                    <a:pt x="2159" y="4839"/>
                  </a:lnTo>
                  <a:lnTo>
                    <a:pt x="1831" y="5012"/>
                  </a:lnTo>
                  <a:lnTo>
                    <a:pt x="1523" y="5166"/>
                  </a:lnTo>
                  <a:lnTo>
                    <a:pt x="1234" y="5340"/>
                  </a:lnTo>
                  <a:lnTo>
                    <a:pt x="983" y="5513"/>
                  </a:lnTo>
                  <a:lnTo>
                    <a:pt x="752" y="5668"/>
                  </a:lnTo>
                  <a:lnTo>
                    <a:pt x="559" y="5841"/>
                  </a:lnTo>
                  <a:lnTo>
                    <a:pt x="386" y="6015"/>
                  </a:lnTo>
                  <a:lnTo>
                    <a:pt x="251" y="6188"/>
                  </a:lnTo>
                  <a:lnTo>
                    <a:pt x="135" y="6361"/>
                  </a:lnTo>
                  <a:lnTo>
                    <a:pt x="58" y="6535"/>
                  </a:lnTo>
                  <a:lnTo>
                    <a:pt x="19" y="6708"/>
                  </a:lnTo>
                  <a:lnTo>
                    <a:pt x="0" y="6901"/>
                  </a:lnTo>
                  <a:lnTo>
                    <a:pt x="19" y="7075"/>
                  </a:lnTo>
                  <a:lnTo>
                    <a:pt x="58" y="7248"/>
                  </a:lnTo>
                  <a:lnTo>
                    <a:pt x="135" y="7422"/>
                  </a:lnTo>
                  <a:lnTo>
                    <a:pt x="251" y="7595"/>
                  </a:lnTo>
                  <a:lnTo>
                    <a:pt x="386" y="7768"/>
                  </a:lnTo>
                  <a:lnTo>
                    <a:pt x="559" y="7942"/>
                  </a:lnTo>
                  <a:lnTo>
                    <a:pt x="752" y="8115"/>
                  </a:lnTo>
                  <a:lnTo>
                    <a:pt x="983" y="8289"/>
                  </a:lnTo>
                  <a:lnTo>
                    <a:pt x="1234" y="8443"/>
                  </a:lnTo>
                  <a:lnTo>
                    <a:pt x="1523" y="8617"/>
                  </a:lnTo>
                  <a:lnTo>
                    <a:pt x="1831" y="8790"/>
                  </a:lnTo>
                  <a:lnTo>
                    <a:pt x="2159" y="8944"/>
                  </a:lnTo>
                  <a:lnTo>
                    <a:pt x="2525" y="9098"/>
                  </a:lnTo>
                  <a:lnTo>
                    <a:pt x="2930" y="9272"/>
                  </a:lnTo>
                  <a:lnTo>
                    <a:pt x="3797" y="9580"/>
                  </a:lnTo>
                  <a:lnTo>
                    <a:pt x="4761" y="9889"/>
                  </a:lnTo>
                  <a:lnTo>
                    <a:pt x="5821" y="10178"/>
                  </a:lnTo>
                  <a:lnTo>
                    <a:pt x="6977" y="10467"/>
                  </a:lnTo>
                  <a:lnTo>
                    <a:pt x="8230" y="10756"/>
                  </a:lnTo>
                  <a:lnTo>
                    <a:pt x="9579" y="11026"/>
                  </a:lnTo>
                  <a:lnTo>
                    <a:pt x="11006" y="11276"/>
                  </a:lnTo>
                  <a:lnTo>
                    <a:pt x="12528" y="11527"/>
                  </a:lnTo>
                  <a:lnTo>
                    <a:pt x="14128" y="11778"/>
                  </a:lnTo>
                  <a:lnTo>
                    <a:pt x="15805" y="11990"/>
                  </a:lnTo>
                  <a:lnTo>
                    <a:pt x="17559" y="12221"/>
                  </a:lnTo>
                  <a:lnTo>
                    <a:pt x="19371" y="12414"/>
                  </a:lnTo>
                  <a:lnTo>
                    <a:pt x="21260" y="12606"/>
                  </a:lnTo>
                  <a:lnTo>
                    <a:pt x="23226" y="12799"/>
                  </a:lnTo>
                  <a:lnTo>
                    <a:pt x="25249" y="12953"/>
                  </a:lnTo>
                  <a:lnTo>
                    <a:pt x="27331" y="13107"/>
                  </a:lnTo>
                  <a:lnTo>
                    <a:pt x="29470" y="13242"/>
                  </a:lnTo>
                  <a:lnTo>
                    <a:pt x="31648" y="13377"/>
                  </a:lnTo>
                  <a:lnTo>
                    <a:pt x="33904" y="13474"/>
                  </a:lnTo>
                  <a:lnTo>
                    <a:pt x="36178" y="13570"/>
                  </a:lnTo>
                  <a:lnTo>
                    <a:pt x="38510" y="13647"/>
                  </a:lnTo>
                  <a:lnTo>
                    <a:pt x="40900" y="13705"/>
                  </a:lnTo>
                  <a:lnTo>
                    <a:pt x="43309" y="13763"/>
                  </a:lnTo>
                  <a:lnTo>
                    <a:pt x="45757" y="13782"/>
                  </a:lnTo>
                  <a:lnTo>
                    <a:pt x="50730" y="13782"/>
                  </a:lnTo>
                  <a:lnTo>
                    <a:pt x="53178" y="13763"/>
                  </a:lnTo>
                  <a:lnTo>
                    <a:pt x="55587" y="13705"/>
                  </a:lnTo>
                  <a:lnTo>
                    <a:pt x="57958" y="13647"/>
                  </a:lnTo>
                  <a:lnTo>
                    <a:pt x="60290" y="13570"/>
                  </a:lnTo>
                  <a:lnTo>
                    <a:pt x="62584" y="13474"/>
                  </a:lnTo>
                  <a:lnTo>
                    <a:pt x="64839" y="13377"/>
                  </a:lnTo>
                  <a:lnTo>
                    <a:pt x="67017" y="13242"/>
                  </a:lnTo>
                  <a:lnTo>
                    <a:pt x="69156" y="13107"/>
                  </a:lnTo>
                  <a:lnTo>
                    <a:pt x="71238" y="12953"/>
                  </a:lnTo>
                  <a:lnTo>
                    <a:pt x="73262" y="12799"/>
                  </a:lnTo>
                  <a:lnTo>
                    <a:pt x="75208" y="12606"/>
                  </a:lnTo>
                  <a:lnTo>
                    <a:pt x="77097" y="12414"/>
                  </a:lnTo>
                  <a:lnTo>
                    <a:pt x="78928" y="12221"/>
                  </a:lnTo>
                  <a:lnTo>
                    <a:pt x="80682" y="11990"/>
                  </a:lnTo>
                  <a:lnTo>
                    <a:pt x="82359" y="11778"/>
                  </a:lnTo>
                  <a:lnTo>
                    <a:pt x="83959" y="11527"/>
                  </a:lnTo>
                  <a:lnTo>
                    <a:pt x="85462" y="11276"/>
                  </a:lnTo>
                  <a:lnTo>
                    <a:pt x="86908" y="11026"/>
                  </a:lnTo>
                  <a:lnTo>
                    <a:pt x="88238" y="10756"/>
                  </a:lnTo>
                  <a:lnTo>
                    <a:pt x="89510" y="10467"/>
                  </a:lnTo>
                  <a:lnTo>
                    <a:pt x="90666" y="10178"/>
                  </a:lnTo>
                  <a:lnTo>
                    <a:pt x="91726" y="9889"/>
                  </a:lnTo>
                  <a:lnTo>
                    <a:pt x="92690" y="9580"/>
                  </a:lnTo>
                  <a:lnTo>
                    <a:pt x="93557" y="9272"/>
                  </a:lnTo>
                  <a:lnTo>
                    <a:pt x="93943" y="9098"/>
                  </a:lnTo>
                  <a:lnTo>
                    <a:pt x="94309" y="8944"/>
                  </a:lnTo>
                  <a:lnTo>
                    <a:pt x="94656" y="8790"/>
                  </a:lnTo>
                  <a:lnTo>
                    <a:pt x="94964" y="8617"/>
                  </a:lnTo>
                  <a:lnTo>
                    <a:pt x="95253" y="8443"/>
                  </a:lnTo>
                  <a:lnTo>
                    <a:pt x="95504" y="8289"/>
                  </a:lnTo>
                  <a:lnTo>
                    <a:pt x="95735" y="8115"/>
                  </a:lnTo>
                  <a:lnTo>
                    <a:pt x="95928" y="7942"/>
                  </a:lnTo>
                  <a:lnTo>
                    <a:pt x="96102" y="7768"/>
                  </a:lnTo>
                  <a:lnTo>
                    <a:pt x="96236" y="7595"/>
                  </a:lnTo>
                  <a:lnTo>
                    <a:pt x="96352" y="7422"/>
                  </a:lnTo>
                  <a:lnTo>
                    <a:pt x="96429" y="7248"/>
                  </a:lnTo>
                  <a:lnTo>
                    <a:pt x="96468" y="7075"/>
                  </a:lnTo>
                  <a:lnTo>
                    <a:pt x="96487" y="6901"/>
                  </a:lnTo>
                  <a:lnTo>
                    <a:pt x="96468" y="6708"/>
                  </a:lnTo>
                  <a:lnTo>
                    <a:pt x="96429" y="6535"/>
                  </a:lnTo>
                  <a:lnTo>
                    <a:pt x="96352" y="6361"/>
                  </a:lnTo>
                  <a:lnTo>
                    <a:pt x="96236" y="6188"/>
                  </a:lnTo>
                  <a:lnTo>
                    <a:pt x="96102" y="6015"/>
                  </a:lnTo>
                  <a:lnTo>
                    <a:pt x="95928" y="5841"/>
                  </a:lnTo>
                  <a:lnTo>
                    <a:pt x="95735" y="5668"/>
                  </a:lnTo>
                  <a:lnTo>
                    <a:pt x="95504" y="5513"/>
                  </a:lnTo>
                  <a:lnTo>
                    <a:pt x="95253" y="5340"/>
                  </a:lnTo>
                  <a:lnTo>
                    <a:pt x="94964" y="5166"/>
                  </a:lnTo>
                  <a:lnTo>
                    <a:pt x="94656" y="5012"/>
                  </a:lnTo>
                  <a:lnTo>
                    <a:pt x="94309" y="4839"/>
                  </a:lnTo>
                  <a:lnTo>
                    <a:pt x="93943" y="4685"/>
                  </a:lnTo>
                  <a:lnTo>
                    <a:pt x="93557" y="4530"/>
                  </a:lnTo>
                  <a:lnTo>
                    <a:pt x="92690" y="4203"/>
                  </a:lnTo>
                  <a:lnTo>
                    <a:pt x="91726" y="3914"/>
                  </a:lnTo>
                  <a:lnTo>
                    <a:pt x="90666" y="3605"/>
                  </a:lnTo>
                  <a:lnTo>
                    <a:pt x="89510" y="3316"/>
                  </a:lnTo>
                  <a:lnTo>
                    <a:pt x="88238" y="3046"/>
                  </a:lnTo>
                  <a:lnTo>
                    <a:pt x="86908" y="2776"/>
                  </a:lnTo>
                  <a:lnTo>
                    <a:pt x="85462" y="2507"/>
                  </a:lnTo>
                  <a:lnTo>
                    <a:pt x="83959" y="2256"/>
                  </a:lnTo>
                  <a:lnTo>
                    <a:pt x="82359" y="2025"/>
                  </a:lnTo>
                  <a:lnTo>
                    <a:pt x="80682" y="1793"/>
                  </a:lnTo>
                  <a:lnTo>
                    <a:pt x="78928" y="1581"/>
                  </a:lnTo>
                  <a:lnTo>
                    <a:pt x="77097" y="1369"/>
                  </a:lnTo>
                  <a:lnTo>
                    <a:pt x="75208" y="1177"/>
                  </a:lnTo>
                  <a:lnTo>
                    <a:pt x="73262" y="1003"/>
                  </a:lnTo>
                  <a:lnTo>
                    <a:pt x="71238" y="830"/>
                  </a:lnTo>
                  <a:lnTo>
                    <a:pt x="69156" y="676"/>
                  </a:lnTo>
                  <a:lnTo>
                    <a:pt x="67017" y="541"/>
                  </a:lnTo>
                  <a:lnTo>
                    <a:pt x="64839" y="425"/>
                  </a:lnTo>
                  <a:lnTo>
                    <a:pt x="62584" y="309"/>
                  </a:lnTo>
                  <a:lnTo>
                    <a:pt x="60290" y="213"/>
                  </a:lnTo>
                  <a:lnTo>
                    <a:pt x="57958" y="136"/>
                  </a:lnTo>
                  <a:lnTo>
                    <a:pt x="55587" y="78"/>
                  </a:lnTo>
                  <a:lnTo>
                    <a:pt x="53178" y="39"/>
                  </a:lnTo>
                  <a:lnTo>
                    <a:pt x="50730" y="1"/>
                  </a:lnTo>
                  <a:close/>
                </a:path>
              </a:pathLst>
            </a:custGeom>
            <a:solidFill>
              <a:srgbClr val="261E35">
                <a:alpha val="33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8" name="Google Shape;598;p27"/>
            <p:cNvSpPr/>
            <p:nvPr/>
          </p:nvSpPr>
          <p:spPr>
            <a:xfrm>
              <a:off x="5663961" y="3796364"/>
              <a:ext cx="8426" cy="693249"/>
            </a:xfrm>
            <a:custGeom>
              <a:avLst/>
              <a:gdLst/>
              <a:ahLst/>
              <a:cxnLst/>
              <a:rect l="l" t="t" r="r" b="b"/>
              <a:pathLst>
                <a:path w="309" h="25424" extrusionOk="0">
                  <a:moveTo>
                    <a:pt x="155" y="0"/>
                  </a:moveTo>
                  <a:lnTo>
                    <a:pt x="97" y="20"/>
                  </a:lnTo>
                  <a:lnTo>
                    <a:pt x="39" y="39"/>
                  </a:lnTo>
                  <a:lnTo>
                    <a:pt x="20" y="97"/>
                  </a:lnTo>
                  <a:lnTo>
                    <a:pt x="0" y="155"/>
                  </a:lnTo>
                  <a:lnTo>
                    <a:pt x="0" y="25269"/>
                  </a:lnTo>
                  <a:lnTo>
                    <a:pt x="20" y="25327"/>
                  </a:lnTo>
                  <a:lnTo>
                    <a:pt x="39" y="25385"/>
                  </a:lnTo>
                  <a:lnTo>
                    <a:pt x="97" y="25423"/>
                  </a:lnTo>
                  <a:lnTo>
                    <a:pt x="212" y="25423"/>
                  </a:lnTo>
                  <a:lnTo>
                    <a:pt x="251" y="25385"/>
                  </a:lnTo>
                  <a:lnTo>
                    <a:pt x="289" y="25327"/>
                  </a:lnTo>
                  <a:lnTo>
                    <a:pt x="309" y="25269"/>
                  </a:lnTo>
                  <a:lnTo>
                    <a:pt x="309" y="155"/>
                  </a:lnTo>
                  <a:lnTo>
                    <a:pt x="289" y="97"/>
                  </a:lnTo>
                  <a:lnTo>
                    <a:pt x="251" y="39"/>
                  </a:lnTo>
                  <a:lnTo>
                    <a:pt x="212" y="20"/>
                  </a:lnTo>
                  <a:lnTo>
                    <a:pt x="15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9" name="Google Shape;599;p27"/>
            <p:cNvSpPr/>
            <p:nvPr/>
          </p:nvSpPr>
          <p:spPr>
            <a:xfrm>
              <a:off x="6033948" y="3615038"/>
              <a:ext cx="77276" cy="744239"/>
            </a:xfrm>
            <a:custGeom>
              <a:avLst/>
              <a:gdLst/>
              <a:ahLst/>
              <a:cxnLst/>
              <a:rect l="l" t="t" r="r" b="b"/>
              <a:pathLst>
                <a:path w="2834" h="27294" extrusionOk="0">
                  <a:moveTo>
                    <a:pt x="135" y="1"/>
                  </a:moveTo>
                  <a:lnTo>
                    <a:pt x="77" y="20"/>
                  </a:lnTo>
                  <a:lnTo>
                    <a:pt x="39" y="39"/>
                  </a:lnTo>
                  <a:lnTo>
                    <a:pt x="20" y="97"/>
                  </a:lnTo>
                  <a:lnTo>
                    <a:pt x="0" y="155"/>
                  </a:lnTo>
                  <a:lnTo>
                    <a:pt x="2545" y="27158"/>
                  </a:lnTo>
                  <a:lnTo>
                    <a:pt x="2564" y="27216"/>
                  </a:lnTo>
                  <a:lnTo>
                    <a:pt x="2583" y="27255"/>
                  </a:lnTo>
                  <a:lnTo>
                    <a:pt x="2641" y="27274"/>
                  </a:lnTo>
                  <a:lnTo>
                    <a:pt x="2699" y="27293"/>
                  </a:lnTo>
                  <a:lnTo>
                    <a:pt x="2757" y="27274"/>
                  </a:lnTo>
                  <a:lnTo>
                    <a:pt x="2814" y="27235"/>
                  </a:lnTo>
                  <a:lnTo>
                    <a:pt x="2834" y="27178"/>
                  </a:lnTo>
                  <a:lnTo>
                    <a:pt x="2834" y="27120"/>
                  </a:lnTo>
                  <a:lnTo>
                    <a:pt x="309" y="136"/>
                  </a:lnTo>
                  <a:lnTo>
                    <a:pt x="290" y="78"/>
                  </a:lnTo>
                  <a:lnTo>
                    <a:pt x="251" y="20"/>
                  </a:lnTo>
                  <a:lnTo>
                    <a:pt x="2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0" name="Google Shape;600;p27"/>
            <p:cNvSpPr/>
            <p:nvPr/>
          </p:nvSpPr>
          <p:spPr>
            <a:xfrm>
              <a:off x="5131571" y="3717535"/>
              <a:ext cx="115123" cy="663800"/>
            </a:xfrm>
            <a:custGeom>
              <a:avLst/>
              <a:gdLst/>
              <a:ahLst/>
              <a:cxnLst/>
              <a:rect l="l" t="t" r="r" b="b"/>
              <a:pathLst>
                <a:path w="4222" h="24344" extrusionOk="0">
                  <a:moveTo>
                    <a:pt x="4029" y="0"/>
                  </a:moveTo>
                  <a:lnTo>
                    <a:pt x="3971" y="39"/>
                  </a:lnTo>
                  <a:lnTo>
                    <a:pt x="3932" y="77"/>
                  </a:lnTo>
                  <a:lnTo>
                    <a:pt x="3913" y="135"/>
                  </a:lnTo>
                  <a:lnTo>
                    <a:pt x="1" y="24151"/>
                  </a:lnTo>
                  <a:lnTo>
                    <a:pt x="1" y="24228"/>
                  </a:lnTo>
                  <a:lnTo>
                    <a:pt x="20" y="24267"/>
                  </a:lnTo>
                  <a:lnTo>
                    <a:pt x="58" y="24305"/>
                  </a:lnTo>
                  <a:lnTo>
                    <a:pt x="116" y="24324"/>
                  </a:lnTo>
                  <a:lnTo>
                    <a:pt x="135" y="24344"/>
                  </a:lnTo>
                  <a:lnTo>
                    <a:pt x="193" y="24324"/>
                  </a:lnTo>
                  <a:lnTo>
                    <a:pt x="232" y="24305"/>
                  </a:lnTo>
                  <a:lnTo>
                    <a:pt x="270" y="24267"/>
                  </a:lnTo>
                  <a:lnTo>
                    <a:pt x="290" y="24209"/>
                  </a:lnTo>
                  <a:lnTo>
                    <a:pt x="4222" y="174"/>
                  </a:lnTo>
                  <a:lnTo>
                    <a:pt x="4202" y="116"/>
                  </a:lnTo>
                  <a:lnTo>
                    <a:pt x="4183" y="58"/>
                  </a:lnTo>
                  <a:lnTo>
                    <a:pt x="4144" y="20"/>
                  </a:lnTo>
                  <a:lnTo>
                    <a:pt x="408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1" name="Google Shape;601;p27"/>
            <p:cNvSpPr/>
            <p:nvPr/>
          </p:nvSpPr>
          <p:spPr>
            <a:xfrm>
              <a:off x="4793650" y="4214696"/>
              <a:ext cx="196571" cy="285409"/>
            </a:xfrm>
            <a:custGeom>
              <a:avLst/>
              <a:gdLst/>
              <a:ahLst/>
              <a:cxnLst/>
              <a:rect l="l" t="t" r="r" b="b"/>
              <a:pathLst>
                <a:path w="7209" h="10467" extrusionOk="0">
                  <a:moveTo>
                    <a:pt x="5378" y="1"/>
                  </a:moveTo>
                  <a:lnTo>
                    <a:pt x="3123" y="926"/>
                  </a:lnTo>
                  <a:lnTo>
                    <a:pt x="2756" y="1928"/>
                  </a:lnTo>
                  <a:lnTo>
                    <a:pt x="1889" y="4222"/>
                  </a:lnTo>
                  <a:lnTo>
                    <a:pt x="1388" y="5494"/>
                  </a:lnTo>
                  <a:lnTo>
                    <a:pt x="906" y="6670"/>
                  </a:lnTo>
                  <a:lnTo>
                    <a:pt x="675" y="7171"/>
                  </a:lnTo>
                  <a:lnTo>
                    <a:pt x="482" y="7595"/>
                  </a:lnTo>
                  <a:lnTo>
                    <a:pt x="289" y="7942"/>
                  </a:lnTo>
                  <a:lnTo>
                    <a:pt x="154" y="8173"/>
                  </a:lnTo>
                  <a:lnTo>
                    <a:pt x="77" y="8327"/>
                  </a:lnTo>
                  <a:lnTo>
                    <a:pt x="19" y="8481"/>
                  </a:lnTo>
                  <a:lnTo>
                    <a:pt x="0" y="8655"/>
                  </a:lnTo>
                  <a:lnTo>
                    <a:pt x="0" y="8848"/>
                  </a:lnTo>
                  <a:lnTo>
                    <a:pt x="39" y="9021"/>
                  </a:lnTo>
                  <a:lnTo>
                    <a:pt x="97" y="9214"/>
                  </a:lnTo>
                  <a:lnTo>
                    <a:pt x="174" y="9407"/>
                  </a:lnTo>
                  <a:lnTo>
                    <a:pt x="289" y="9599"/>
                  </a:lnTo>
                  <a:lnTo>
                    <a:pt x="424" y="9773"/>
                  </a:lnTo>
                  <a:lnTo>
                    <a:pt x="578" y="9927"/>
                  </a:lnTo>
                  <a:lnTo>
                    <a:pt x="733" y="10081"/>
                  </a:lnTo>
                  <a:lnTo>
                    <a:pt x="925" y="10216"/>
                  </a:lnTo>
                  <a:lnTo>
                    <a:pt x="1137" y="10313"/>
                  </a:lnTo>
                  <a:lnTo>
                    <a:pt x="1349" y="10390"/>
                  </a:lnTo>
                  <a:lnTo>
                    <a:pt x="1561" y="10447"/>
                  </a:lnTo>
                  <a:lnTo>
                    <a:pt x="1812" y="10467"/>
                  </a:lnTo>
                  <a:lnTo>
                    <a:pt x="2063" y="10447"/>
                  </a:lnTo>
                  <a:lnTo>
                    <a:pt x="2313" y="10409"/>
                  </a:lnTo>
                  <a:lnTo>
                    <a:pt x="2583" y="10332"/>
                  </a:lnTo>
                  <a:lnTo>
                    <a:pt x="2853" y="10235"/>
                  </a:lnTo>
                  <a:lnTo>
                    <a:pt x="3142" y="10120"/>
                  </a:lnTo>
                  <a:lnTo>
                    <a:pt x="3431" y="9966"/>
                  </a:lnTo>
                  <a:lnTo>
                    <a:pt x="3701" y="9811"/>
                  </a:lnTo>
                  <a:lnTo>
                    <a:pt x="3971" y="9619"/>
                  </a:lnTo>
                  <a:lnTo>
                    <a:pt x="4241" y="9407"/>
                  </a:lnTo>
                  <a:lnTo>
                    <a:pt x="4491" y="9195"/>
                  </a:lnTo>
                  <a:lnTo>
                    <a:pt x="4742" y="8944"/>
                  </a:lnTo>
                  <a:lnTo>
                    <a:pt x="4973" y="8693"/>
                  </a:lnTo>
                  <a:lnTo>
                    <a:pt x="5166" y="8424"/>
                  </a:lnTo>
                  <a:lnTo>
                    <a:pt x="5339" y="8135"/>
                  </a:lnTo>
                  <a:lnTo>
                    <a:pt x="5493" y="7845"/>
                  </a:lnTo>
                  <a:lnTo>
                    <a:pt x="5628" y="7537"/>
                  </a:lnTo>
                  <a:lnTo>
                    <a:pt x="5744" y="7190"/>
                  </a:lnTo>
                  <a:lnTo>
                    <a:pt x="5860" y="6785"/>
                  </a:lnTo>
                  <a:lnTo>
                    <a:pt x="6110" y="5822"/>
                  </a:lnTo>
                  <a:lnTo>
                    <a:pt x="6380" y="4742"/>
                  </a:lnTo>
                  <a:lnTo>
                    <a:pt x="6631" y="3663"/>
                  </a:lnTo>
                  <a:lnTo>
                    <a:pt x="7055" y="1813"/>
                  </a:lnTo>
                  <a:lnTo>
                    <a:pt x="7209" y="1022"/>
                  </a:lnTo>
                  <a:lnTo>
                    <a:pt x="5378" y="1"/>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2" name="Google Shape;602;p27"/>
            <p:cNvSpPr/>
            <p:nvPr/>
          </p:nvSpPr>
          <p:spPr>
            <a:xfrm>
              <a:off x="4784189" y="4437550"/>
              <a:ext cx="144545" cy="85674"/>
            </a:xfrm>
            <a:custGeom>
              <a:avLst/>
              <a:gdLst/>
              <a:ahLst/>
              <a:cxnLst/>
              <a:rect l="l" t="t" r="r" b="b"/>
              <a:pathLst>
                <a:path w="5301" h="3142" extrusionOk="0">
                  <a:moveTo>
                    <a:pt x="501" y="0"/>
                  </a:moveTo>
                  <a:lnTo>
                    <a:pt x="463" y="77"/>
                  </a:lnTo>
                  <a:lnTo>
                    <a:pt x="347" y="308"/>
                  </a:lnTo>
                  <a:lnTo>
                    <a:pt x="212" y="655"/>
                  </a:lnTo>
                  <a:lnTo>
                    <a:pt x="154" y="848"/>
                  </a:lnTo>
                  <a:lnTo>
                    <a:pt x="97" y="1060"/>
                  </a:lnTo>
                  <a:lnTo>
                    <a:pt x="39" y="1291"/>
                  </a:lnTo>
                  <a:lnTo>
                    <a:pt x="0" y="1523"/>
                  </a:lnTo>
                  <a:lnTo>
                    <a:pt x="0" y="1754"/>
                  </a:lnTo>
                  <a:lnTo>
                    <a:pt x="20" y="1985"/>
                  </a:lnTo>
                  <a:lnTo>
                    <a:pt x="58" y="2197"/>
                  </a:lnTo>
                  <a:lnTo>
                    <a:pt x="135" y="2409"/>
                  </a:lnTo>
                  <a:lnTo>
                    <a:pt x="251" y="2602"/>
                  </a:lnTo>
                  <a:lnTo>
                    <a:pt x="328" y="2698"/>
                  </a:lnTo>
                  <a:lnTo>
                    <a:pt x="405" y="2776"/>
                  </a:lnTo>
                  <a:lnTo>
                    <a:pt x="501" y="2853"/>
                  </a:lnTo>
                  <a:lnTo>
                    <a:pt x="617" y="2930"/>
                  </a:lnTo>
                  <a:lnTo>
                    <a:pt x="848" y="3026"/>
                  </a:lnTo>
                  <a:lnTo>
                    <a:pt x="1118" y="3103"/>
                  </a:lnTo>
                  <a:lnTo>
                    <a:pt x="1388" y="3142"/>
                  </a:lnTo>
                  <a:lnTo>
                    <a:pt x="1716" y="3142"/>
                  </a:lnTo>
                  <a:lnTo>
                    <a:pt x="2024" y="3103"/>
                  </a:lnTo>
                  <a:lnTo>
                    <a:pt x="2371" y="3026"/>
                  </a:lnTo>
                  <a:lnTo>
                    <a:pt x="2718" y="2910"/>
                  </a:lnTo>
                  <a:lnTo>
                    <a:pt x="3065" y="2776"/>
                  </a:lnTo>
                  <a:lnTo>
                    <a:pt x="3412" y="2583"/>
                  </a:lnTo>
                  <a:lnTo>
                    <a:pt x="3759" y="2352"/>
                  </a:lnTo>
                  <a:lnTo>
                    <a:pt x="4106" y="2082"/>
                  </a:lnTo>
                  <a:lnTo>
                    <a:pt x="4433" y="1773"/>
                  </a:lnTo>
                  <a:lnTo>
                    <a:pt x="4742" y="1407"/>
                  </a:lnTo>
                  <a:lnTo>
                    <a:pt x="5031" y="1022"/>
                  </a:lnTo>
                  <a:lnTo>
                    <a:pt x="5301" y="578"/>
                  </a:lnTo>
                  <a:lnTo>
                    <a:pt x="5146" y="655"/>
                  </a:lnTo>
                  <a:lnTo>
                    <a:pt x="4742" y="829"/>
                  </a:lnTo>
                  <a:lnTo>
                    <a:pt x="4453" y="945"/>
                  </a:lnTo>
                  <a:lnTo>
                    <a:pt x="4125" y="1041"/>
                  </a:lnTo>
                  <a:lnTo>
                    <a:pt x="3778" y="1137"/>
                  </a:lnTo>
                  <a:lnTo>
                    <a:pt x="3393" y="1214"/>
                  </a:lnTo>
                  <a:lnTo>
                    <a:pt x="3007" y="1272"/>
                  </a:lnTo>
                  <a:lnTo>
                    <a:pt x="2602" y="1272"/>
                  </a:lnTo>
                  <a:lnTo>
                    <a:pt x="2390" y="1253"/>
                  </a:lnTo>
                  <a:lnTo>
                    <a:pt x="2198" y="1234"/>
                  </a:lnTo>
                  <a:lnTo>
                    <a:pt x="2005" y="1195"/>
                  </a:lnTo>
                  <a:lnTo>
                    <a:pt x="1812" y="1137"/>
                  </a:lnTo>
                  <a:lnTo>
                    <a:pt x="1619" y="1060"/>
                  </a:lnTo>
                  <a:lnTo>
                    <a:pt x="1427" y="964"/>
                  </a:lnTo>
                  <a:lnTo>
                    <a:pt x="1253" y="867"/>
                  </a:lnTo>
                  <a:lnTo>
                    <a:pt x="1080" y="732"/>
                  </a:lnTo>
                  <a:lnTo>
                    <a:pt x="925" y="578"/>
                  </a:lnTo>
                  <a:lnTo>
                    <a:pt x="771" y="405"/>
                  </a:lnTo>
                  <a:lnTo>
                    <a:pt x="636" y="212"/>
                  </a:lnTo>
                  <a:lnTo>
                    <a:pt x="50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3" name="Google Shape;603;p27"/>
            <p:cNvSpPr/>
            <p:nvPr/>
          </p:nvSpPr>
          <p:spPr>
            <a:xfrm>
              <a:off x="5191477" y="2827238"/>
              <a:ext cx="1044318" cy="1012797"/>
            </a:xfrm>
            <a:custGeom>
              <a:avLst/>
              <a:gdLst/>
              <a:ahLst/>
              <a:cxnLst/>
              <a:rect l="l" t="t" r="r" b="b"/>
              <a:pathLst>
                <a:path w="38299" h="37143" extrusionOk="0">
                  <a:moveTo>
                    <a:pt x="17483" y="1"/>
                  </a:moveTo>
                  <a:lnTo>
                    <a:pt x="16500" y="22494"/>
                  </a:lnTo>
                  <a:lnTo>
                    <a:pt x="1" y="31823"/>
                  </a:lnTo>
                  <a:lnTo>
                    <a:pt x="1" y="33692"/>
                  </a:lnTo>
                  <a:lnTo>
                    <a:pt x="20258" y="37142"/>
                  </a:lnTo>
                  <a:lnTo>
                    <a:pt x="34039" y="29028"/>
                  </a:lnTo>
                  <a:lnTo>
                    <a:pt x="3829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4" name="Google Shape;604;p27"/>
            <p:cNvSpPr/>
            <p:nvPr/>
          </p:nvSpPr>
          <p:spPr>
            <a:xfrm>
              <a:off x="4878778" y="3172003"/>
              <a:ext cx="1151016" cy="1086883"/>
            </a:xfrm>
            <a:custGeom>
              <a:avLst/>
              <a:gdLst/>
              <a:ahLst/>
              <a:cxnLst/>
              <a:rect l="l" t="t" r="r" b="b"/>
              <a:pathLst>
                <a:path w="42212" h="39860" extrusionOk="0">
                  <a:moveTo>
                    <a:pt x="24595" y="1"/>
                  </a:moveTo>
                  <a:lnTo>
                    <a:pt x="23515" y="20"/>
                  </a:lnTo>
                  <a:lnTo>
                    <a:pt x="22282" y="58"/>
                  </a:lnTo>
                  <a:lnTo>
                    <a:pt x="20971" y="136"/>
                  </a:lnTo>
                  <a:lnTo>
                    <a:pt x="19583" y="232"/>
                  </a:lnTo>
                  <a:lnTo>
                    <a:pt x="18889" y="309"/>
                  </a:lnTo>
                  <a:lnTo>
                    <a:pt x="18196" y="405"/>
                  </a:lnTo>
                  <a:lnTo>
                    <a:pt x="17502" y="502"/>
                  </a:lnTo>
                  <a:lnTo>
                    <a:pt x="16827" y="617"/>
                  </a:lnTo>
                  <a:lnTo>
                    <a:pt x="16152" y="752"/>
                  </a:lnTo>
                  <a:lnTo>
                    <a:pt x="15516" y="887"/>
                  </a:lnTo>
                  <a:lnTo>
                    <a:pt x="14900" y="1061"/>
                  </a:lnTo>
                  <a:lnTo>
                    <a:pt x="14302" y="1234"/>
                  </a:lnTo>
                  <a:lnTo>
                    <a:pt x="13743" y="1446"/>
                  </a:lnTo>
                  <a:lnTo>
                    <a:pt x="13223" y="1658"/>
                  </a:lnTo>
                  <a:lnTo>
                    <a:pt x="12760" y="1909"/>
                  </a:lnTo>
                  <a:lnTo>
                    <a:pt x="12548" y="2044"/>
                  </a:lnTo>
                  <a:lnTo>
                    <a:pt x="12336" y="2179"/>
                  </a:lnTo>
                  <a:lnTo>
                    <a:pt x="12143" y="2314"/>
                  </a:lnTo>
                  <a:lnTo>
                    <a:pt x="11970" y="2468"/>
                  </a:lnTo>
                  <a:lnTo>
                    <a:pt x="11816" y="2622"/>
                  </a:lnTo>
                  <a:lnTo>
                    <a:pt x="11662" y="2795"/>
                  </a:lnTo>
                  <a:lnTo>
                    <a:pt x="11527" y="2950"/>
                  </a:lnTo>
                  <a:lnTo>
                    <a:pt x="11411" y="3123"/>
                  </a:lnTo>
                  <a:lnTo>
                    <a:pt x="11334" y="3316"/>
                  </a:lnTo>
                  <a:lnTo>
                    <a:pt x="11238" y="3489"/>
                  </a:lnTo>
                  <a:lnTo>
                    <a:pt x="11045" y="4087"/>
                  </a:lnTo>
                  <a:lnTo>
                    <a:pt x="10852" y="4723"/>
                  </a:lnTo>
                  <a:lnTo>
                    <a:pt x="10659" y="5397"/>
                  </a:lnTo>
                  <a:lnTo>
                    <a:pt x="10486" y="6072"/>
                  </a:lnTo>
                  <a:lnTo>
                    <a:pt x="10177" y="7460"/>
                  </a:lnTo>
                  <a:lnTo>
                    <a:pt x="9908" y="8790"/>
                  </a:lnTo>
                  <a:lnTo>
                    <a:pt x="9696" y="9965"/>
                  </a:lnTo>
                  <a:lnTo>
                    <a:pt x="9541" y="10910"/>
                  </a:lnTo>
                  <a:lnTo>
                    <a:pt x="9406" y="11777"/>
                  </a:lnTo>
                  <a:lnTo>
                    <a:pt x="9291" y="11816"/>
                  </a:lnTo>
                  <a:lnTo>
                    <a:pt x="8944" y="11951"/>
                  </a:lnTo>
                  <a:lnTo>
                    <a:pt x="8693" y="12066"/>
                  </a:lnTo>
                  <a:lnTo>
                    <a:pt x="8443" y="12201"/>
                  </a:lnTo>
                  <a:lnTo>
                    <a:pt x="8134" y="12375"/>
                  </a:lnTo>
                  <a:lnTo>
                    <a:pt x="7826" y="12587"/>
                  </a:lnTo>
                  <a:lnTo>
                    <a:pt x="7498" y="12818"/>
                  </a:lnTo>
                  <a:lnTo>
                    <a:pt x="7171" y="13107"/>
                  </a:lnTo>
                  <a:lnTo>
                    <a:pt x="6843" y="13435"/>
                  </a:lnTo>
                  <a:lnTo>
                    <a:pt x="6515" y="13782"/>
                  </a:lnTo>
                  <a:lnTo>
                    <a:pt x="6226" y="14186"/>
                  </a:lnTo>
                  <a:lnTo>
                    <a:pt x="6091" y="14418"/>
                  </a:lnTo>
                  <a:lnTo>
                    <a:pt x="5956" y="14649"/>
                  </a:lnTo>
                  <a:lnTo>
                    <a:pt x="5821" y="14880"/>
                  </a:lnTo>
                  <a:lnTo>
                    <a:pt x="5706" y="15150"/>
                  </a:lnTo>
                  <a:lnTo>
                    <a:pt x="5590" y="15401"/>
                  </a:lnTo>
                  <a:lnTo>
                    <a:pt x="5494" y="15690"/>
                  </a:lnTo>
                  <a:lnTo>
                    <a:pt x="5301" y="16384"/>
                  </a:lnTo>
                  <a:lnTo>
                    <a:pt x="5050" y="17290"/>
                  </a:lnTo>
                  <a:lnTo>
                    <a:pt x="4472" y="19583"/>
                  </a:lnTo>
                  <a:lnTo>
                    <a:pt x="3836" y="22301"/>
                  </a:lnTo>
                  <a:lnTo>
                    <a:pt x="3181" y="25154"/>
                  </a:lnTo>
                  <a:lnTo>
                    <a:pt x="2063" y="30146"/>
                  </a:lnTo>
                  <a:lnTo>
                    <a:pt x="1581" y="32324"/>
                  </a:lnTo>
                  <a:lnTo>
                    <a:pt x="1" y="39166"/>
                  </a:lnTo>
                  <a:lnTo>
                    <a:pt x="39" y="39204"/>
                  </a:lnTo>
                  <a:lnTo>
                    <a:pt x="155" y="39320"/>
                  </a:lnTo>
                  <a:lnTo>
                    <a:pt x="367" y="39455"/>
                  </a:lnTo>
                  <a:lnTo>
                    <a:pt x="502" y="39532"/>
                  </a:lnTo>
                  <a:lnTo>
                    <a:pt x="694" y="39609"/>
                  </a:lnTo>
                  <a:lnTo>
                    <a:pt x="887" y="39686"/>
                  </a:lnTo>
                  <a:lnTo>
                    <a:pt x="1119" y="39744"/>
                  </a:lnTo>
                  <a:lnTo>
                    <a:pt x="1388" y="39802"/>
                  </a:lnTo>
                  <a:lnTo>
                    <a:pt x="1697" y="39841"/>
                  </a:lnTo>
                  <a:lnTo>
                    <a:pt x="2044" y="39860"/>
                  </a:lnTo>
                  <a:lnTo>
                    <a:pt x="2429" y="39860"/>
                  </a:lnTo>
                  <a:lnTo>
                    <a:pt x="2834" y="39841"/>
                  </a:lnTo>
                  <a:lnTo>
                    <a:pt x="3297" y="39783"/>
                  </a:lnTo>
                  <a:lnTo>
                    <a:pt x="5378" y="36101"/>
                  </a:lnTo>
                  <a:lnTo>
                    <a:pt x="5667" y="36256"/>
                  </a:lnTo>
                  <a:lnTo>
                    <a:pt x="6014" y="36410"/>
                  </a:lnTo>
                  <a:lnTo>
                    <a:pt x="6457" y="36583"/>
                  </a:lnTo>
                  <a:lnTo>
                    <a:pt x="6959" y="36757"/>
                  </a:lnTo>
                  <a:lnTo>
                    <a:pt x="7248" y="36814"/>
                  </a:lnTo>
                  <a:lnTo>
                    <a:pt x="7537" y="36892"/>
                  </a:lnTo>
                  <a:lnTo>
                    <a:pt x="7845" y="36930"/>
                  </a:lnTo>
                  <a:lnTo>
                    <a:pt x="8173" y="36969"/>
                  </a:lnTo>
                  <a:lnTo>
                    <a:pt x="8809" y="36969"/>
                  </a:lnTo>
                  <a:lnTo>
                    <a:pt x="17001" y="18003"/>
                  </a:lnTo>
                  <a:lnTo>
                    <a:pt x="18504" y="18176"/>
                  </a:lnTo>
                  <a:lnTo>
                    <a:pt x="19949" y="18311"/>
                  </a:lnTo>
                  <a:lnTo>
                    <a:pt x="21318" y="18408"/>
                  </a:lnTo>
                  <a:lnTo>
                    <a:pt x="22648" y="18465"/>
                  </a:lnTo>
                  <a:lnTo>
                    <a:pt x="23920" y="18504"/>
                  </a:lnTo>
                  <a:lnTo>
                    <a:pt x="25134" y="18504"/>
                  </a:lnTo>
                  <a:lnTo>
                    <a:pt x="26291" y="18485"/>
                  </a:lnTo>
                  <a:lnTo>
                    <a:pt x="27428" y="18446"/>
                  </a:lnTo>
                  <a:lnTo>
                    <a:pt x="28488" y="18388"/>
                  </a:lnTo>
                  <a:lnTo>
                    <a:pt x="29529" y="18292"/>
                  </a:lnTo>
                  <a:lnTo>
                    <a:pt x="30531" y="18196"/>
                  </a:lnTo>
                  <a:lnTo>
                    <a:pt x="31475" y="18080"/>
                  </a:lnTo>
                  <a:lnTo>
                    <a:pt x="32401" y="17964"/>
                  </a:lnTo>
                  <a:lnTo>
                    <a:pt x="33307" y="17829"/>
                  </a:lnTo>
                  <a:lnTo>
                    <a:pt x="34155" y="17675"/>
                  </a:lnTo>
                  <a:lnTo>
                    <a:pt x="35003" y="17521"/>
                  </a:lnTo>
                  <a:lnTo>
                    <a:pt x="35446" y="17425"/>
                  </a:lnTo>
                  <a:lnTo>
                    <a:pt x="35851" y="17328"/>
                  </a:lnTo>
                  <a:lnTo>
                    <a:pt x="36255" y="17213"/>
                  </a:lnTo>
                  <a:lnTo>
                    <a:pt x="36641" y="17097"/>
                  </a:lnTo>
                  <a:lnTo>
                    <a:pt x="37026" y="16962"/>
                  </a:lnTo>
                  <a:lnTo>
                    <a:pt x="37373" y="16827"/>
                  </a:lnTo>
                  <a:lnTo>
                    <a:pt x="37701" y="16673"/>
                  </a:lnTo>
                  <a:lnTo>
                    <a:pt x="38029" y="16519"/>
                  </a:lnTo>
                  <a:lnTo>
                    <a:pt x="38337" y="16345"/>
                  </a:lnTo>
                  <a:lnTo>
                    <a:pt x="38626" y="16172"/>
                  </a:lnTo>
                  <a:lnTo>
                    <a:pt x="38915" y="15998"/>
                  </a:lnTo>
                  <a:lnTo>
                    <a:pt x="39166" y="15806"/>
                  </a:lnTo>
                  <a:lnTo>
                    <a:pt x="39416" y="15613"/>
                  </a:lnTo>
                  <a:lnTo>
                    <a:pt x="39667" y="15401"/>
                  </a:lnTo>
                  <a:lnTo>
                    <a:pt x="39879" y="15189"/>
                  </a:lnTo>
                  <a:lnTo>
                    <a:pt x="40091" y="14977"/>
                  </a:lnTo>
                  <a:lnTo>
                    <a:pt x="40284" y="14765"/>
                  </a:lnTo>
                  <a:lnTo>
                    <a:pt x="40477" y="14533"/>
                  </a:lnTo>
                  <a:lnTo>
                    <a:pt x="40650" y="14302"/>
                  </a:lnTo>
                  <a:lnTo>
                    <a:pt x="40823" y="14071"/>
                  </a:lnTo>
                  <a:lnTo>
                    <a:pt x="41113" y="13589"/>
                  </a:lnTo>
                  <a:lnTo>
                    <a:pt x="41363" y="13107"/>
                  </a:lnTo>
                  <a:lnTo>
                    <a:pt x="41575" y="12625"/>
                  </a:lnTo>
                  <a:lnTo>
                    <a:pt x="41749" y="12124"/>
                  </a:lnTo>
                  <a:lnTo>
                    <a:pt x="41903" y="11623"/>
                  </a:lnTo>
                  <a:lnTo>
                    <a:pt x="42018" y="11122"/>
                  </a:lnTo>
                  <a:lnTo>
                    <a:pt x="42096" y="10621"/>
                  </a:lnTo>
                  <a:lnTo>
                    <a:pt x="42153" y="10139"/>
                  </a:lnTo>
                  <a:lnTo>
                    <a:pt x="42192" y="9676"/>
                  </a:lnTo>
                  <a:lnTo>
                    <a:pt x="42211" y="9214"/>
                  </a:lnTo>
                  <a:lnTo>
                    <a:pt x="42211" y="8770"/>
                  </a:lnTo>
                  <a:lnTo>
                    <a:pt x="42211" y="8366"/>
                  </a:lnTo>
                  <a:lnTo>
                    <a:pt x="42173" y="7961"/>
                  </a:lnTo>
                  <a:lnTo>
                    <a:pt x="42153" y="7595"/>
                  </a:lnTo>
                  <a:lnTo>
                    <a:pt x="42057" y="6959"/>
                  </a:lnTo>
                  <a:lnTo>
                    <a:pt x="41980" y="6477"/>
                  </a:lnTo>
                  <a:lnTo>
                    <a:pt x="41884" y="6053"/>
                  </a:lnTo>
                  <a:lnTo>
                    <a:pt x="26830" y="39"/>
                  </a:lnTo>
                  <a:lnTo>
                    <a:pt x="26214" y="20"/>
                  </a:lnTo>
                  <a:lnTo>
                    <a:pt x="2552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5" name="Google Shape;605;p27"/>
            <p:cNvSpPr/>
            <p:nvPr/>
          </p:nvSpPr>
          <p:spPr>
            <a:xfrm>
              <a:off x="5714923" y="2262264"/>
              <a:ext cx="235482" cy="444651"/>
            </a:xfrm>
            <a:custGeom>
              <a:avLst/>
              <a:gdLst/>
              <a:ahLst/>
              <a:cxnLst/>
              <a:rect l="l" t="t" r="r" b="b"/>
              <a:pathLst>
                <a:path w="8636" h="16307" extrusionOk="0">
                  <a:moveTo>
                    <a:pt x="3162" y="1"/>
                  </a:moveTo>
                  <a:lnTo>
                    <a:pt x="2796" y="20"/>
                  </a:lnTo>
                  <a:lnTo>
                    <a:pt x="2410" y="59"/>
                  </a:lnTo>
                  <a:lnTo>
                    <a:pt x="984" y="5918"/>
                  </a:lnTo>
                  <a:lnTo>
                    <a:pt x="888" y="6072"/>
                  </a:lnTo>
                  <a:lnTo>
                    <a:pt x="676" y="6477"/>
                  </a:lnTo>
                  <a:lnTo>
                    <a:pt x="541" y="6785"/>
                  </a:lnTo>
                  <a:lnTo>
                    <a:pt x="406" y="7132"/>
                  </a:lnTo>
                  <a:lnTo>
                    <a:pt x="271" y="7518"/>
                  </a:lnTo>
                  <a:lnTo>
                    <a:pt x="155" y="7942"/>
                  </a:lnTo>
                  <a:lnTo>
                    <a:pt x="59" y="8404"/>
                  </a:lnTo>
                  <a:lnTo>
                    <a:pt x="1" y="8906"/>
                  </a:lnTo>
                  <a:lnTo>
                    <a:pt x="1" y="9156"/>
                  </a:lnTo>
                  <a:lnTo>
                    <a:pt x="1" y="9426"/>
                  </a:lnTo>
                  <a:lnTo>
                    <a:pt x="20" y="9696"/>
                  </a:lnTo>
                  <a:lnTo>
                    <a:pt x="39" y="9966"/>
                  </a:lnTo>
                  <a:lnTo>
                    <a:pt x="97" y="10255"/>
                  </a:lnTo>
                  <a:lnTo>
                    <a:pt x="155" y="10525"/>
                  </a:lnTo>
                  <a:lnTo>
                    <a:pt x="252" y="10814"/>
                  </a:lnTo>
                  <a:lnTo>
                    <a:pt x="348" y="11084"/>
                  </a:lnTo>
                  <a:lnTo>
                    <a:pt x="464" y="11373"/>
                  </a:lnTo>
                  <a:lnTo>
                    <a:pt x="618" y="11662"/>
                  </a:lnTo>
                  <a:lnTo>
                    <a:pt x="791" y="11951"/>
                  </a:lnTo>
                  <a:lnTo>
                    <a:pt x="984" y="12221"/>
                  </a:lnTo>
                  <a:lnTo>
                    <a:pt x="6053" y="15517"/>
                  </a:lnTo>
                  <a:lnTo>
                    <a:pt x="8520" y="16307"/>
                  </a:lnTo>
                  <a:lnTo>
                    <a:pt x="8539" y="16172"/>
                  </a:lnTo>
                  <a:lnTo>
                    <a:pt x="8597" y="15806"/>
                  </a:lnTo>
                  <a:lnTo>
                    <a:pt x="8617" y="15247"/>
                  </a:lnTo>
                  <a:lnTo>
                    <a:pt x="8636" y="14919"/>
                  </a:lnTo>
                  <a:lnTo>
                    <a:pt x="8617" y="14572"/>
                  </a:lnTo>
                  <a:lnTo>
                    <a:pt x="8597" y="14206"/>
                  </a:lnTo>
                  <a:lnTo>
                    <a:pt x="8539" y="13820"/>
                  </a:lnTo>
                  <a:lnTo>
                    <a:pt x="8482" y="13435"/>
                  </a:lnTo>
                  <a:lnTo>
                    <a:pt x="8385" y="13050"/>
                  </a:lnTo>
                  <a:lnTo>
                    <a:pt x="8250" y="12683"/>
                  </a:lnTo>
                  <a:lnTo>
                    <a:pt x="8096" y="12317"/>
                  </a:lnTo>
                  <a:lnTo>
                    <a:pt x="8000" y="12163"/>
                  </a:lnTo>
                  <a:lnTo>
                    <a:pt x="7884" y="11989"/>
                  </a:lnTo>
                  <a:lnTo>
                    <a:pt x="7768" y="11835"/>
                  </a:lnTo>
                  <a:lnTo>
                    <a:pt x="7634" y="11700"/>
                  </a:lnTo>
                  <a:lnTo>
                    <a:pt x="7113" y="11122"/>
                  </a:lnTo>
                  <a:lnTo>
                    <a:pt x="6593" y="10544"/>
                  </a:lnTo>
                  <a:lnTo>
                    <a:pt x="6361" y="10255"/>
                  </a:lnTo>
                  <a:lnTo>
                    <a:pt x="6130" y="9966"/>
                  </a:lnTo>
                  <a:lnTo>
                    <a:pt x="5937" y="9657"/>
                  </a:lnTo>
                  <a:lnTo>
                    <a:pt x="5764" y="9349"/>
                  </a:lnTo>
                  <a:lnTo>
                    <a:pt x="5610" y="9040"/>
                  </a:lnTo>
                  <a:lnTo>
                    <a:pt x="5475" y="8713"/>
                  </a:lnTo>
                  <a:lnTo>
                    <a:pt x="5398" y="8385"/>
                  </a:lnTo>
                  <a:lnTo>
                    <a:pt x="5340" y="8038"/>
                  </a:lnTo>
                  <a:lnTo>
                    <a:pt x="5340" y="7691"/>
                  </a:lnTo>
                  <a:lnTo>
                    <a:pt x="5378" y="7325"/>
                  </a:lnTo>
                  <a:lnTo>
                    <a:pt x="5417" y="7132"/>
                  </a:lnTo>
                  <a:lnTo>
                    <a:pt x="5456" y="6940"/>
                  </a:lnTo>
                  <a:lnTo>
                    <a:pt x="5533" y="6747"/>
                  </a:lnTo>
                  <a:lnTo>
                    <a:pt x="5590" y="6554"/>
                  </a:lnTo>
                  <a:lnTo>
                    <a:pt x="5764" y="6111"/>
                  </a:lnTo>
                  <a:lnTo>
                    <a:pt x="5899" y="5629"/>
                  </a:lnTo>
                  <a:lnTo>
                    <a:pt x="5995" y="5089"/>
                  </a:lnTo>
                  <a:lnTo>
                    <a:pt x="6072" y="4530"/>
                  </a:lnTo>
                  <a:lnTo>
                    <a:pt x="6111" y="3952"/>
                  </a:lnTo>
                  <a:lnTo>
                    <a:pt x="6111" y="3663"/>
                  </a:lnTo>
                  <a:lnTo>
                    <a:pt x="6111" y="3374"/>
                  </a:lnTo>
                  <a:lnTo>
                    <a:pt x="6072" y="3085"/>
                  </a:lnTo>
                  <a:lnTo>
                    <a:pt x="6053" y="2796"/>
                  </a:lnTo>
                  <a:lnTo>
                    <a:pt x="5995" y="2526"/>
                  </a:lnTo>
                  <a:lnTo>
                    <a:pt x="5937" y="2237"/>
                  </a:lnTo>
                  <a:lnTo>
                    <a:pt x="5860" y="1986"/>
                  </a:lnTo>
                  <a:lnTo>
                    <a:pt x="5764" y="1716"/>
                  </a:lnTo>
                  <a:lnTo>
                    <a:pt x="5648" y="1485"/>
                  </a:lnTo>
                  <a:lnTo>
                    <a:pt x="5513" y="1254"/>
                  </a:lnTo>
                  <a:lnTo>
                    <a:pt x="5378" y="1022"/>
                  </a:lnTo>
                  <a:lnTo>
                    <a:pt x="5205" y="830"/>
                  </a:lnTo>
                  <a:lnTo>
                    <a:pt x="5032" y="637"/>
                  </a:lnTo>
                  <a:lnTo>
                    <a:pt x="4819" y="483"/>
                  </a:lnTo>
                  <a:lnTo>
                    <a:pt x="4607" y="348"/>
                  </a:lnTo>
                  <a:lnTo>
                    <a:pt x="4357" y="213"/>
                  </a:lnTo>
                  <a:lnTo>
                    <a:pt x="4087" y="116"/>
                  </a:lnTo>
                  <a:lnTo>
                    <a:pt x="3798" y="59"/>
                  </a:lnTo>
                  <a:lnTo>
                    <a:pt x="3490" y="20"/>
                  </a:lnTo>
                  <a:lnTo>
                    <a:pt x="31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6" name="Google Shape;606;p27"/>
            <p:cNvSpPr/>
            <p:nvPr/>
          </p:nvSpPr>
          <p:spPr>
            <a:xfrm>
              <a:off x="5659217" y="2128246"/>
              <a:ext cx="133529" cy="341116"/>
            </a:xfrm>
            <a:custGeom>
              <a:avLst/>
              <a:gdLst/>
              <a:ahLst/>
              <a:cxnLst/>
              <a:rect l="l" t="t" r="r" b="b"/>
              <a:pathLst>
                <a:path w="4897" h="12510" extrusionOk="0">
                  <a:moveTo>
                    <a:pt x="1408" y="1"/>
                  </a:moveTo>
                  <a:lnTo>
                    <a:pt x="1312" y="20"/>
                  </a:lnTo>
                  <a:lnTo>
                    <a:pt x="1234" y="39"/>
                  </a:lnTo>
                  <a:lnTo>
                    <a:pt x="1138" y="78"/>
                  </a:lnTo>
                  <a:lnTo>
                    <a:pt x="1061" y="136"/>
                  </a:lnTo>
                  <a:lnTo>
                    <a:pt x="984" y="213"/>
                  </a:lnTo>
                  <a:lnTo>
                    <a:pt x="907" y="309"/>
                  </a:lnTo>
                  <a:lnTo>
                    <a:pt x="772" y="541"/>
                  </a:lnTo>
                  <a:lnTo>
                    <a:pt x="656" y="830"/>
                  </a:lnTo>
                  <a:lnTo>
                    <a:pt x="541" y="1177"/>
                  </a:lnTo>
                  <a:lnTo>
                    <a:pt x="444" y="1581"/>
                  </a:lnTo>
                  <a:lnTo>
                    <a:pt x="367" y="2025"/>
                  </a:lnTo>
                  <a:lnTo>
                    <a:pt x="290" y="2487"/>
                  </a:lnTo>
                  <a:lnTo>
                    <a:pt x="213" y="3008"/>
                  </a:lnTo>
                  <a:lnTo>
                    <a:pt x="174" y="3547"/>
                  </a:lnTo>
                  <a:lnTo>
                    <a:pt x="78" y="4704"/>
                  </a:lnTo>
                  <a:lnTo>
                    <a:pt x="39" y="5899"/>
                  </a:lnTo>
                  <a:lnTo>
                    <a:pt x="1" y="7113"/>
                  </a:lnTo>
                  <a:lnTo>
                    <a:pt x="1" y="8308"/>
                  </a:lnTo>
                  <a:lnTo>
                    <a:pt x="20" y="9426"/>
                  </a:lnTo>
                  <a:lnTo>
                    <a:pt x="39" y="10428"/>
                  </a:lnTo>
                  <a:lnTo>
                    <a:pt x="97" y="11932"/>
                  </a:lnTo>
                  <a:lnTo>
                    <a:pt x="117" y="12510"/>
                  </a:lnTo>
                  <a:lnTo>
                    <a:pt x="406" y="12510"/>
                  </a:lnTo>
                  <a:lnTo>
                    <a:pt x="618" y="12491"/>
                  </a:lnTo>
                  <a:lnTo>
                    <a:pt x="868" y="12433"/>
                  </a:lnTo>
                  <a:lnTo>
                    <a:pt x="1138" y="12375"/>
                  </a:lnTo>
                  <a:lnTo>
                    <a:pt x="1466" y="12279"/>
                  </a:lnTo>
                  <a:lnTo>
                    <a:pt x="1793" y="12144"/>
                  </a:lnTo>
                  <a:lnTo>
                    <a:pt x="2160" y="11951"/>
                  </a:lnTo>
                  <a:lnTo>
                    <a:pt x="2507" y="11720"/>
                  </a:lnTo>
                  <a:lnTo>
                    <a:pt x="2699" y="11585"/>
                  </a:lnTo>
                  <a:lnTo>
                    <a:pt x="2873" y="11450"/>
                  </a:lnTo>
                  <a:lnTo>
                    <a:pt x="3065" y="11276"/>
                  </a:lnTo>
                  <a:lnTo>
                    <a:pt x="3239" y="11103"/>
                  </a:lnTo>
                  <a:lnTo>
                    <a:pt x="3412" y="10891"/>
                  </a:lnTo>
                  <a:lnTo>
                    <a:pt x="3586" y="10679"/>
                  </a:lnTo>
                  <a:lnTo>
                    <a:pt x="3740" y="10448"/>
                  </a:lnTo>
                  <a:lnTo>
                    <a:pt x="3914" y="10197"/>
                  </a:lnTo>
                  <a:lnTo>
                    <a:pt x="4068" y="9908"/>
                  </a:lnTo>
                  <a:lnTo>
                    <a:pt x="4203" y="9619"/>
                  </a:lnTo>
                  <a:lnTo>
                    <a:pt x="4338" y="9310"/>
                  </a:lnTo>
                  <a:lnTo>
                    <a:pt x="4472" y="8963"/>
                  </a:lnTo>
                  <a:lnTo>
                    <a:pt x="4588" y="8616"/>
                  </a:lnTo>
                  <a:lnTo>
                    <a:pt x="4685" y="8270"/>
                  </a:lnTo>
                  <a:lnTo>
                    <a:pt x="4762" y="7903"/>
                  </a:lnTo>
                  <a:lnTo>
                    <a:pt x="4819" y="7556"/>
                  </a:lnTo>
                  <a:lnTo>
                    <a:pt x="4858" y="7190"/>
                  </a:lnTo>
                  <a:lnTo>
                    <a:pt x="4877" y="6843"/>
                  </a:lnTo>
                  <a:lnTo>
                    <a:pt x="4897" y="6496"/>
                  </a:lnTo>
                  <a:lnTo>
                    <a:pt x="4877" y="6149"/>
                  </a:lnTo>
                  <a:lnTo>
                    <a:pt x="4858" y="5802"/>
                  </a:lnTo>
                  <a:lnTo>
                    <a:pt x="4839" y="5455"/>
                  </a:lnTo>
                  <a:lnTo>
                    <a:pt x="4781" y="5109"/>
                  </a:lnTo>
                  <a:lnTo>
                    <a:pt x="4723" y="4781"/>
                  </a:lnTo>
                  <a:lnTo>
                    <a:pt x="4646" y="4453"/>
                  </a:lnTo>
                  <a:lnTo>
                    <a:pt x="4569" y="4126"/>
                  </a:lnTo>
                  <a:lnTo>
                    <a:pt x="4472" y="3798"/>
                  </a:lnTo>
                  <a:lnTo>
                    <a:pt x="4357" y="3490"/>
                  </a:lnTo>
                  <a:lnTo>
                    <a:pt x="4241" y="3200"/>
                  </a:lnTo>
                  <a:lnTo>
                    <a:pt x="4106" y="2911"/>
                  </a:lnTo>
                  <a:lnTo>
                    <a:pt x="3971" y="2622"/>
                  </a:lnTo>
                  <a:lnTo>
                    <a:pt x="3817" y="2352"/>
                  </a:lnTo>
                  <a:lnTo>
                    <a:pt x="3663" y="2082"/>
                  </a:lnTo>
                  <a:lnTo>
                    <a:pt x="3509" y="1832"/>
                  </a:lnTo>
                  <a:lnTo>
                    <a:pt x="3335" y="1581"/>
                  </a:lnTo>
                  <a:lnTo>
                    <a:pt x="3162" y="1369"/>
                  </a:lnTo>
                  <a:lnTo>
                    <a:pt x="2988" y="1138"/>
                  </a:lnTo>
                  <a:lnTo>
                    <a:pt x="2796" y="945"/>
                  </a:lnTo>
                  <a:lnTo>
                    <a:pt x="2603" y="753"/>
                  </a:lnTo>
                  <a:lnTo>
                    <a:pt x="2410" y="579"/>
                  </a:lnTo>
                  <a:lnTo>
                    <a:pt x="2217" y="425"/>
                  </a:lnTo>
                  <a:lnTo>
                    <a:pt x="2005" y="290"/>
                  </a:lnTo>
                  <a:lnTo>
                    <a:pt x="1813" y="174"/>
                  </a:lnTo>
                  <a:lnTo>
                    <a:pt x="1601" y="59"/>
                  </a:lnTo>
                  <a:lnTo>
                    <a:pt x="1504" y="20"/>
                  </a:lnTo>
                  <a:lnTo>
                    <a:pt x="140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7" name="Google Shape;607;p27"/>
            <p:cNvSpPr/>
            <p:nvPr/>
          </p:nvSpPr>
          <p:spPr>
            <a:xfrm>
              <a:off x="4610743" y="2566564"/>
              <a:ext cx="1427454" cy="781023"/>
            </a:xfrm>
            <a:custGeom>
              <a:avLst/>
              <a:gdLst/>
              <a:ahLst/>
              <a:cxnLst/>
              <a:rect l="l" t="t" r="r" b="b"/>
              <a:pathLst>
                <a:path w="52350" h="28643" extrusionOk="0">
                  <a:moveTo>
                    <a:pt x="41807" y="1"/>
                  </a:moveTo>
                  <a:lnTo>
                    <a:pt x="41575" y="20"/>
                  </a:lnTo>
                  <a:lnTo>
                    <a:pt x="40959" y="97"/>
                  </a:lnTo>
                  <a:lnTo>
                    <a:pt x="40014" y="232"/>
                  </a:lnTo>
                  <a:lnTo>
                    <a:pt x="39455" y="309"/>
                  </a:lnTo>
                  <a:lnTo>
                    <a:pt x="38858" y="425"/>
                  </a:lnTo>
                  <a:lnTo>
                    <a:pt x="38222" y="560"/>
                  </a:lnTo>
                  <a:lnTo>
                    <a:pt x="37547" y="714"/>
                  </a:lnTo>
                  <a:lnTo>
                    <a:pt x="36853" y="887"/>
                  </a:lnTo>
                  <a:lnTo>
                    <a:pt x="36159" y="1099"/>
                  </a:lnTo>
                  <a:lnTo>
                    <a:pt x="35485" y="1331"/>
                  </a:lnTo>
                  <a:lnTo>
                    <a:pt x="34810" y="1600"/>
                  </a:lnTo>
                  <a:lnTo>
                    <a:pt x="34155" y="1890"/>
                  </a:lnTo>
                  <a:lnTo>
                    <a:pt x="33846" y="2044"/>
                  </a:lnTo>
                  <a:lnTo>
                    <a:pt x="33557" y="2217"/>
                  </a:lnTo>
                  <a:lnTo>
                    <a:pt x="32806" y="2622"/>
                  </a:lnTo>
                  <a:lnTo>
                    <a:pt x="31977" y="3104"/>
                  </a:lnTo>
                  <a:lnTo>
                    <a:pt x="30917" y="3721"/>
                  </a:lnTo>
                  <a:lnTo>
                    <a:pt x="29741" y="4453"/>
                  </a:lnTo>
                  <a:lnTo>
                    <a:pt x="28488" y="5263"/>
                  </a:lnTo>
                  <a:lnTo>
                    <a:pt x="27852" y="5706"/>
                  </a:lnTo>
                  <a:lnTo>
                    <a:pt x="27216" y="6149"/>
                  </a:lnTo>
                  <a:lnTo>
                    <a:pt x="26618" y="6612"/>
                  </a:lnTo>
                  <a:lnTo>
                    <a:pt x="26021" y="7074"/>
                  </a:lnTo>
                  <a:lnTo>
                    <a:pt x="24903" y="7980"/>
                  </a:lnTo>
                  <a:lnTo>
                    <a:pt x="23824" y="8848"/>
                  </a:lnTo>
                  <a:lnTo>
                    <a:pt x="22783" y="9638"/>
                  </a:lnTo>
                  <a:lnTo>
                    <a:pt x="22263" y="10023"/>
                  </a:lnTo>
                  <a:lnTo>
                    <a:pt x="21761" y="10370"/>
                  </a:lnTo>
                  <a:lnTo>
                    <a:pt x="21280" y="10698"/>
                  </a:lnTo>
                  <a:lnTo>
                    <a:pt x="20778" y="11006"/>
                  </a:lnTo>
                  <a:lnTo>
                    <a:pt x="20316" y="11276"/>
                  </a:lnTo>
                  <a:lnTo>
                    <a:pt x="19834" y="11527"/>
                  </a:lnTo>
                  <a:lnTo>
                    <a:pt x="19371" y="11739"/>
                  </a:lnTo>
                  <a:lnTo>
                    <a:pt x="18928" y="11931"/>
                  </a:lnTo>
                  <a:lnTo>
                    <a:pt x="18485" y="12086"/>
                  </a:lnTo>
                  <a:lnTo>
                    <a:pt x="18061" y="12221"/>
                  </a:lnTo>
                  <a:lnTo>
                    <a:pt x="16615" y="12587"/>
                  </a:lnTo>
                  <a:lnTo>
                    <a:pt x="14283" y="13242"/>
                  </a:lnTo>
                  <a:lnTo>
                    <a:pt x="8250" y="14996"/>
                  </a:lnTo>
                  <a:lnTo>
                    <a:pt x="174" y="17347"/>
                  </a:lnTo>
                  <a:lnTo>
                    <a:pt x="97" y="17752"/>
                  </a:lnTo>
                  <a:lnTo>
                    <a:pt x="59" y="18099"/>
                  </a:lnTo>
                  <a:lnTo>
                    <a:pt x="20" y="18523"/>
                  </a:lnTo>
                  <a:lnTo>
                    <a:pt x="1" y="19005"/>
                  </a:lnTo>
                  <a:lnTo>
                    <a:pt x="20" y="19256"/>
                  </a:lnTo>
                  <a:lnTo>
                    <a:pt x="39" y="19506"/>
                  </a:lnTo>
                  <a:lnTo>
                    <a:pt x="78" y="19776"/>
                  </a:lnTo>
                  <a:lnTo>
                    <a:pt x="116" y="20027"/>
                  </a:lnTo>
                  <a:lnTo>
                    <a:pt x="174" y="20258"/>
                  </a:lnTo>
                  <a:lnTo>
                    <a:pt x="251" y="20508"/>
                  </a:lnTo>
                  <a:lnTo>
                    <a:pt x="367" y="20720"/>
                  </a:lnTo>
                  <a:lnTo>
                    <a:pt x="483" y="20932"/>
                  </a:lnTo>
                  <a:lnTo>
                    <a:pt x="637" y="21125"/>
                  </a:lnTo>
                  <a:lnTo>
                    <a:pt x="791" y="21299"/>
                  </a:lnTo>
                  <a:lnTo>
                    <a:pt x="2622" y="21222"/>
                  </a:lnTo>
                  <a:lnTo>
                    <a:pt x="4569" y="21125"/>
                  </a:lnTo>
                  <a:lnTo>
                    <a:pt x="6920" y="20990"/>
                  </a:lnTo>
                  <a:lnTo>
                    <a:pt x="9426" y="20817"/>
                  </a:lnTo>
                  <a:lnTo>
                    <a:pt x="11912" y="20643"/>
                  </a:lnTo>
                  <a:lnTo>
                    <a:pt x="13069" y="20528"/>
                  </a:lnTo>
                  <a:lnTo>
                    <a:pt x="14129" y="20431"/>
                  </a:lnTo>
                  <a:lnTo>
                    <a:pt x="15054" y="20316"/>
                  </a:lnTo>
                  <a:lnTo>
                    <a:pt x="15844" y="20200"/>
                  </a:lnTo>
                  <a:lnTo>
                    <a:pt x="17386" y="19950"/>
                  </a:lnTo>
                  <a:lnTo>
                    <a:pt x="18234" y="19795"/>
                  </a:lnTo>
                  <a:lnTo>
                    <a:pt x="19121" y="19641"/>
                  </a:lnTo>
                  <a:lnTo>
                    <a:pt x="20046" y="19448"/>
                  </a:lnTo>
                  <a:lnTo>
                    <a:pt x="21010" y="19236"/>
                  </a:lnTo>
                  <a:lnTo>
                    <a:pt x="22012" y="18967"/>
                  </a:lnTo>
                  <a:lnTo>
                    <a:pt x="23033" y="18658"/>
                  </a:lnTo>
                  <a:lnTo>
                    <a:pt x="23535" y="18485"/>
                  </a:lnTo>
                  <a:lnTo>
                    <a:pt x="24055" y="18292"/>
                  </a:lnTo>
                  <a:lnTo>
                    <a:pt x="24575" y="18080"/>
                  </a:lnTo>
                  <a:lnTo>
                    <a:pt x="25096" y="17868"/>
                  </a:lnTo>
                  <a:lnTo>
                    <a:pt x="25616" y="17637"/>
                  </a:lnTo>
                  <a:lnTo>
                    <a:pt x="26137" y="17386"/>
                  </a:lnTo>
                  <a:lnTo>
                    <a:pt x="26657" y="17097"/>
                  </a:lnTo>
                  <a:lnTo>
                    <a:pt x="27177" y="16808"/>
                  </a:lnTo>
                  <a:lnTo>
                    <a:pt x="27698" y="16499"/>
                  </a:lnTo>
                  <a:lnTo>
                    <a:pt x="28199" y="16172"/>
                  </a:lnTo>
                  <a:lnTo>
                    <a:pt x="28719" y="15806"/>
                  </a:lnTo>
                  <a:lnTo>
                    <a:pt x="29221" y="15439"/>
                  </a:lnTo>
                  <a:lnTo>
                    <a:pt x="29722" y="15035"/>
                  </a:lnTo>
                  <a:lnTo>
                    <a:pt x="30203" y="14611"/>
                  </a:lnTo>
                  <a:lnTo>
                    <a:pt x="30685" y="14148"/>
                  </a:lnTo>
                  <a:lnTo>
                    <a:pt x="31167" y="13685"/>
                  </a:lnTo>
                  <a:lnTo>
                    <a:pt x="31225" y="13840"/>
                  </a:lnTo>
                  <a:lnTo>
                    <a:pt x="31418" y="14321"/>
                  </a:lnTo>
                  <a:lnTo>
                    <a:pt x="31726" y="15054"/>
                  </a:lnTo>
                  <a:lnTo>
                    <a:pt x="31938" y="15516"/>
                  </a:lnTo>
                  <a:lnTo>
                    <a:pt x="32189" y="15998"/>
                  </a:lnTo>
                  <a:lnTo>
                    <a:pt x="32459" y="16538"/>
                  </a:lnTo>
                  <a:lnTo>
                    <a:pt x="32786" y="17116"/>
                  </a:lnTo>
                  <a:lnTo>
                    <a:pt x="33133" y="17733"/>
                  </a:lnTo>
                  <a:lnTo>
                    <a:pt x="33519" y="18369"/>
                  </a:lnTo>
                  <a:lnTo>
                    <a:pt x="33962" y="19005"/>
                  </a:lnTo>
                  <a:lnTo>
                    <a:pt x="34425" y="19680"/>
                  </a:lnTo>
                  <a:lnTo>
                    <a:pt x="34926" y="20335"/>
                  </a:lnTo>
                  <a:lnTo>
                    <a:pt x="35485" y="21010"/>
                  </a:lnTo>
                  <a:lnTo>
                    <a:pt x="36487" y="24498"/>
                  </a:lnTo>
                  <a:lnTo>
                    <a:pt x="36525" y="24595"/>
                  </a:lnTo>
                  <a:lnTo>
                    <a:pt x="36545" y="24710"/>
                  </a:lnTo>
                  <a:lnTo>
                    <a:pt x="36583" y="24961"/>
                  </a:lnTo>
                  <a:lnTo>
                    <a:pt x="36603" y="25115"/>
                  </a:lnTo>
                  <a:lnTo>
                    <a:pt x="36660" y="25288"/>
                  </a:lnTo>
                  <a:lnTo>
                    <a:pt x="36757" y="25481"/>
                  </a:lnTo>
                  <a:lnTo>
                    <a:pt x="36872" y="25674"/>
                  </a:lnTo>
                  <a:lnTo>
                    <a:pt x="37046" y="25886"/>
                  </a:lnTo>
                  <a:lnTo>
                    <a:pt x="37296" y="26117"/>
                  </a:lnTo>
                  <a:lnTo>
                    <a:pt x="37605" y="26349"/>
                  </a:lnTo>
                  <a:lnTo>
                    <a:pt x="37990" y="26599"/>
                  </a:lnTo>
                  <a:lnTo>
                    <a:pt x="38472" y="26869"/>
                  </a:lnTo>
                  <a:lnTo>
                    <a:pt x="39050" y="27158"/>
                  </a:lnTo>
                  <a:lnTo>
                    <a:pt x="39744" y="27447"/>
                  </a:lnTo>
                  <a:lnTo>
                    <a:pt x="40573" y="27736"/>
                  </a:lnTo>
                  <a:lnTo>
                    <a:pt x="41016" y="27891"/>
                  </a:lnTo>
                  <a:lnTo>
                    <a:pt x="41479" y="28025"/>
                  </a:lnTo>
                  <a:lnTo>
                    <a:pt x="41942" y="28141"/>
                  </a:lnTo>
                  <a:lnTo>
                    <a:pt x="42423" y="28237"/>
                  </a:lnTo>
                  <a:lnTo>
                    <a:pt x="42905" y="28334"/>
                  </a:lnTo>
                  <a:lnTo>
                    <a:pt x="43387" y="28411"/>
                  </a:lnTo>
                  <a:lnTo>
                    <a:pt x="43888" y="28469"/>
                  </a:lnTo>
                  <a:lnTo>
                    <a:pt x="44389" y="28527"/>
                  </a:lnTo>
                  <a:lnTo>
                    <a:pt x="45372" y="28604"/>
                  </a:lnTo>
                  <a:lnTo>
                    <a:pt x="46355" y="28642"/>
                  </a:lnTo>
                  <a:lnTo>
                    <a:pt x="47300" y="28642"/>
                  </a:lnTo>
                  <a:lnTo>
                    <a:pt x="48206" y="28623"/>
                  </a:lnTo>
                  <a:lnTo>
                    <a:pt x="49073" y="28584"/>
                  </a:lnTo>
                  <a:lnTo>
                    <a:pt x="49863" y="28527"/>
                  </a:lnTo>
                  <a:lnTo>
                    <a:pt x="50557" y="28469"/>
                  </a:lnTo>
                  <a:lnTo>
                    <a:pt x="51174" y="28411"/>
                  </a:lnTo>
                  <a:lnTo>
                    <a:pt x="52041" y="28315"/>
                  </a:lnTo>
                  <a:lnTo>
                    <a:pt x="52350" y="28257"/>
                  </a:lnTo>
                  <a:lnTo>
                    <a:pt x="52272" y="27775"/>
                  </a:lnTo>
                  <a:lnTo>
                    <a:pt x="52157" y="27254"/>
                  </a:lnTo>
                  <a:lnTo>
                    <a:pt x="52022" y="26734"/>
                  </a:lnTo>
                  <a:lnTo>
                    <a:pt x="51868" y="26214"/>
                  </a:lnTo>
                  <a:lnTo>
                    <a:pt x="51694" y="25674"/>
                  </a:lnTo>
                  <a:lnTo>
                    <a:pt x="51521" y="25154"/>
                  </a:lnTo>
                  <a:lnTo>
                    <a:pt x="51174" y="24190"/>
                  </a:lnTo>
                  <a:lnTo>
                    <a:pt x="50827" y="23323"/>
                  </a:lnTo>
                  <a:lnTo>
                    <a:pt x="50538" y="22648"/>
                  </a:lnTo>
                  <a:lnTo>
                    <a:pt x="50249" y="22031"/>
                  </a:lnTo>
                  <a:lnTo>
                    <a:pt x="4180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8" name="Google Shape;608;p27"/>
            <p:cNvSpPr/>
            <p:nvPr/>
          </p:nvSpPr>
          <p:spPr>
            <a:xfrm>
              <a:off x="4610743" y="3039566"/>
              <a:ext cx="42592" cy="107761"/>
            </a:xfrm>
            <a:custGeom>
              <a:avLst/>
              <a:gdLst/>
              <a:ahLst/>
              <a:cxnLst/>
              <a:rect l="l" t="t" r="r" b="b"/>
              <a:pathLst>
                <a:path w="1562" h="3952" extrusionOk="0">
                  <a:moveTo>
                    <a:pt x="174" y="0"/>
                  </a:moveTo>
                  <a:lnTo>
                    <a:pt x="97" y="405"/>
                  </a:lnTo>
                  <a:lnTo>
                    <a:pt x="59" y="752"/>
                  </a:lnTo>
                  <a:lnTo>
                    <a:pt x="20" y="1176"/>
                  </a:lnTo>
                  <a:lnTo>
                    <a:pt x="1" y="1658"/>
                  </a:lnTo>
                  <a:lnTo>
                    <a:pt x="20" y="1909"/>
                  </a:lnTo>
                  <a:lnTo>
                    <a:pt x="39" y="2159"/>
                  </a:lnTo>
                  <a:lnTo>
                    <a:pt x="78" y="2429"/>
                  </a:lnTo>
                  <a:lnTo>
                    <a:pt x="116" y="2680"/>
                  </a:lnTo>
                  <a:lnTo>
                    <a:pt x="174" y="2911"/>
                  </a:lnTo>
                  <a:lnTo>
                    <a:pt x="251" y="3161"/>
                  </a:lnTo>
                  <a:lnTo>
                    <a:pt x="367" y="3373"/>
                  </a:lnTo>
                  <a:lnTo>
                    <a:pt x="483" y="3585"/>
                  </a:lnTo>
                  <a:lnTo>
                    <a:pt x="637" y="3778"/>
                  </a:lnTo>
                  <a:lnTo>
                    <a:pt x="791" y="3952"/>
                  </a:lnTo>
                  <a:lnTo>
                    <a:pt x="868" y="3952"/>
                  </a:lnTo>
                  <a:lnTo>
                    <a:pt x="1061" y="3894"/>
                  </a:lnTo>
                  <a:lnTo>
                    <a:pt x="1292" y="3798"/>
                  </a:lnTo>
                  <a:lnTo>
                    <a:pt x="1389" y="3740"/>
                  </a:lnTo>
                  <a:lnTo>
                    <a:pt x="1485" y="3663"/>
                  </a:lnTo>
                  <a:lnTo>
                    <a:pt x="1523" y="3624"/>
                  </a:lnTo>
                  <a:lnTo>
                    <a:pt x="1543" y="3566"/>
                  </a:lnTo>
                  <a:lnTo>
                    <a:pt x="1562" y="3431"/>
                  </a:lnTo>
                  <a:lnTo>
                    <a:pt x="1562" y="3258"/>
                  </a:lnTo>
                  <a:lnTo>
                    <a:pt x="1562" y="3084"/>
                  </a:lnTo>
                  <a:lnTo>
                    <a:pt x="1504" y="2699"/>
                  </a:lnTo>
                  <a:lnTo>
                    <a:pt x="1427" y="2390"/>
                  </a:lnTo>
                  <a:lnTo>
                    <a:pt x="1157" y="1253"/>
                  </a:lnTo>
                  <a:lnTo>
                    <a:pt x="964" y="598"/>
                  </a:lnTo>
                  <a:lnTo>
                    <a:pt x="926" y="502"/>
                  </a:lnTo>
                  <a:lnTo>
                    <a:pt x="887" y="405"/>
                  </a:lnTo>
                  <a:lnTo>
                    <a:pt x="830" y="328"/>
                  </a:lnTo>
                  <a:lnTo>
                    <a:pt x="772" y="251"/>
                  </a:lnTo>
                  <a:lnTo>
                    <a:pt x="637" y="155"/>
                  </a:lnTo>
                  <a:lnTo>
                    <a:pt x="502" y="78"/>
                  </a:lnTo>
                  <a:lnTo>
                    <a:pt x="367" y="39"/>
                  </a:lnTo>
                  <a:lnTo>
                    <a:pt x="271" y="20"/>
                  </a:lnTo>
                  <a:lnTo>
                    <a:pt x="174" y="0"/>
                  </a:lnTo>
                  <a:close/>
                </a:path>
              </a:pathLst>
            </a:custGeom>
            <a:solidFill>
              <a:srgbClr val="3030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9" name="Google Shape;609;p27"/>
            <p:cNvSpPr/>
            <p:nvPr/>
          </p:nvSpPr>
          <p:spPr>
            <a:xfrm>
              <a:off x="5489479" y="2575508"/>
              <a:ext cx="254406" cy="171349"/>
            </a:xfrm>
            <a:custGeom>
              <a:avLst/>
              <a:gdLst/>
              <a:ahLst/>
              <a:cxnLst/>
              <a:rect l="l" t="t" r="r" b="b"/>
              <a:pathLst>
                <a:path w="9330" h="6284" extrusionOk="0">
                  <a:moveTo>
                    <a:pt x="9329" y="0"/>
                  </a:moveTo>
                  <a:lnTo>
                    <a:pt x="8307" y="97"/>
                  </a:lnTo>
                  <a:lnTo>
                    <a:pt x="7344" y="232"/>
                  </a:lnTo>
                  <a:lnTo>
                    <a:pt x="6438" y="405"/>
                  </a:lnTo>
                  <a:lnTo>
                    <a:pt x="5609" y="598"/>
                  </a:lnTo>
                  <a:lnTo>
                    <a:pt x="4819" y="810"/>
                  </a:lnTo>
                  <a:lnTo>
                    <a:pt x="4106" y="1041"/>
                  </a:lnTo>
                  <a:lnTo>
                    <a:pt x="3450" y="1272"/>
                  </a:lnTo>
                  <a:lnTo>
                    <a:pt x="2853" y="1484"/>
                  </a:lnTo>
                  <a:lnTo>
                    <a:pt x="2313" y="1716"/>
                  </a:lnTo>
                  <a:lnTo>
                    <a:pt x="1870" y="1928"/>
                  </a:lnTo>
                  <a:lnTo>
                    <a:pt x="1465" y="2120"/>
                  </a:lnTo>
                  <a:lnTo>
                    <a:pt x="1137" y="2294"/>
                  </a:lnTo>
                  <a:lnTo>
                    <a:pt x="713" y="2564"/>
                  </a:lnTo>
                  <a:lnTo>
                    <a:pt x="559" y="2660"/>
                  </a:lnTo>
                  <a:lnTo>
                    <a:pt x="463" y="2776"/>
                  </a:lnTo>
                  <a:lnTo>
                    <a:pt x="366" y="2930"/>
                  </a:lnTo>
                  <a:lnTo>
                    <a:pt x="270" y="3123"/>
                  </a:lnTo>
                  <a:lnTo>
                    <a:pt x="174" y="3335"/>
                  </a:lnTo>
                  <a:lnTo>
                    <a:pt x="97" y="3566"/>
                  </a:lnTo>
                  <a:lnTo>
                    <a:pt x="58" y="3797"/>
                  </a:lnTo>
                  <a:lnTo>
                    <a:pt x="20" y="4048"/>
                  </a:lnTo>
                  <a:lnTo>
                    <a:pt x="0" y="4318"/>
                  </a:lnTo>
                  <a:lnTo>
                    <a:pt x="0" y="4568"/>
                  </a:lnTo>
                  <a:lnTo>
                    <a:pt x="58" y="4838"/>
                  </a:lnTo>
                  <a:lnTo>
                    <a:pt x="116" y="5089"/>
                  </a:lnTo>
                  <a:lnTo>
                    <a:pt x="232" y="5320"/>
                  </a:lnTo>
                  <a:lnTo>
                    <a:pt x="386" y="5551"/>
                  </a:lnTo>
                  <a:lnTo>
                    <a:pt x="482" y="5667"/>
                  </a:lnTo>
                  <a:lnTo>
                    <a:pt x="579" y="5783"/>
                  </a:lnTo>
                  <a:lnTo>
                    <a:pt x="694" y="5879"/>
                  </a:lnTo>
                  <a:lnTo>
                    <a:pt x="829" y="5975"/>
                  </a:lnTo>
                  <a:lnTo>
                    <a:pt x="964" y="6052"/>
                  </a:lnTo>
                  <a:lnTo>
                    <a:pt x="1118" y="6130"/>
                  </a:lnTo>
                  <a:lnTo>
                    <a:pt x="1272" y="6207"/>
                  </a:lnTo>
                  <a:lnTo>
                    <a:pt x="1446" y="6245"/>
                  </a:lnTo>
                  <a:lnTo>
                    <a:pt x="1619" y="6264"/>
                  </a:lnTo>
                  <a:lnTo>
                    <a:pt x="1793" y="6284"/>
                  </a:lnTo>
                  <a:lnTo>
                    <a:pt x="1986" y="6264"/>
                  </a:lnTo>
                  <a:lnTo>
                    <a:pt x="2178" y="6245"/>
                  </a:lnTo>
                  <a:lnTo>
                    <a:pt x="2602" y="6168"/>
                  </a:lnTo>
                  <a:lnTo>
                    <a:pt x="3026" y="6052"/>
                  </a:lnTo>
                  <a:lnTo>
                    <a:pt x="3450" y="5898"/>
                  </a:lnTo>
                  <a:lnTo>
                    <a:pt x="3894" y="5725"/>
                  </a:lnTo>
                  <a:lnTo>
                    <a:pt x="4318" y="5513"/>
                  </a:lnTo>
                  <a:lnTo>
                    <a:pt x="4703" y="5320"/>
                  </a:lnTo>
                  <a:lnTo>
                    <a:pt x="5089" y="5108"/>
                  </a:lnTo>
                  <a:lnTo>
                    <a:pt x="5725" y="4722"/>
                  </a:lnTo>
                  <a:lnTo>
                    <a:pt x="6149" y="4433"/>
                  </a:lnTo>
                  <a:lnTo>
                    <a:pt x="6303" y="4337"/>
                  </a:lnTo>
                  <a:lnTo>
                    <a:pt x="6534" y="4202"/>
                  </a:lnTo>
                  <a:lnTo>
                    <a:pt x="6766" y="4048"/>
                  </a:lnTo>
                  <a:lnTo>
                    <a:pt x="6978" y="3913"/>
                  </a:lnTo>
                  <a:lnTo>
                    <a:pt x="7170" y="3759"/>
                  </a:lnTo>
                  <a:lnTo>
                    <a:pt x="7537" y="3412"/>
                  </a:lnTo>
                  <a:lnTo>
                    <a:pt x="7845" y="3065"/>
                  </a:lnTo>
                  <a:lnTo>
                    <a:pt x="8134" y="2718"/>
                  </a:lnTo>
                  <a:lnTo>
                    <a:pt x="8385" y="2352"/>
                  </a:lnTo>
                  <a:lnTo>
                    <a:pt x="8597" y="2005"/>
                  </a:lnTo>
                  <a:lnTo>
                    <a:pt x="8770" y="1639"/>
                  </a:lnTo>
                  <a:lnTo>
                    <a:pt x="8924" y="1311"/>
                  </a:lnTo>
                  <a:lnTo>
                    <a:pt x="9040" y="1003"/>
                  </a:lnTo>
                  <a:lnTo>
                    <a:pt x="9136" y="713"/>
                  </a:lnTo>
                  <a:lnTo>
                    <a:pt x="9213" y="482"/>
                  </a:lnTo>
                  <a:lnTo>
                    <a:pt x="9310" y="116"/>
                  </a:lnTo>
                  <a:lnTo>
                    <a:pt x="932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0" name="Google Shape;610;p27"/>
            <p:cNvSpPr/>
            <p:nvPr/>
          </p:nvSpPr>
          <p:spPr>
            <a:xfrm>
              <a:off x="5492097" y="2466712"/>
              <a:ext cx="243881" cy="282791"/>
            </a:xfrm>
            <a:custGeom>
              <a:avLst/>
              <a:gdLst/>
              <a:ahLst/>
              <a:cxnLst/>
              <a:rect l="l" t="t" r="r" b="b"/>
              <a:pathLst>
                <a:path w="8944" h="10371" extrusionOk="0">
                  <a:moveTo>
                    <a:pt x="6458" y="1"/>
                  </a:moveTo>
                  <a:lnTo>
                    <a:pt x="1600" y="887"/>
                  </a:lnTo>
                  <a:lnTo>
                    <a:pt x="1" y="1620"/>
                  </a:lnTo>
                  <a:lnTo>
                    <a:pt x="155" y="2256"/>
                  </a:lnTo>
                  <a:lnTo>
                    <a:pt x="309" y="2969"/>
                  </a:lnTo>
                  <a:lnTo>
                    <a:pt x="463" y="3894"/>
                  </a:lnTo>
                  <a:lnTo>
                    <a:pt x="560" y="4511"/>
                  </a:lnTo>
                  <a:lnTo>
                    <a:pt x="637" y="5185"/>
                  </a:lnTo>
                  <a:lnTo>
                    <a:pt x="714" y="5879"/>
                  </a:lnTo>
                  <a:lnTo>
                    <a:pt x="772" y="6612"/>
                  </a:lnTo>
                  <a:lnTo>
                    <a:pt x="791" y="7344"/>
                  </a:lnTo>
                  <a:lnTo>
                    <a:pt x="791" y="8096"/>
                  </a:lnTo>
                  <a:lnTo>
                    <a:pt x="752" y="8828"/>
                  </a:lnTo>
                  <a:lnTo>
                    <a:pt x="714" y="9194"/>
                  </a:lnTo>
                  <a:lnTo>
                    <a:pt x="675" y="9541"/>
                  </a:lnTo>
                  <a:lnTo>
                    <a:pt x="675" y="9580"/>
                  </a:lnTo>
                  <a:lnTo>
                    <a:pt x="675" y="9676"/>
                  </a:lnTo>
                  <a:lnTo>
                    <a:pt x="714" y="9811"/>
                  </a:lnTo>
                  <a:lnTo>
                    <a:pt x="752" y="9888"/>
                  </a:lnTo>
                  <a:lnTo>
                    <a:pt x="810" y="9965"/>
                  </a:lnTo>
                  <a:lnTo>
                    <a:pt x="907" y="10042"/>
                  </a:lnTo>
                  <a:lnTo>
                    <a:pt x="1003" y="10120"/>
                  </a:lnTo>
                  <a:lnTo>
                    <a:pt x="1138" y="10197"/>
                  </a:lnTo>
                  <a:lnTo>
                    <a:pt x="1311" y="10254"/>
                  </a:lnTo>
                  <a:lnTo>
                    <a:pt x="1504" y="10312"/>
                  </a:lnTo>
                  <a:lnTo>
                    <a:pt x="1755" y="10351"/>
                  </a:lnTo>
                  <a:lnTo>
                    <a:pt x="2024" y="10370"/>
                  </a:lnTo>
                  <a:lnTo>
                    <a:pt x="2352" y="10370"/>
                  </a:lnTo>
                  <a:lnTo>
                    <a:pt x="2718" y="10351"/>
                  </a:lnTo>
                  <a:lnTo>
                    <a:pt x="3123" y="10274"/>
                  </a:lnTo>
                  <a:lnTo>
                    <a:pt x="3566" y="10158"/>
                  </a:lnTo>
                  <a:lnTo>
                    <a:pt x="4010" y="10004"/>
                  </a:lnTo>
                  <a:lnTo>
                    <a:pt x="4472" y="9792"/>
                  </a:lnTo>
                  <a:lnTo>
                    <a:pt x="4954" y="9561"/>
                  </a:lnTo>
                  <a:lnTo>
                    <a:pt x="5436" y="9271"/>
                  </a:lnTo>
                  <a:lnTo>
                    <a:pt x="5918" y="8944"/>
                  </a:lnTo>
                  <a:lnTo>
                    <a:pt x="6380" y="8578"/>
                  </a:lnTo>
                  <a:lnTo>
                    <a:pt x="6843" y="8192"/>
                  </a:lnTo>
                  <a:lnTo>
                    <a:pt x="7267" y="7749"/>
                  </a:lnTo>
                  <a:lnTo>
                    <a:pt x="7479" y="7517"/>
                  </a:lnTo>
                  <a:lnTo>
                    <a:pt x="7691" y="7267"/>
                  </a:lnTo>
                  <a:lnTo>
                    <a:pt x="7884" y="7016"/>
                  </a:lnTo>
                  <a:lnTo>
                    <a:pt x="8057" y="6747"/>
                  </a:lnTo>
                  <a:lnTo>
                    <a:pt x="8231" y="6477"/>
                  </a:lnTo>
                  <a:lnTo>
                    <a:pt x="8404" y="6207"/>
                  </a:lnTo>
                  <a:lnTo>
                    <a:pt x="8558" y="5918"/>
                  </a:lnTo>
                  <a:lnTo>
                    <a:pt x="8693" y="5609"/>
                  </a:lnTo>
                  <a:lnTo>
                    <a:pt x="8828" y="5301"/>
                  </a:lnTo>
                  <a:lnTo>
                    <a:pt x="8944" y="4993"/>
                  </a:lnTo>
                  <a:lnTo>
                    <a:pt x="8867" y="4915"/>
                  </a:lnTo>
                  <a:lnTo>
                    <a:pt x="8655" y="4646"/>
                  </a:lnTo>
                  <a:lnTo>
                    <a:pt x="8327" y="4241"/>
                  </a:lnTo>
                  <a:lnTo>
                    <a:pt x="8134" y="3971"/>
                  </a:lnTo>
                  <a:lnTo>
                    <a:pt x="7942" y="3663"/>
                  </a:lnTo>
                  <a:lnTo>
                    <a:pt x="7730" y="3335"/>
                  </a:lnTo>
                  <a:lnTo>
                    <a:pt x="7518" y="2949"/>
                  </a:lnTo>
                  <a:lnTo>
                    <a:pt x="7325" y="2545"/>
                  </a:lnTo>
                  <a:lnTo>
                    <a:pt x="7113" y="2101"/>
                  </a:lnTo>
                  <a:lnTo>
                    <a:pt x="6920" y="1620"/>
                  </a:lnTo>
                  <a:lnTo>
                    <a:pt x="6747" y="1118"/>
                  </a:lnTo>
                  <a:lnTo>
                    <a:pt x="6592" y="579"/>
                  </a:lnTo>
                  <a:lnTo>
                    <a:pt x="6458" y="1"/>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1" name="Google Shape;611;p27"/>
            <p:cNvSpPr/>
            <p:nvPr/>
          </p:nvSpPr>
          <p:spPr>
            <a:xfrm>
              <a:off x="5492097" y="2486672"/>
              <a:ext cx="160333" cy="86220"/>
            </a:xfrm>
            <a:custGeom>
              <a:avLst/>
              <a:gdLst/>
              <a:ahLst/>
              <a:cxnLst/>
              <a:rect l="l" t="t" r="r" b="b"/>
              <a:pathLst>
                <a:path w="5880" h="3162" extrusionOk="0">
                  <a:moveTo>
                    <a:pt x="5879" y="1"/>
                  </a:moveTo>
                  <a:lnTo>
                    <a:pt x="1600" y="155"/>
                  </a:lnTo>
                  <a:lnTo>
                    <a:pt x="1" y="888"/>
                  </a:lnTo>
                  <a:lnTo>
                    <a:pt x="155" y="1524"/>
                  </a:lnTo>
                  <a:lnTo>
                    <a:pt x="309" y="2237"/>
                  </a:lnTo>
                  <a:lnTo>
                    <a:pt x="463" y="3162"/>
                  </a:lnTo>
                  <a:lnTo>
                    <a:pt x="617" y="3162"/>
                  </a:lnTo>
                  <a:lnTo>
                    <a:pt x="1061" y="3123"/>
                  </a:lnTo>
                  <a:lnTo>
                    <a:pt x="1369" y="3085"/>
                  </a:lnTo>
                  <a:lnTo>
                    <a:pt x="1716" y="3027"/>
                  </a:lnTo>
                  <a:lnTo>
                    <a:pt x="2102" y="2950"/>
                  </a:lnTo>
                  <a:lnTo>
                    <a:pt x="2506" y="2815"/>
                  </a:lnTo>
                  <a:lnTo>
                    <a:pt x="2950" y="2661"/>
                  </a:lnTo>
                  <a:lnTo>
                    <a:pt x="3393" y="2449"/>
                  </a:lnTo>
                  <a:lnTo>
                    <a:pt x="3624" y="2333"/>
                  </a:lnTo>
                  <a:lnTo>
                    <a:pt x="3836" y="2198"/>
                  </a:lnTo>
                  <a:lnTo>
                    <a:pt x="4068" y="2044"/>
                  </a:lnTo>
                  <a:lnTo>
                    <a:pt x="4299" y="1890"/>
                  </a:lnTo>
                  <a:lnTo>
                    <a:pt x="4511" y="1716"/>
                  </a:lnTo>
                  <a:lnTo>
                    <a:pt x="4723" y="1524"/>
                  </a:lnTo>
                  <a:lnTo>
                    <a:pt x="4935" y="1312"/>
                  </a:lnTo>
                  <a:lnTo>
                    <a:pt x="5147" y="1080"/>
                  </a:lnTo>
                  <a:lnTo>
                    <a:pt x="5340" y="849"/>
                  </a:lnTo>
                  <a:lnTo>
                    <a:pt x="5532" y="579"/>
                  </a:lnTo>
                  <a:lnTo>
                    <a:pt x="5725" y="309"/>
                  </a:lnTo>
                  <a:lnTo>
                    <a:pt x="587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2" name="Google Shape;612;p27"/>
            <p:cNvSpPr/>
            <p:nvPr/>
          </p:nvSpPr>
          <p:spPr>
            <a:xfrm>
              <a:off x="5435354" y="2177136"/>
              <a:ext cx="318512" cy="362658"/>
            </a:xfrm>
            <a:custGeom>
              <a:avLst/>
              <a:gdLst/>
              <a:ahLst/>
              <a:cxnLst/>
              <a:rect l="l" t="t" r="r" b="b"/>
              <a:pathLst>
                <a:path w="11681" h="13300" extrusionOk="0">
                  <a:moveTo>
                    <a:pt x="5493" y="0"/>
                  </a:moveTo>
                  <a:lnTo>
                    <a:pt x="2756" y="1099"/>
                  </a:lnTo>
                  <a:lnTo>
                    <a:pt x="463" y="3990"/>
                  </a:lnTo>
                  <a:lnTo>
                    <a:pt x="347" y="4491"/>
                  </a:lnTo>
                  <a:lnTo>
                    <a:pt x="231" y="5070"/>
                  </a:lnTo>
                  <a:lnTo>
                    <a:pt x="116" y="5821"/>
                  </a:lnTo>
                  <a:lnTo>
                    <a:pt x="77" y="6245"/>
                  </a:lnTo>
                  <a:lnTo>
                    <a:pt x="39" y="6708"/>
                  </a:lnTo>
                  <a:lnTo>
                    <a:pt x="19" y="7190"/>
                  </a:lnTo>
                  <a:lnTo>
                    <a:pt x="0" y="7710"/>
                  </a:lnTo>
                  <a:lnTo>
                    <a:pt x="0" y="8231"/>
                  </a:lnTo>
                  <a:lnTo>
                    <a:pt x="39" y="8789"/>
                  </a:lnTo>
                  <a:lnTo>
                    <a:pt x="96" y="9348"/>
                  </a:lnTo>
                  <a:lnTo>
                    <a:pt x="174" y="9927"/>
                  </a:lnTo>
                  <a:lnTo>
                    <a:pt x="231" y="10274"/>
                  </a:lnTo>
                  <a:lnTo>
                    <a:pt x="328" y="10621"/>
                  </a:lnTo>
                  <a:lnTo>
                    <a:pt x="424" y="10929"/>
                  </a:lnTo>
                  <a:lnTo>
                    <a:pt x="520" y="11218"/>
                  </a:lnTo>
                  <a:lnTo>
                    <a:pt x="655" y="11488"/>
                  </a:lnTo>
                  <a:lnTo>
                    <a:pt x="771" y="11738"/>
                  </a:lnTo>
                  <a:lnTo>
                    <a:pt x="906" y="11970"/>
                  </a:lnTo>
                  <a:lnTo>
                    <a:pt x="1041" y="12182"/>
                  </a:lnTo>
                  <a:lnTo>
                    <a:pt x="1195" y="12374"/>
                  </a:lnTo>
                  <a:lnTo>
                    <a:pt x="1349" y="12529"/>
                  </a:lnTo>
                  <a:lnTo>
                    <a:pt x="1503" y="12683"/>
                  </a:lnTo>
                  <a:lnTo>
                    <a:pt x="1638" y="12799"/>
                  </a:lnTo>
                  <a:lnTo>
                    <a:pt x="1793" y="12914"/>
                  </a:lnTo>
                  <a:lnTo>
                    <a:pt x="1947" y="12991"/>
                  </a:lnTo>
                  <a:lnTo>
                    <a:pt x="2101" y="13049"/>
                  </a:lnTo>
                  <a:lnTo>
                    <a:pt x="2236" y="13107"/>
                  </a:lnTo>
                  <a:lnTo>
                    <a:pt x="2429" y="13145"/>
                  </a:lnTo>
                  <a:lnTo>
                    <a:pt x="2698" y="13203"/>
                  </a:lnTo>
                  <a:lnTo>
                    <a:pt x="3045" y="13261"/>
                  </a:lnTo>
                  <a:lnTo>
                    <a:pt x="3469" y="13300"/>
                  </a:lnTo>
                  <a:lnTo>
                    <a:pt x="4183" y="13300"/>
                  </a:lnTo>
                  <a:lnTo>
                    <a:pt x="4452" y="13261"/>
                  </a:lnTo>
                  <a:lnTo>
                    <a:pt x="4722" y="13223"/>
                  </a:lnTo>
                  <a:lnTo>
                    <a:pt x="5011" y="13184"/>
                  </a:lnTo>
                  <a:lnTo>
                    <a:pt x="5281" y="13107"/>
                  </a:lnTo>
                  <a:lnTo>
                    <a:pt x="5570" y="13011"/>
                  </a:lnTo>
                  <a:lnTo>
                    <a:pt x="5879" y="12914"/>
                  </a:lnTo>
                  <a:lnTo>
                    <a:pt x="6168" y="12779"/>
                  </a:lnTo>
                  <a:lnTo>
                    <a:pt x="6476" y="12625"/>
                  </a:lnTo>
                  <a:lnTo>
                    <a:pt x="6765" y="12452"/>
                  </a:lnTo>
                  <a:lnTo>
                    <a:pt x="7074" y="12240"/>
                  </a:lnTo>
                  <a:lnTo>
                    <a:pt x="7363" y="12008"/>
                  </a:lnTo>
                  <a:lnTo>
                    <a:pt x="7671" y="11738"/>
                  </a:lnTo>
                  <a:lnTo>
                    <a:pt x="7960" y="11449"/>
                  </a:lnTo>
                  <a:lnTo>
                    <a:pt x="8230" y="11122"/>
                  </a:lnTo>
                  <a:lnTo>
                    <a:pt x="8519" y="10755"/>
                  </a:lnTo>
                  <a:lnTo>
                    <a:pt x="8789" y="10351"/>
                  </a:lnTo>
                  <a:lnTo>
                    <a:pt x="9040" y="9907"/>
                  </a:lnTo>
                  <a:lnTo>
                    <a:pt x="9290" y="9426"/>
                  </a:lnTo>
                  <a:lnTo>
                    <a:pt x="9541" y="8905"/>
                  </a:lnTo>
                  <a:lnTo>
                    <a:pt x="9753" y="8346"/>
                  </a:lnTo>
                  <a:lnTo>
                    <a:pt x="9965" y="7729"/>
                  </a:lnTo>
                  <a:lnTo>
                    <a:pt x="10235" y="7729"/>
                  </a:lnTo>
                  <a:lnTo>
                    <a:pt x="10485" y="7672"/>
                  </a:lnTo>
                  <a:lnTo>
                    <a:pt x="10639" y="7633"/>
                  </a:lnTo>
                  <a:lnTo>
                    <a:pt x="10794" y="7575"/>
                  </a:lnTo>
                  <a:lnTo>
                    <a:pt x="10948" y="7498"/>
                  </a:lnTo>
                  <a:lnTo>
                    <a:pt x="11102" y="7421"/>
                  </a:lnTo>
                  <a:lnTo>
                    <a:pt x="11256" y="7305"/>
                  </a:lnTo>
                  <a:lnTo>
                    <a:pt x="11372" y="7170"/>
                  </a:lnTo>
                  <a:lnTo>
                    <a:pt x="11487" y="6997"/>
                  </a:lnTo>
                  <a:lnTo>
                    <a:pt x="11584" y="6804"/>
                  </a:lnTo>
                  <a:lnTo>
                    <a:pt x="11642" y="6592"/>
                  </a:lnTo>
                  <a:lnTo>
                    <a:pt x="11680" y="6322"/>
                  </a:lnTo>
                  <a:lnTo>
                    <a:pt x="11680" y="6072"/>
                  </a:lnTo>
                  <a:lnTo>
                    <a:pt x="11622" y="5879"/>
                  </a:lnTo>
                  <a:lnTo>
                    <a:pt x="11545" y="5706"/>
                  </a:lnTo>
                  <a:lnTo>
                    <a:pt x="11449" y="5571"/>
                  </a:lnTo>
                  <a:lnTo>
                    <a:pt x="11333" y="5474"/>
                  </a:lnTo>
                  <a:lnTo>
                    <a:pt x="11198" y="5397"/>
                  </a:lnTo>
                  <a:lnTo>
                    <a:pt x="11044" y="5359"/>
                  </a:lnTo>
                  <a:lnTo>
                    <a:pt x="10890" y="5320"/>
                  </a:lnTo>
                  <a:lnTo>
                    <a:pt x="10562" y="5320"/>
                  </a:lnTo>
                  <a:lnTo>
                    <a:pt x="10292" y="5339"/>
                  </a:lnTo>
                  <a:lnTo>
                    <a:pt x="10100" y="5378"/>
                  </a:lnTo>
                  <a:lnTo>
                    <a:pt x="10023" y="5397"/>
                  </a:lnTo>
                  <a:lnTo>
                    <a:pt x="9811" y="2834"/>
                  </a:lnTo>
                  <a:lnTo>
                    <a:pt x="5493" y="0"/>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3" name="Google Shape;613;p27"/>
            <p:cNvSpPr/>
            <p:nvPr/>
          </p:nvSpPr>
          <p:spPr>
            <a:xfrm>
              <a:off x="5709688" y="2349000"/>
              <a:ext cx="28385" cy="15788"/>
            </a:xfrm>
            <a:custGeom>
              <a:avLst/>
              <a:gdLst/>
              <a:ahLst/>
              <a:cxnLst/>
              <a:rect l="l" t="t" r="r" b="b"/>
              <a:pathLst>
                <a:path w="1041" h="579" extrusionOk="0">
                  <a:moveTo>
                    <a:pt x="559" y="0"/>
                  </a:moveTo>
                  <a:lnTo>
                    <a:pt x="405" y="39"/>
                  </a:lnTo>
                  <a:lnTo>
                    <a:pt x="154" y="96"/>
                  </a:lnTo>
                  <a:lnTo>
                    <a:pt x="39" y="135"/>
                  </a:lnTo>
                  <a:lnTo>
                    <a:pt x="19" y="193"/>
                  </a:lnTo>
                  <a:lnTo>
                    <a:pt x="0" y="328"/>
                  </a:lnTo>
                  <a:lnTo>
                    <a:pt x="0" y="405"/>
                  </a:lnTo>
                  <a:lnTo>
                    <a:pt x="0" y="482"/>
                  </a:lnTo>
                  <a:lnTo>
                    <a:pt x="19" y="540"/>
                  </a:lnTo>
                  <a:lnTo>
                    <a:pt x="58" y="578"/>
                  </a:lnTo>
                  <a:lnTo>
                    <a:pt x="154" y="559"/>
                  </a:lnTo>
                  <a:lnTo>
                    <a:pt x="309" y="540"/>
                  </a:lnTo>
                  <a:lnTo>
                    <a:pt x="482" y="482"/>
                  </a:lnTo>
                  <a:lnTo>
                    <a:pt x="675" y="405"/>
                  </a:lnTo>
                  <a:lnTo>
                    <a:pt x="848" y="328"/>
                  </a:lnTo>
                  <a:lnTo>
                    <a:pt x="983" y="231"/>
                  </a:lnTo>
                  <a:lnTo>
                    <a:pt x="1022" y="193"/>
                  </a:lnTo>
                  <a:lnTo>
                    <a:pt x="1041" y="154"/>
                  </a:lnTo>
                  <a:lnTo>
                    <a:pt x="1022" y="116"/>
                  </a:lnTo>
                  <a:lnTo>
                    <a:pt x="983" y="77"/>
                  </a:lnTo>
                  <a:lnTo>
                    <a:pt x="925" y="39"/>
                  </a:lnTo>
                  <a:lnTo>
                    <a:pt x="868" y="19"/>
                  </a:lnTo>
                  <a:lnTo>
                    <a:pt x="7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4" name="Google Shape;614;p27"/>
            <p:cNvSpPr/>
            <p:nvPr/>
          </p:nvSpPr>
          <p:spPr>
            <a:xfrm>
              <a:off x="5500522" y="2323233"/>
              <a:ext cx="33130" cy="93582"/>
            </a:xfrm>
            <a:custGeom>
              <a:avLst/>
              <a:gdLst/>
              <a:ahLst/>
              <a:cxnLst/>
              <a:rect l="l" t="t" r="r" b="b"/>
              <a:pathLst>
                <a:path w="1215" h="3432" extrusionOk="0">
                  <a:moveTo>
                    <a:pt x="1060" y="1"/>
                  </a:moveTo>
                  <a:lnTo>
                    <a:pt x="1002" y="20"/>
                  </a:lnTo>
                  <a:lnTo>
                    <a:pt x="964" y="58"/>
                  </a:lnTo>
                  <a:lnTo>
                    <a:pt x="925" y="97"/>
                  </a:lnTo>
                  <a:lnTo>
                    <a:pt x="501" y="1215"/>
                  </a:lnTo>
                  <a:lnTo>
                    <a:pt x="212" y="2005"/>
                  </a:lnTo>
                  <a:lnTo>
                    <a:pt x="39" y="2506"/>
                  </a:lnTo>
                  <a:lnTo>
                    <a:pt x="0" y="2699"/>
                  </a:lnTo>
                  <a:lnTo>
                    <a:pt x="0" y="2853"/>
                  </a:lnTo>
                  <a:lnTo>
                    <a:pt x="39" y="3007"/>
                  </a:lnTo>
                  <a:lnTo>
                    <a:pt x="96" y="3142"/>
                  </a:lnTo>
                  <a:lnTo>
                    <a:pt x="212" y="3239"/>
                  </a:lnTo>
                  <a:lnTo>
                    <a:pt x="347" y="3335"/>
                  </a:lnTo>
                  <a:lnTo>
                    <a:pt x="520" y="3393"/>
                  </a:lnTo>
                  <a:lnTo>
                    <a:pt x="732" y="3431"/>
                  </a:lnTo>
                  <a:lnTo>
                    <a:pt x="810" y="3431"/>
                  </a:lnTo>
                  <a:lnTo>
                    <a:pt x="848" y="3393"/>
                  </a:lnTo>
                  <a:lnTo>
                    <a:pt x="887" y="3354"/>
                  </a:lnTo>
                  <a:lnTo>
                    <a:pt x="906" y="3297"/>
                  </a:lnTo>
                  <a:lnTo>
                    <a:pt x="906" y="3239"/>
                  </a:lnTo>
                  <a:lnTo>
                    <a:pt x="867" y="3181"/>
                  </a:lnTo>
                  <a:lnTo>
                    <a:pt x="829" y="3162"/>
                  </a:lnTo>
                  <a:lnTo>
                    <a:pt x="771" y="3142"/>
                  </a:lnTo>
                  <a:lnTo>
                    <a:pt x="617" y="3104"/>
                  </a:lnTo>
                  <a:lnTo>
                    <a:pt x="501" y="3085"/>
                  </a:lnTo>
                  <a:lnTo>
                    <a:pt x="424" y="3027"/>
                  </a:lnTo>
                  <a:lnTo>
                    <a:pt x="347" y="2969"/>
                  </a:lnTo>
                  <a:lnTo>
                    <a:pt x="328" y="2892"/>
                  </a:lnTo>
                  <a:lnTo>
                    <a:pt x="308" y="2815"/>
                  </a:lnTo>
                  <a:lnTo>
                    <a:pt x="308" y="2699"/>
                  </a:lnTo>
                  <a:lnTo>
                    <a:pt x="328" y="2583"/>
                  </a:lnTo>
                  <a:lnTo>
                    <a:pt x="463" y="2217"/>
                  </a:lnTo>
                  <a:lnTo>
                    <a:pt x="694" y="1581"/>
                  </a:lnTo>
                  <a:lnTo>
                    <a:pt x="1214" y="213"/>
                  </a:lnTo>
                  <a:lnTo>
                    <a:pt x="1214" y="155"/>
                  </a:lnTo>
                  <a:lnTo>
                    <a:pt x="1214" y="97"/>
                  </a:lnTo>
                  <a:lnTo>
                    <a:pt x="1176" y="39"/>
                  </a:lnTo>
                  <a:lnTo>
                    <a:pt x="1118" y="20"/>
                  </a:lnTo>
                  <a:lnTo>
                    <a:pt x="106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5" name="Google Shape;615;p27"/>
            <p:cNvSpPr/>
            <p:nvPr/>
          </p:nvSpPr>
          <p:spPr>
            <a:xfrm>
              <a:off x="5577770" y="2378940"/>
              <a:ext cx="86738" cy="44719"/>
            </a:xfrm>
            <a:custGeom>
              <a:avLst/>
              <a:gdLst/>
              <a:ahLst/>
              <a:cxnLst/>
              <a:rect l="l" t="t" r="r" b="b"/>
              <a:pathLst>
                <a:path w="3181" h="1640" extrusionOk="0">
                  <a:moveTo>
                    <a:pt x="1080" y="1"/>
                  </a:moveTo>
                  <a:lnTo>
                    <a:pt x="791" y="39"/>
                  </a:lnTo>
                  <a:lnTo>
                    <a:pt x="540" y="97"/>
                  </a:lnTo>
                  <a:lnTo>
                    <a:pt x="328" y="193"/>
                  </a:lnTo>
                  <a:lnTo>
                    <a:pt x="251" y="232"/>
                  </a:lnTo>
                  <a:lnTo>
                    <a:pt x="174" y="290"/>
                  </a:lnTo>
                  <a:lnTo>
                    <a:pt x="97" y="367"/>
                  </a:lnTo>
                  <a:lnTo>
                    <a:pt x="58" y="425"/>
                  </a:lnTo>
                  <a:lnTo>
                    <a:pt x="20" y="502"/>
                  </a:lnTo>
                  <a:lnTo>
                    <a:pt x="0" y="579"/>
                  </a:lnTo>
                  <a:lnTo>
                    <a:pt x="0" y="675"/>
                  </a:lnTo>
                  <a:lnTo>
                    <a:pt x="0" y="752"/>
                  </a:lnTo>
                  <a:lnTo>
                    <a:pt x="39" y="830"/>
                  </a:lnTo>
                  <a:lnTo>
                    <a:pt x="77" y="907"/>
                  </a:lnTo>
                  <a:lnTo>
                    <a:pt x="135" y="984"/>
                  </a:lnTo>
                  <a:lnTo>
                    <a:pt x="212" y="1061"/>
                  </a:lnTo>
                  <a:lnTo>
                    <a:pt x="386" y="1215"/>
                  </a:lnTo>
                  <a:lnTo>
                    <a:pt x="598" y="1350"/>
                  </a:lnTo>
                  <a:lnTo>
                    <a:pt x="868" y="1446"/>
                  </a:lnTo>
                  <a:lnTo>
                    <a:pt x="1157" y="1543"/>
                  </a:lnTo>
                  <a:lnTo>
                    <a:pt x="1465" y="1600"/>
                  </a:lnTo>
                  <a:lnTo>
                    <a:pt x="1793" y="1639"/>
                  </a:lnTo>
                  <a:lnTo>
                    <a:pt x="2101" y="1639"/>
                  </a:lnTo>
                  <a:lnTo>
                    <a:pt x="2371" y="1600"/>
                  </a:lnTo>
                  <a:lnTo>
                    <a:pt x="2622" y="1543"/>
                  </a:lnTo>
                  <a:lnTo>
                    <a:pt x="2834" y="1446"/>
                  </a:lnTo>
                  <a:lnTo>
                    <a:pt x="2930" y="1388"/>
                  </a:lnTo>
                  <a:lnTo>
                    <a:pt x="3007" y="1331"/>
                  </a:lnTo>
                  <a:lnTo>
                    <a:pt x="3065" y="1273"/>
                  </a:lnTo>
                  <a:lnTo>
                    <a:pt x="3123" y="1196"/>
                  </a:lnTo>
                  <a:lnTo>
                    <a:pt x="3142" y="1119"/>
                  </a:lnTo>
                  <a:lnTo>
                    <a:pt x="3161" y="1042"/>
                  </a:lnTo>
                  <a:lnTo>
                    <a:pt x="3181" y="964"/>
                  </a:lnTo>
                  <a:lnTo>
                    <a:pt x="3161" y="887"/>
                  </a:lnTo>
                  <a:lnTo>
                    <a:pt x="3142" y="810"/>
                  </a:lnTo>
                  <a:lnTo>
                    <a:pt x="3084" y="714"/>
                  </a:lnTo>
                  <a:lnTo>
                    <a:pt x="3026" y="637"/>
                  </a:lnTo>
                  <a:lnTo>
                    <a:pt x="2969" y="560"/>
                  </a:lnTo>
                  <a:lnTo>
                    <a:pt x="2795" y="425"/>
                  </a:lnTo>
                  <a:lnTo>
                    <a:pt x="2564" y="290"/>
                  </a:lnTo>
                  <a:lnTo>
                    <a:pt x="2313" y="174"/>
                  </a:lnTo>
                  <a:lnTo>
                    <a:pt x="2024" y="97"/>
                  </a:lnTo>
                  <a:lnTo>
                    <a:pt x="1696" y="20"/>
                  </a:lnTo>
                  <a:lnTo>
                    <a:pt x="136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6" name="Google Shape;616;p27"/>
            <p:cNvSpPr/>
            <p:nvPr/>
          </p:nvSpPr>
          <p:spPr>
            <a:xfrm>
              <a:off x="5435872" y="2345837"/>
              <a:ext cx="44173" cy="44173"/>
            </a:xfrm>
            <a:custGeom>
              <a:avLst/>
              <a:gdLst/>
              <a:ahLst/>
              <a:cxnLst/>
              <a:rect l="l" t="t" r="r" b="b"/>
              <a:pathLst>
                <a:path w="1620" h="1620" extrusionOk="0">
                  <a:moveTo>
                    <a:pt x="58" y="0"/>
                  </a:moveTo>
                  <a:lnTo>
                    <a:pt x="20" y="752"/>
                  </a:lnTo>
                  <a:lnTo>
                    <a:pt x="0" y="1581"/>
                  </a:lnTo>
                  <a:lnTo>
                    <a:pt x="328" y="1619"/>
                  </a:lnTo>
                  <a:lnTo>
                    <a:pt x="617" y="1619"/>
                  </a:lnTo>
                  <a:lnTo>
                    <a:pt x="868" y="1600"/>
                  </a:lnTo>
                  <a:lnTo>
                    <a:pt x="1118" y="1562"/>
                  </a:lnTo>
                  <a:lnTo>
                    <a:pt x="1311" y="1485"/>
                  </a:lnTo>
                  <a:lnTo>
                    <a:pt x="1388" y="1427"/>
                  </a:lnTo>
                  <a:lnTo>
                    <a:pt x="1465" y="1369"/>
                  </a:lnTo>
                  <a:lnTo>
                    <a:pt x="1523" y="1311"/>
                  </a:lnTo>
                  <a:lnTo>
                    <a:pt x="1562" y="1253"/>
                  </a:lnTo>
                  <a:lnTo>
                    <a:pt x="1600" y="1176"/>
                  </a:lnTo>
                  <a:lnTo>
                    <a:pt x="1619" y="1099"/>
                  </a:lnTo>
                  <a:lnTo>
                    <a:pt x="1619" y="1022"/>
                  </a:lnTo>
                  <a:lnTo>
                    <a:pt x="1600" y="945"/>
                  </a:lnTo>
                  <a:lnTo>
                    <a:pt x="1562" y="868"/>
                  </a:lnTo>
                  <a:lnTo>
                    <a:pt x="1523" y="771"/>
                  </a:lnTo>
                  <a:lnTo>
                    <a:pt x="1388" y="617"/>
                  </a:lnTo>
                  <a:lnTo>
                    <a:pt x="1195" y="463"/>
                  </a:lnTo>
                  <a:lnTo>
                    <a:pt x="983" y="309"/>
                  </a:lnTo>
                  <a:lnTo>
                    <a:pt x="713" y="193"/>
                  </a:lnTo>
                  <a:lnTo>
                    <a:pt x="424" y="78"/>
                  </a:lnTo>
                  <a:lnTo>
                    <a:pt x="9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7" name="Google Shape;617;p27"/>
            <p:cNvSpPr/>
            <p:nvPr/>
          </p:nvSpPr>
          <p:spPr>
            <a:xfrm>
              <a:off x="5447951" y="2109350"/>
              <a:ext cx="264904" cy="213914"/>
            </a:xfrm>
            <a:custGeom>
              <a:avLst/>
              <a:gdLst/>
              <a:ahLst/>
              <a:cxnLst/>
              <a:rect l="l" t="t" r="r" b="b"/>
              <a:pathLst>
                <a:path w="9715" h="7845" extrusionOk="0">
                  <a:moveTo>
                    <a:pt x="6091" y="0"/>
                  </a:moveTo>
                  <a:lnTo>
                    <a:pt x="5513" y="19"/>
                  </a:lnTo>
                  <a:lnTo>
                    <a:pt x="5205" y="39"/>
                  </a:lnTo>
                  <a:lnTo>
                    <a:pt x="4916" y="77"/>
                  </a:lnTo>
                  <a:lnTo>
                    <a:pt x="4626" y="135"/>
                  </a:lnTo>
                  <a:lnTo>
                    <a:pt x="4337" y="193"/>
                  </a:lnTo>
                  <a:lnTo>
                    <a:pt x="4048" y="270"/>
                  </a:lnTo>
                  <a:lnTo>
                    <a:pt x="3778" y="347"/>
                  </a:lnTo>
                  <a:lnTo>
                    <a:pt x="3489" y="463"/>
                  </a:lnTo>
                  <a:lnTo>
                    <a:pt x="3239" y="559"/>
                  </a:lnTo>
                  <a:lnTo>
                    <a:pt x="2969" y="694"/>
                  </a:lnTo>
                  <a:lnTo>
                    <a:pt x="2718" y="829"/>
                  </a:lnTo>
                  <a:lnTo>
                    <a:pt x="2487" y="964"/>
                  </a:lnTo>
                  <a:lnTo>
                    <a:pt x="2256" y="1137"/>
                  </a:lnTo>
                  <a:lnTo>
                    <a:pt x="2044" y="1311"/>
                  </a:lnTo>
                  <a:lnTo>
                    <a:pt x="1851" y="1484"/>
                  </a:lnTo>
                  <a:lnTo>
                    <a:pt x="1658" y="1696"/>
                  </a:lnTo>
                  <a:lnTo>
                    <a:pt x="1485" y="1908"/>
                  </a:lnTo>
                  <a:lnTo>
                    <a:pt x="1311" y="2139"/>
                  </a:lnTo>
                  <a:lnTo>
                    <a:pt x="1176" y="2371"/>
                  </a:lnTo>
                  <a:lnTo>
                    <a:pt x="926" y="2853"/>
                  </a:lnTo>
                  <a:lnTo>
                    <a:pt x="714" y="3296"/>
                  </a:lnTo>
                  <a:lnTo>
                    <a:pt x="540" y="3739"/>
                  </a:lnTo>
                  <a:lnTo>
                    <a:pt x="386" y="4125"/>
                  </a:lnTo>
                  <a:lnTo>
                    <a:pt x="270" y="4510"/>
                  </a:lnTo>
                  <a:lnTo>
                    <a:pt x="174" y="4838"/>
                  </a:lnTo>
                  <a:lnTo>
                    <a:pt x="116" y="5166"/>
                  </a:lnTo>
                  <a:lnTo>
                    <a:pt x="58" y="5435"/>
                  </a:lnTo>
                  <a:lnTo>
                    <a:pt x="1" y="5917"/>
                  </a:lnTo>
                  <a:lnTo>
                    <a:pt x="1" y="6264"/>
                  </a:lnTo>
                  <a:lnTo>
                    <a:pt x="1" y="6457"/>
                  </a:lnTo>
                  <a:lnTo>
                    <a:pt x="20" y="6534"/>
                  </a:lnTo>
                  <a:lnTo>
                    <a:pt x="232" y="6495"/>
                  </a:lnTo>
                  <a:lnTo>
                    <a:pt x="444" y="6457"/>
                  </a:lnTo>
                  <a:lnTo>
                    <a:pt x="868" y="6341"/>
                  </a:lnTo>
                  <a:lnTo>
                    <a:pt x="1273" y="6187"/>
                  </a:lnTo>
                  <a:lnTo>
                    <a:pt x="1658" y="5994"/>
                  </a:lnTo>
                  <a:lnTo>
                    <a:pt x="2024" y="5782"/>
                  </a:lnTo>
                  <a:lnTo>
                    <a:pt x="2391" y="5551"/>
                  </a:lnTo>
                  <a:lnTo>
                    <a:pt x="2718" y="5320"/>
                  </a:lnTo>
                  <a:lnTo>
                    <a:pt x="3027" y="5069"/>
                  </a:lnTo>
                  <a:lnTo>
                    <a:pt x="3297" y="4819"/>
                  </a:lnTo>
                  <a:lnTo>
                    <a:pt x="3547" y="4587"/>
                  </a:lnTo>
                  <a:lnTo>
                    <a:pt x="3952" y="4202"/>
                  </a:lnTo>
                  <a:lnTo>
                    <a:pt x="4222" y="3913"/>
                  </a:lnTo>
                  <a:lnTo>
                    <a:pt x="4299" y="3797"/>
                  </a:lnTo>
                  <a:lnTo>
                    <a:pt x="4414" y="4202"/>
                  </a:lnTo>
                  <a:lnTo>
                    <a:pt x="4549" y="4587"/>
                  </a:lnTo>
                  <a:lnTo>
                    <a:pt x="4704" y="4934"/>
                  </a:lnTo>
                  <a:lnTo>
                    <a:pt x="4858" y="5243"/>
                  </a:lnTo>
                  <a:lnTo>
                    <a:pt x="5031" y="5551"/>
                  </a:lnTo>
                  <a:lnTo>
                    <a:pt x="5224" y="5821"/>
                  </a:lnTo>
                  <a:lnTo>
                    <a:pt x="5417" y="6071"/>
                  </a:lnTo>
                  <a:lnTo>
                    <a:pt x="5609" y="6303"/>
                  </a:lnTo>
                  <a:lnTo>
                    <a:pt x="5821" y="6515"/>
                  </a:lnTo>
                  <a:lnTo>
                    <a:pt x="6053" y="6707"/>
                  </a:lnTo>
                  <a:lnTo>
                    <a:pt x="6265" y="6881"/>
                  </a:lnTo>
                  <a:lnTo>
                    <a:pt x="6496" y="7035"/>
                  </a:lnTo>
                  <a:lnTo>
                    <a:pt x="6727" y="7170"/>
                  </a:lnTo>
                  <a:lnTo>
                    <a:pt x="6959" y="7286"/>
                  </a:lnTo>
                  <a:lnTo>
                    <a:pt x="7190" y="7401"/>
                  </a:lnTo>
                  <a:lnTo>
                    <a:pt x="7421" y="7478"/>
                  </a:lnTo>
                  <a:lnTo>
                    <a:pt x="7865" y="7633"/>
                  </a:lnTo>
                  <a:lnTo>
                    <a:pt x="8289" y="7729"/>
                  </a:lnTo>
                  <a:lnTo>
                    <a:pt x="8674" y="7787"/>
                  </a:lnTo>
                  <a:lnTo>
                    <a:pt x="9021" y="7825"/>
                  </a:lnTo>
                  <a:lnTo>
                    <a:pt x="9310" y="7845"/>
                  </a:lnTo>
                  <a:lnTo>
                    <a:pt x="9715" y="7845"/>
                  </a:lnTo>
                  <a:lnTo>
                    <a:pt x="9349" y="752"/>
                  </a:lnTo>
                  <a:lnTo>
                    <a:pt x="9117" y="636"/>
                  </a:lnTo>
                  <a:lnTo>
                    <a:pt x="8886" y="520"/>
                  </a:lnTo>
                  <a:lnTo>
                    <a:pt x="8635" y="424"/>
                  </a:lnTo>
                  <a:lnTo>
                    <a:pt x="8385" y="347"/>
                  </a:lnTo>
                  <a:lnTo>
                    <a:pt x="8115" y="251"/>
                  </a:lnTo>
                  <a:lnTo>
                    <a:pt x="7845" y="193"/>
                  </a:lnTo>
                  <a:lnTo>
                    <a:pt x="7267" y="77"/>
                  </a:lnTo>
                  <a:lnTo>
                    <a:pt x="6689" y="19"/>
                  </a:lnTo>
                  <a:lnTo>
                    <a:pt x="60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8" name="Google Shape;618;p27"/>
            <p:cNvSpPr/>
            <p:nvPr/>
          </p:nvSpPr>
          <p:spPr>
            <a:xfrm>
              <a:off x="5338120" y="3409035"/>
              <a:ext cx="81475" cy="258060"/>
            </a:xfrm>
            <a:custGeom>
              <a:avLst/>
              <a:gdLst/>
              <a:ahLst/>
              <a:cxnLst/>
              <a:rect l="l" t="t" r="r" b="b"/>
              <a:pathLst>
                <a:path w="2988" h="9464" extrusionOk="0">
                  <a:moveTo>
                    <a:pt x="2795" y="0"/>
                  </a:moveTo>
                  <a:lnTo>
                    <a:pt x="2757" y="20"/>
                  </a:lnTo>
                  <a:lnTo>
                    <a:pt x="2718" y="58"/>
                  </a:lnTo>
                  <a:lnTo>
                    <a:pt x="2699" y="116"/>
                  </a:lnTo>
                  <a:lnTo>
                    <a:pt x="2525" y="964"/>
                  </a:lnTo>
                  <a:lnTo>
                    <a:pt x="2332" y="1889"/>
                  </a:lnTo>
                  <a:lnTo>
                    <a:pt x="2063" y="3065"/>
                  </a:lnTo>
                  <a:lnTo>
                    <a:pt x="1677" y="4453"/>
                  </a:lnTo>
                  <a:lnTo>
                    <a:pt x="1465" y="5204"/>
                  </a:lnTo>
                  <a:lnTo>
                    <a:pt x="1234" y="5995"/>
                  </a:lnTo>
                  <a:lnTo>
                    <a:pt x="964" y="6804"/>
                  </a:lnTo>
                  <a:lnTo>
                    <a:pt x="675" y="7614"/>
                  </a:lnTo>
                  <a:lnTo>
                    <a:pt x="347" y="8442"/>
                  </a:lnTo>
                  <a:lnTo>
                    <a:pt x="20" y="9252"/>
                  </a:lnTo>
                  <a:lnTo>
                    <a:pt x="0" y="9310"/>
                  </a:lnTo>
                  <a:lnTo>
                    <a:pt x="0" y="9368"/>
                  </a:lnTo>
                  <a:lnTo>
                    <a:pt x="39" y="9425"/>
                  </a:lnTo>
                  <a:lnTo>
                    <a:pt x="97" y="9464"/>
                  </a:lnTo>
                  <a:lnTo>
                    <a:pt x="193" y="9464"/>
                  </a:lnTo>
                  <a:lnTo>
                    <a:pt x="232" y="9445"/>
                  </a:lnTo>
                  <a:lnTo>
                    <a:pt x="270" y="9425"/>
                  </a:lnTo>
                  <a:lnTo>
                    <a:pt x="289" y="9387"/>
                  </a:lnTo>
                  <a:lnTo>
                    <a:pt x="636" y="8558"/>
                  </a:lnTo>
                  <a:lnTo>
                    <a:pt x="945" y="7729"/>
                  </a:lnTo>
                  <a:lnTo>
                    <a:pt x="1234" y="6900"/>
                  </a:lnTo>
                  <a:lnTo>
                    <a:pt x="1504" y="6091"/>
                  </a:lnTo>
                  <a:lnTo>
                    <a:pt x="1754" y="5301"/>
                  </a:lnTo>
                  <a:lnTo>
                    <a:pt x="1986" y="4549"/>
                  </a:lnTo>
                  <a:lnTo>
                    <a:pt x="2352" y="3142"/>
                  </a:lnTo>
                  <a:lnTo>
                    <a:pt x="2641" y="1947"/>
                  </a:lnTo>
                  <a:lnTo>
                    <a:pt x="2834" y="1003"/>
                  </a:lnTo>
                  <a:lnTo>
                    <a:pt x="2988" y="174"/>
                  </a:lnTo>
                  <a:lnTo>
                    <a:pt x="2988" y="116"/>
                  </a:lnTo>
                  <a:lnTo>
                    <a:pt x="2969" y="58"/>
                  </a:lnTo>
                  <a:lnTo>
                    <a:pt x="2911" y="20"/>
                  </a:lnTo>
                  <a:lnTo>
                    <a:pt x="287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9" name="Google Shape;619;p27"/>
            <p:cNvSpPr/>
            <p:nvPr/>
          </p:nvSpPr>
          <p:spPr>
            <a:xfrm>
              <a:off x="5406424" y="3381714"/>
              <a:ext cx="196599" cy="63070"/>
            </a:xfrm>
            <a:custGeom>
              <a:avLst/>
              <a:gdLst/>
              <a:ahLst/>
              <a:cxnLst/>
              <a:rect l="l" t="t" r="r" b="b"/>
              <a:pathLst>
                <a:path w="7210" h="2313" extrusionOk="0">
                  <a:moveTo>
                    <a:pt x="7075" y="0"/>
                  </a:moveTo>
                  <a:lnTo>
                    <a:pt x="7017" y="19"/>
                  </a:lnTo>
                  <a:lnTo>
                    <a:pt x="97" y="2024"/>
                  </a:lnTo>
                  <a:lnTo>
                    <a:pt x="40" y="2043"/>
                  </a:lnTo>
                  <a:lnTo>
                    <a:pt x="20" y="2082"/>
                  </a:lnTo>
                  <a:lnTo>
                    <a:pt x="1" y="2139"/>
                  </a:lnTo>
                  <a:lnTo>
                    <a:pt x="1" y="2197"/>
                  </a:lnTo>
                  <a:lnTo>
                    <a:pt x="20" y="2255"/>
                  </a:lnTo>
                  <a:lnTo>
                    <a:pt x="59" y="2274"/>
                  </a:lnTo>
                  <a:lnTo>
                    <a:pt x="97" y="2294"/>
                  </a:lnTo>
                  <a:lnTo>
                    <a:pt x="136" y="2313"/>
                  </a:lnTo>
                  <a:lnTo>
                    <a:pt x="174" y="2313"/>
                  </a:lnTo>
                  <a:lnTo>
                    <a:pt x="7094" y="308"/>
                  </a:lnTo>
                  <a:lnTo>
                    <a:pt x="7152" y="270"/>
                  </a:lnTo>
                  <a:lnTo>
                    <a:pt x="7190" y="231"/>
                  </a:lnTo>
                  <a:lnTo>
                    <a:pt x="7210" y="174"/>
                  </a:lnTo>
                  <a:lnTo>
                    <a:pt x="7190" y="116"/>
                  </a:lnTo>
                  <a:lnTo>
                    <a:pt x="7171" y="58"/>
                  </a:lnTo>
                  <a:lnTo>
                    <a:pt x="7132" y="19"/>
                  </a:lnTo>
                  <a:lnTo>
                    <a:pt x="70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0" name="Google Shape;620;p27"/>
            <p:cNvSpPr/>
            <p:nvPr/>
          </p:nvSpPr>
          <p:spPr>
            <a:xfrm>
              <a:off x="4877197" y="4156371"/>
              <a:ext cx="241781" cy="280146"/>
            </a:xfrm>
            <a:custGeom>
              <a:avLst/>
              <a:gdLst/>
              <a:ahLst/>
              <a:cxnLst/>
              <a:rect l="l" t="t" r="r" b="b"/>
              <a:pathLst>
                <a:path w="8867" h="10274" extrusionOk="0">
                  <a:moveTo>
                    <a:pt x="5436" y="0"/>
                  </a:moveTo>
                  <a:lnTo>
                    <a:pt x="4665" y="1311"/>
                  </a:lnTo>
                  <a:lnTo>
                    <a:pt x="2930" y="4221"/>
                  </a:lnTo>
                  <a:lnTo>
                    <a:pt x="1967" y="5783"/>
                  </a:lnTo>
                  <a:lnTo>
                    <a:pt x="1099" y="7190"/>
                  </a:lnTo>
                  <a:lnTo>
                    <a:pt x="425" y="8211"/>
                  </a:lnTo>
                  <a:lnTo>
                    <a:pt x="194" y="8539"/>
                  </a:lnTo>
                  <a:lnTo>
                    <a:pt x="59" y="8693"/>
                  </a:lnTo>
                  <a:lnTo>
                    <a:pt x="20" y="8732"/>
                  </a:lnTo>
                  <a:lnTo>
                    <a:pt x="1" y="8770"/>
                  </a:lnTo>
                  <a:lnTo>
                    <a:pt x="1" y="8809"/>
                  </a:lnTo>
                  <a:lnTo>
                    <a:pt x="1" y="8867"/>
                  </a:lnTo>
                  <a:lnTo>
                    <a:pt x="78" y="8982"/>
                  </a:lnTo>
                  <a:lnTo>
                    <a:pt x="194" y="9098"/>
                  </a:lnTo>
                  <a:lnTo>
                    <a:pt x="348" y="9213"/>
                  </a:lnTo>
                  <a:lnTo>
                    <a:pt x="540" y="9348"/>
                  </a:lnTo>
                  <a:lnTo>
                    <a:pt x="965" y="9618"/>
                  </a:lnTo>
                  <a:lnTo>
                    <a:pt x="1427" y="9869"/>
                  </a:lnTo>
                  <a:lnTo>
                    <a:pt x="1851" y="10081"/>
                  </a:lnTo>
                  <a:lnTo>
                    <a:pt x="2256" y="10274"/>
                  </a:lnTo>
                  <a:lnTo>
                    <a:pt x="2853" y="9907"/>
                  </a:lnTo>
                  <a:lnTo>
                    <a:pt x="3470" y="9483"/>
                  </a:lnTo>
                  <a:lnTo>
                    <a:pt x="4222" y="8944"/>
                  </a:lnTo>
                  <a:lnTo>
                    <a:pt x="4607" y="8654"/>
                  </a:lnTo>
                  <a:lnTo>
                    <a:pt x="5012" y="8327"/>
                  </a:lnTo>
                  <a:lnTo>
                    <a:pt x="5398" y="7999"/>
                  </a:lnTo>
                  <a:lnTo>
                    <a:pt x="5764" y="7652"/>
                  </a:lnTo>
                  <a:lnTo>
                    <a:pt x="6111" y="7305"/>
                  </a:lnTo>
                  <a:lnTo>
                    <a:pt x="6419" y="6939"/>
                  </a:lnTo>
                  <a:lnTo>
                    <a:pt x="6689" y="6592"/>
                  </a:lnTo>
                  <a:lnTo>
                    <a:pt x="6805" y="6419"/>
                  </a:lnTo>
                  <a:lnTo>
                    <a:pt x="6901" y="6245"/>
                  </a:lnTo>
                  <a:lnTo>
                    <a:pt x="7094" y="5879"/>
                  </a:lnTo>
                  <a:lnTo>
                    <a:pt x="7267" y="5494"/>
                  </a:lnTo>
                  <a:lnTo>
                    <a:pt x="7614" y="4626"/>
                  </a:lnTo>
                  <a:lnTo>
                    <a:pt x="7961" y="3740"/>
                  </a:lnTo>
                  <a:lnTo>
                    <a:pt x="8250" y="2872"/>
                  </a:lnTo>
                  <a:lnTo>
                    <a:pt x="8501" y="2082"/>
                  </a:lnTo>
                  <a:lnTo>
                    <a:pt x="8693" y="1446"/>
                  </a:lnTo>
                  <a:lnTo>
                    <a:pt x="8867" y="868"/>
                  </a:lnTo>
                  <a:lnTo>
                    <a:pt x="8231" y="868"/>
                  </a:lnTo>
                  <a:lnTo>
                    <a:pt x="7903" y="829"/>
                  </a:lnTo>
                  <a:lnTo>
                    <a:pt x="7595" y="791"/>
                  </a:lnTo>
                  <a:lnTo>
                    <a:pt x="7306" y="713"/>
                  </a:lnTo>
                  <a:lnTo>
                    <a:pt x="7017" y="656"/>
                  </a:lnTo>
                  <a:lnTo>
                    <a:pt x="6515" y="482"/>
                  </a:lnTo>
                  <a:lnTo>
                    <a:pt x="6072" y="309"/>
                  </a:lnTo>
                  <a:lnTo>
                    <a:pt x="5725" y="155"/>
                  </a:lnTo>
                  <a:lnTo>
                    <a:pt x="5436" y="0"/>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1" name="Google Shape;621;p27"/>
            <p:cNvSpPr/>
            <p:nvPr/>
          </p:nvSpPr>
          <p:spPr>
            <a:xfrm>
              <a:off x="4847776" y="4294070"/>
              <a:ext cx="232837" cy="188173"/>
            </a:xfrm>
            <a:custGeom>
              <a:avLst/>
              <a:gdLst/>
              <a:ahLst/>
              <a:cxnLst/>
              <a:rect l="l" t="t" r="r" b="b"/>
              <a:pathLst>
                <a:path w="8539" h="6901" extrusionOk="0">
                  <a:moveTo>
                    <a:pt x="8539" y="0"/>
                  </a:moveTo>
                  <a:lnTo>
                    <a:pt x="7922" y="771"/>
                  </a:lnTo>
                  <a:lnTo>
                    <a:pt x="7286" y="1561"/>
                  </a:lnTo>
                  <a:lnTo>
                    <a:pt x="6515" y="2448"/>
                  </a:lnTo>
                  <a:lnTo>
                    <a:pt x="6091" y="2891"/>
                  </a:lnTo>
                  <a:lnTo>
                    <a:pt x="5686" y="3315"/>
                  </a:lnTo>
                  <a:lnTo>
                    <a:pt x="5282" y="3720"/>
                  </a:lnTo>
                  <a:lnTo>
                    <a:pt x="4877" y="4048"/>
                  </a:lnTo>
                  <a:lnTo>
                    <a:pt x="4511" y="4337"/>
                  </a:lnTo>
                  <a:lnTo>
                    <a:pt x="4337" y="4433"/>
                  </a:lnTo>
                  <a:lnTo>
                    <a:pt x="4183" y="4530"/>
                  </a:lnTo>
                  <a:lnTo>
                    <a:pt x="4029" y="4587"/>
                  </a:lnTo>
                  <a:lnTo>
                    <a:pt x="3875" y="4626"/>
                  </a:lnTo>
                  <a:lnTo>
                    <a:pt x="3759" y="4645"/>
                  </a:lnTo>
                  <a:lnTo>
                    <a:pt x="3643" y="4626"/>
                  </a:lnTo>
                  <a:lnTo>
                    <a:pt x="3123" y="4453"/>
                  </a:lnTo>
                  <a:lnTo>
                    <a:pt x="2660" y="4279"/>
                  </a:lnTo>
                  <a:lnTo>
                    <a:pt x="1870" y="3951"/>
                  </a:lnTo>
                  <a:lnTo>
                    <a:pt x="1330" y="3720"/>
                  </a:lnTo>
                  <a:lnTo>
                    <a:pt x="1138" y="3643"/>
                  </a:lnTo>
                  <a:lnTo>
                    <a:pt x="926" y="3894"/>
                  </a:lnTo>
                  <a:lnTo>
                    <a:pt x="714" y="4183"/>
                  </a:lnTo>
                  <a:lnTo>
                    <a:pt x="502" y="4510"/>
                  </a:lnTo>
                  <a:lnTo>
                    <a:pt x="270" y="4877"/>
                  </a:lnTo>
                  <a:lnTo>
                    <a:pt x="174" y="5069"/>
                  </a:lnTo>
                  <a:lnTo>
                    <a:pt x="97" y="5243"/>
                  </a:lnTo>
                  <a:lnTo>
                    <a:pt x="39" y="5416"/>
                  </a:lnTo>
                  <a:lnTo>
                    <a:pt x="20" y="5570"/>
                  </a:lnTo>
                  <a:lnTo>
                    <a:pt x="0" y="5725"/>
                  </a:lnTo>
                  <a:lnTo>
                    <a:pt x="39" y="5840"/>
                  </a:lnTo>
                  <a:lnTo>
                    <a:pt x="97" y="5956"/>
                  </a:lnTo>
                  <a:lnTo>
                    <a:pt x="174" y="6091"/>
                  </a:lnTo>
                  <a:lnTo>
                    <a:pt x="270" y="6207"/>
                  </a:lnTo>
                  <a:lnTo>
                    <a:pt x="367" y="6341"/>
                  </a:lnTo>
                  <a:lnTo>
                    <a:pt x="502" y="6457"/>
                  </a:lnTo>
                  <a:lnTo>
                    <a:pt x="656" y="6573"/>
                  </a:lnTo>
                  <a:lnTo>
                    <a:pt x="829" y="6669"/>
                  </a:lnTo>
                  <a:lnTo>
                    <a:pt x="1022" y="6765"/>
                  </a:lnTo>
                  <a:lnTo>
                    <a:pt x="1234" y="6823"/>
                  </a:lnTo>
                  <a:lnTo>
                    <a:pt x="1465" y="6881"/>
                  </a:lnTo>
                  <a:lnTo>
                    <a:pt x="1716" y="6900"/>
                  </a:lnTo>
                  <a:lnTo>
                    <a:pt x="1986" y="6900"/>
                  </a:lnTo>
                  <a:lnTo>
                    <a:pt x="2256" y="6881"/>
                  </a:lnTo>
                  <a:lnTo>
                    <a:pt x="2564" y="6823"/>
                  </a:lnTo>
                  <a:lnTo>
                    <a:pt x="2872" y="6708"/>
                  </a:lnTo>
                  <a:lnTo>
                    <a:pt x="3219" y="6573"/>
                  </a:lnTo>
                  <a:lnTo>
                    <a:pt x="3566" y="6399"/>
                  </a:lnTo>
                  <a:lnTo>
                    <a:pt x="3913" y="6187"/>
                  </a:lnTo>
                  <a:lnTo>
                    <a:pt x="4260" y="5956"/>
                  </a:lnTo>
                  <a:lnTo>
                    <a:pt x="4626" y="5667"/>
                  </a:lnTo>
                  <a:lnTo>
                    <a:pt x="4973" y="5378"/>
                  </a:lnTo>
                  <a:lnTo>
                    <a:pt x="5339" y="5031"/>
                  </a:lnTo>
                  <a:lnTo>
                    <a:pt x="5686" y="4665"/>
                  </a:lnTo>
                  <a:lnTo>
                    <a:pt x="6033" y="4260"/>
                  </a:lnTo>
                  <a:lnTo>
                    <a:pt x="6380" y="3836"/>
                  </a:lnTo>
                  <a:lnTo>
                    <a:pt x="6708" y="3373"/>
                  </a:lnTo>
                  <a:lnTo>
                    <a:pt x="7055" y="2891"/>
                  </a:lnTo>
                  <a:lnTo>
                    <a:pt x="7363" y="2371"/>
                  </a:lnTo>
                  <a:lnTo>
                    <a:pt x="7672" y="1812"/>
                  </a:lnTo>
                  <a:lnTo>
                    <a:pt x="7980" y="1234"/>
                  </a:lnTo>
                  <a:lnTo>
                    <a:pt x="8269" y="636"/>
                  </a:lnTo>
                  <a:lnTo>
                    <a:pt x="853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2" name="Google Shape;622;p27"/>
            <p:cNvSpPr/>
            <p:nvPr/>
          </p:nvSpPr>
          <p:spPr>
            <a:xfrm>
              <a:off x="5020676" y="3134701"/>
              <a:ext cx="694830" cy="250179"/>
            </a:xfrm>
            <a:custGeom>
              <a:avLst/>
              <a:gdLst/>
              <a:ahLst/>
              <a:cxnLst/>
              <a:rect l="l" t="t" r="r" b="b"/>
              <a:pathLst>
                <a:path w="25482" h="9175" extrusionOk="0">
                  <a:moveTo>
                    <a:pt x="13955" y="0"/>
                  </a:moveTo>
                  <a:lnTo>
                    <a:pt x="1" y="3412"/>
                  </a:lnTo>
                  <a:lnTo>
                    <a:pt x="13955" y="9175"/>
                  </a:lnTo>
                  <a:lnTo>
                    <a:pt x="25481" y="3412"/>
                  </a:lnTo>
                  <a:lnTo>
                    <a:pt x="1395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3" name="Google Shape;623;p27"/>
            <p:cNvSpPr/>
            <p:nvPr/>
          </p:nvSpPr>
          <p:spPr>
            <a:xfrm>
              <a:off x="5289230" y="3134701"/>
              <a:ext cx="298034" cy="160306"/>
            </a:xfrm>
            <a:custGeom>
              <a:avLst/>
              <a:gdLst/>
              <a:ahLst/>
              <a:cxnLst/>
              <a:rect l="l" t="t" r="r" b="b"/>
              <a:pathLst>
                <a:path w="10930" h="5879" extrusionOk="0">
                  <a:moveTo>
                    <a:pt x="9330" y="0"/>
                  </a:moveTo>
                  <a:lnTo>
                    <a:pt x="8693" y="309"/>
                  </a:lnTo>
                  <a:lnTo>
                    <a:pt x="7402" y="675"/>
                  </a:lnTo>
                  <a:lnTo>
                    <a:pt x="6111" y="1079"/>
                  </a:lnTo>
                  <a:lnTo>
                    <a:pt x="4684" y="1523"/>
                  </a:lnTo>
                  <a:lnTo>
                    <a:pt x="2699" y="1735"/>
                  </a:lnTo>
                  <a:lnTo>
                    <a:pt x="1851" y="1831"/>
                  </a:lnTo>
                  <a:lnTo>
                    <a:pt x="1311" y="1908"/>
                  </a:lnTo>
                  <a:lnTo>
                    <a:pt x="1215" y="1928"/>
                  </a:lnTo>
                  <a:lnTo>
                    <a:pt x="1138" y="1947"/>
                  </a:lnTo>
                  <a:lnTo>
                    <a:pt x="1080" y="2005"/>
                  </a:lnTo>
                  <a:lnTo>
                    <a:pt x="1022" y="2043"/>
                  </a:lnTo>
                  <a:lnTo>
                    <a:pt x="1003" y="2101"/>
                  </a:lnTo>
                  <a:lnTo>
                    <a:pt x="984" y="2159"/>
                  </a:lnTo>
                  <a:lnTo>
                    <a:pt x="1003" y="2217"/>
                  </a:lnTo>
                  <a:lnTo>
                    <a:pt x="1022" y="2294"/>
                  </a:lnTo>
                  <a:lnTo>
                    <a:pt x="1080" y="2352"/>
                  </a:lnTo>
                  <a:lnTo>
                    <a:pt x="1157" y="2409"/>
                  </a:lnTo>
                  <a:lnTo>
                    <a:pt x="1254" y="2467"/>
                  </a:lnTo>
                  <a:lnTo>
                    <a:pt x="1369" y="2525"/>
                  </a:lnTo>
                  <a:lnTo>
                    <a:pt x="1504" y="2564"/>
                  </a:lnTo>
                  <a:lnTo>
                    <a:pt x="1678" y="2602"/>
                  </a:lnTo>
                  <a:lnTo>
                    <a:pt x="1870" y="2621"/>
                  </a:lnTo>
                  <a:lnTo>
                    <a:pt x="2102" y="2621"/>
                  </a:lnTo>
                  <a:lnTo>
                    <a:pt x="1832" y="2795"/>
                  </a:lnTo>
                  <a:lnTo>
                    <a:pt x="1601" y="2968"/>
                  </a:lnTo>
                  <a:lnTo>
                    <a:pt x="1350" y="3142"/>
                  </a:lnTo>
                  <a:lnTo>
                    <a:pt x="1138" y="3335"/>
                  </a:lnTo>
                  <a:lnTo>
                    <a:pt x="752" y="3682"/>
                  </a:lnTo>
                  <a:lnTo>
                    <a:pt x="425" y="4048"/>
                  </a:lnTo>
                  <a:lnTo>
                    <a:pt x="309" y="4202"/>
                  </a:lnTo>
                  <a:lnTo>
                    <a:pt x="194" y="4356"/>
                  </a:lnTo>
                  <a:lnTo>
                    <a:pt x="116" y="4510"/>
                  </a:lnTo>
                  <a:lnTo>
                    <a:pt x="39" y="4645"/>
                  </a:lnTo>
                  <a:lnTo>
                    <a:pt x="1" y="4761"/>
                  </a:lnTo>
                  <a:lnTo>
                    <a:pt x="1" y="4877"/>
                  </a:lnTo>
                  <a:lnTo>
                    <a:pt x="1" y="4954"/>
                  </a:lnTo>
                  <a:lnTo>
                    <a:pt x="39" y="5011"/>
                  </a:lnTo>
                  <a:lnTo>
                    <a:pt x="290" y="5262"/>
                  </a:lnTo>
                  <a:lnTo>
                    <a:pt x="444" y="5397"/>
                  </a:lnTo>
                  <a:lnTo>
                    <a:pt x="637" y="5532"/>
                  </a:lnTo>
                  <a:lnTo>
                    <a:pt x="849" y="5647"/>
                  </a:lnTo>
                  <a:lnTo>
                    <a:pt x="1119" y="5744"/>
                  </a:lnTo>
                  <a:lnTo>
                    <a:pt x="1466" y="5821"/>
                  </a:lnTo>
                  <a:lnTo>
                    <a:pt x="1851" y="5879"/>
                  </a:lnTo>
                  <a:lnTo>
                    <a:pt x="2102" y="5879"/>
                  </a:lnTo>
                  <a:lnTo>
                    <a:pt x="2372" y="5860"/>
                  </a:lnTo>
                  <a:lnTo>
                    <a:pt x="2680" y="5840"/>
                  </a:lnTo>
                  <a:lnTo>
                    <a:pt x="3027" y="5782"/>
                  </a:lnTo>
                  <a:lnTo>
                    <a:pt x="3779" y="5647"/>
                  </a:lnTo>
                  <a:lnTo>
                    <a:pt x="4588" y="5474"/>
                  </a:lnTo>
                  <a:lnTo>
                    <a:pt x="5475" y="5262"/>
                  </a:lnTo>
                  <a:lnTo>
                    <a:pt x="6342" y="5031"/>
                  </a:lnTo>
                  <a:lnTo>
                    <a:pt x="8057" y="4587"/>
                  </a:lnTo>
                  <a:lnTo>
                    <a:pt x="8443" y="4491"/>
                  </a:lnTo>
                  <a:lnTo>
                    <a:pt x="8790" y="4375"/>
                  </a:lnTo>
                  <a:lnTo>
                    <a:pt x="9407" y="4163"/>
                  </a:lnTo>
                  <a:lnTo>
                    <a:pt x="9908" y="3951"/>
                  </a:lnTo>
                  <a:lnTo>
                    <a:pt x="10293" y="3739"/>
                  </a:lnTo>
                  <a:lnTo>
                    <a:pt x="10582" y="3566"/>
                  </a:lnTo>
                  <a:lnTo>
                    <a:pt x="10794" y="3431"/>
                  </a:lnTo>
                  <a:lnTo>
                    <a:pt x="10929" y="3315"/>
                  </a:lnTo>
                  <a:lnTo>
                    <a:pt x="9330" y="0"/>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4" name="Google Shape;624;p27"/>
            <p:cNvSpPr/>
            <p:nvPr/>
          </p:nvSpPr>
          <p:spPr>
            <a:xfrm>
              <a:off x="5292393" y="3226128"/>
              <a:ext cx="76240" cy="54181"/>
            </a:xfrm>
            <a:custGeom>
              <a:avLst/>
              <a:gdLst/>
              <a:ahLst/>
              <a:cxnLst/>
              <a:rect l="l" t="t" r="r" b="b"/>
              <a:pathLst>
                <a:path w="2796" h="1987" extrusionOk="0">
                  <a:moveTo>
                    <a:pt x="2660" y="1"/>
                  </a:moveTo>
                  <a:lnTo>
                    <a:pt x="2602" y="20"/>
                  </a:lnTo>
                  <a:lnTo>
                    <a:pt x="2390" y="97"/>
                  </a:lnTo>
                  <a:lnTo>
                    <a:pt x="2178" y="194"/>
                  </a:lnTo>
                  <a:lnTo>
                    <a:pt x="1966" y="290"/>
                  </a:lnTo>
                  <a:lnTo>
                    <a:pt x="1754" y="425"/>
                  </a:lnTo>
                  <a:lnTo>
                    <a:pt x="1330" y="695"/>
                  </a:lnTo>
                  <a:lnTo>
                    <a:pt x="945" y="984"/>
                  </a:lnTo>
                  <a:lnTo>
                    <a:pt x="598" y="1254"/>
                  </a:lnTo>
                  <a:lnTo>
                    <a:pt x="328" y="1485"/>
                  </a:lnTo>
                  <a:lnTo>
                    <a:pt x="58" y="1736"/>
                  </a:lnTo>
                  <a:lnTo>
                    <a:pt x="20" y="1774"/>
                  </a:lnTo>
                  <a:lnTo>
                    <a:pt x="0" y="1832"/>
                  </a:lnTo>
                  <a:lnTo>
                    <a:pt x="20" y="1890"/>
                  </a:lnTo>
                  <a:lnTo>
                    <a:pt x="39" y="1948"/>
                  </a:lnTo>
                  <a:lnTo>
                    <a:pt x="97" y="1986"/>
                  </a:lnTo>
                  <a:lnTo>
                    <a:pt x="212" y="1986"/>
                  </a:lnTo>
                  <a:lnTo>
                    <a:pt x="270" y="1948"/>
                  </a:lnTo>
                  <a:lnTo>
                    <a:pt x="502" y="1736"/>
                  </a:lnTo>
                  <a:lnTo>
                    <a:pt x="771" y="1504"/>
                  </a:lnTo>
                  <a:lnTo>
                    <a:pt x="1099" y="1234"/>
                  </a:lnTo>
                  <a:lnTo>
                    <a:pt x="1465" y="965"/>
                  </a:lnTo>
                  <a:lnTo>
                    <a:pt x="1870" y="695"/>
                  </a:lnTo>
                  <a:lnTo>
                    <a:pt x="2294" y="463"/>
                  </a:lnTo>
                  <a:lnTo>
                    <a:pt x="2487" y="367"/>
                  </a:lnTo>
                  <a:lnTo>
                    <a:pt x="2699" y="290"/>
                  </a:lnTo>
                  <a:lnTo>
                    <a:pt x="2737" y="271"/>
                  </a:lnTo>
                  <a:lnTo>
                    <a:pt x="2776" y="232"/>
                  </a:lnTo>
                  <a:lnTo>
                    <a:pt x="2795" y="174"/>
                  </a:lnTo>
                  <a:lnTo>
                    <a:pt x="2795" y="116"/>
                  </a:lnTo>
                  <a:lnTo>
                    <a:pt x="2757" y="59"/>
                  </a:lnTo>
                  <a:lnTo>
                    <a:pt x="2718" y="20"/>
                  </a:lnTo>
                  <a:lnTo>
                    <a:pt x="266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5" name="Google Shape;625;p27"/>
            <p:cNvSpPr/>
            <p:nvPr/>
          </p:nvSpPr>
          <p:spPr>
            <a:xfrm>
              <a:off x="5307635" y="3252413"/>
              <a:ext cx="64133" cy="37875"/>
            </a:xfrm>
            <a:custGeom>
              <a:avLst/>
              <a:gdLst/>
              <a:ahLst/>
              <a:cxnLst/>
              <a:rect l="l" t="t" r="r" b="b"/>
              <a:pathLst>
                <a:path w="2352" h="1389" extrusionOk="0">
                  <a:moveTo>
                    <a:pt x="2159" y="1"/>
                  </a:moveTo>
                  <a:lnTo>
                    <a:pt x="1889" y="97"/>
                  </a:lnTo>
                  <a:lnTo>
                    <a:pt x="1581" y="251"/>
                  </a:lnTo>
                  <a:lnTo>
                    <a:pt x="906" y="617"/>
                  </a:lnTo>
                  <a:lnTo>
                    <a:pt x="328" y="945"/>
                  </a:lnTo>
                  <a:lnTo>
                    <a:pt x="58" y="1118"/>
                  </a:lnTo>
                  <a:lnTo>
                    <a:pt x="20" y="1157"/>
                  </a:lnTo>
                  <a:lnTo>
                    <a:pt x="0" y="1215"/>
                  </a:lnTo>
                  <a:lnTo>
                    <a:pt x="0" y="1273"/>
                  </a:lnTo>
                  <a:lnTo>
                    <a:pt x="20" y="1311"/>
                  </a:lnTo>
                  <a:lnTo>
                    <a:pt x="77" y="1369"/>
                  </a:lnTo>
                  <a:lnTo>
                    <a:pt x="155" y="1388"/>
                  </a:lnTo>
                  <a:lnTo>
                    <a:pt x="193" y="1388"/>
                  </a:lnTo>
                  <a:lnTo>
                    <a:pt x="232" y="1369"/>
                  </a:lnTo>
                  <a:lnTo>
                    <a:pt x="463" y="1215"/>
                  </a:lnTo>
                  <a:lnTo>
                    <a:pt x="1022" y="887"/>
                  </a:lnTo>
                  <a:lnTo>
                    <a:pt x="1697" y="521"/>
                  </a:lnTo>
                  <a:lnTo>
                    <a:pt x="1986" y="386"/>
                  </a:lnTo>
                  <a:lnTo>
                    <a:pt x="2236" y="290"/>
                  </a:lnTo>
                  <a:lnTo>
                    <a:pt x="2294" y="251"/>
                  </a:lnTo>
                  <a:lnTo>
                    <a:pt x="2333" y="213"/>
                  </a:lnTo>
                  <a:lnTo>
                    <a:pt x="2352" y="155"/>
                  </a:lnTo>
                  <a:lnTo>
                    <a:pt x="2333" y="97"/>
                  </a:lnTo>
                  <a:lnTo>
                    <a:pt x="2313" y="39"/>
                  </a:lnTo>
                  <a:lnTo>
                    <a:pt x="225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6" name="Google Shape;626;p27"/>
            <p:cNvSpPr/>
            <p:nvPr/>
          </p:nvSpPr>
          <p:spPr>
            <a:xfrm>
              <a:off x="5342319" y="3186209"/>
              <a:ext cx="56253" cy="24186"/>
            </a:xfrm>
            <a:custGeom>
              <a:avLst/>
              <a:gdLst/>
              <a:ahLst/>
              <a:cxnLst/>
              <a:rect l="l" t="t" r="r" b="b"/>
              <a:pathLst>
                <a:path w="2063" h="887" extrusionOk="0">
                  <a:moveTo>
                    <a:pt x="1889" y="0"/>
                  </a:moveTo>
                  <a:lnTo>
                    <a:pt x="1620" y="77"/>
                  </a:lnTo>
                  <a:lnTo>
                    <a:pt x="1330" y="154"/>
                  </a:lnTo>
                  <a:lnTo>
                    <a:pt x="752" y="347"/>
                  </a:lnTo>
                  <a:lnTo>
                    <a:pt x="309" y="520"/>
                  </a:lnTo>
                  <a:lnTo>
                    <a:pt x="97" y="598"/>
                  </a:lnTo>
                  <a:lnTo>
                    <a:pt x="39" y="636"/>
                  </a:lnTo>
                  <a:lnTo>
                    <a:pt x="20" y="675"/>
                  </a:lnTo>
                  <a:lnTo>
                    <a:pt x="1" y="732"/>
                  </a:lnTo>
                  <a:lnTo>
                    <a:pt x="20" y="790"/>
                  </a:lnTo>
                  <a:lnTo>
                    <a:pt x="39" y="829"/>
                  </a:lnTo>
                  <a:lnTo>
                    <a:pt x="78" y="867"/>
                  </a:lnTo>
                  <a:lnTo>
                    <a:pt x="116" y="887"/>
                  </a:lnTo>
                  <a:lnTo>
                    <a:pt x="213" y="887"/>
                  </a:lnTo>
                  <a:lnTo>
                    <a:pt x="849" y="636"/>
                  </a:lnTo>
                  <a:lnTo>
                    <a:pt x="1408" y="443"/>
                  </a:lnTo>
                  <a:lnTo>
                    <a:pt x="1677" y="366"/>
                  </a:lnTo>
                  <a:lnTo>
                    <a:pt x="1947" y="308"/>
                  </a:lnTo>
                  <a:lnTo>
                    <a:pt x="1986" y="289"/>
                  </a:lnTo>
                  <a:lnTo>
                    <a:pt x="2044" y="231"/>
                  </a:lnTo>
                  <a:lnTo>
                    <a:pt x="2063" y="193"/>
                  </a:lnTo>
                  <a:lnTo>
                    <a:pt x="2063" y="135"/>
                  </a:lnTo>
                  <a:lnTo>
                    <a:pt x="2044" y="77"/>
                  </a:lnTo>
                  <a:lnTo>
                    <a:pt x="2005" y="39"/>
                  </a:lnTo>
                  <a:lnTo>
                    <a:pt x="194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7" name="Google Shape;627;p27"/>
            <p:cNvSpPr/>
            <p:nvPr/>
          </p:nvSpPr>
          <p:spPr>
            <a:xfrm>
              <a:off x="5543604" y="2566046"/>
              <a:ext cx="563946" cy="738949"/>
            </a:xfrm>
            <a:custGeom>
              <a:avLst/>
              <a:gdLst/>
              <a:ahLst/>
              <a:cxnLst/>
              <a:rect l="l" t="t" r="r" b="b"/>
              <a:pathLst>
                <a:path w="20682" h="27100" extrusionOk="0">
                  <a:moveTo>
                    <a:pt x="8038" y="0"/>
                  </a:moveTo>
                  <a:lnTo>
                    <a:pt x="7595" y="20"/>
                  </a:lnTo>
                  <a:lnTo>
                    <a:pt x="7575" y="193"/>
                  </a:lnTo>
                  <a:lnTo>
                    <a:pt x="7537" y="694"/>
                  </a:lnTo>
                  <a:lnTo>
                    <a:pt x="7517" y="1484"/>
                  </a:lnTo>
                  <a:lnTo>
                    <a:pt x="7537" y="1986"/>
                  </a:lnTo>
                  <a:lnTo>
                    <a:pt x="7556" y="2545"/>
                  </a:lnTo>
                  <a:lnTo>
                    <a:pt x="7575" y="3142"/>
                  </a:lnTo>
                  <a:lnTo>
                    <a:pt x="7633" y="3797"/>
                  </a:lnTo>
                  <a:lnTo>
                    <a:pt x="7710" y="4511"/>
                  </a:lnTo>
                  <a:lnTo>
                    <a:pt x="7826" y="5262"/>
                  </a:lnTo>
                  <a:lnTo>
                    <a:pt x="7961" y="6033"/>
                  </a:lnTo>
                  <a:lnTo>
                    <a:pt x="8134" y="6843"/>
                  </a:lnTo>
                  <a:lnTo>
                    <a:pt x="8346" y="7691"/>
                  </a:lnTo>
                  <a:lnTo>
                    <a:pt x="8597" y="8558"/>
                  </a:lnTo>
                  <a:lnTo>
                    <a:pt x="8847" y="9329"/>
                  </a:lnTo>
                  <a:lnTo>
                    <a:pt x="9137" y="10119"/>
                  </a:lnTo>
                  <a:lnTo>
                    <a:pt x="9445" y="10948"/>
                  </a:lnTo>
                  <a:lnTo>
                    <a:pt x="9773" y="11796"/>
                  </a:lnTo>
                  <a:lnTo>
                    <a:pt x="10409" y="13377"/>
                  </a:lnTo>
                  <a:lnTo>
                    <a:pt x="11083" y="14919"/>
                  </a:lnTo>
                  <a:lnTo>
                    <a:pt x="11719" y="16383"/>
                  </a:lnTo>
                  <a:lnTo>
                    <a:pt x="12336" y="17713"/>
                  </a:lnTo>
                  <a:lnTo>
                    <a:pt x="13280" y="19718"/>
                  </a:lnTo>
                  <a:lnTo>
                    <a:pt x="13647" y="20489"/>
                  </a:lnTo>
                  <a:lnTo>
                    <a:pt x="13242" y="20450"/>
                  </a:lnTo>
                  <a:lnTo>
                    <a:pt x="12143" y="20335"/>
                  </a:lnTo>
                  <a:lnTo>
                    <a:pt x="10505" y="20219"/>
                  </a:lnTo>
                  <a:lnTo>
                    <a:pt x="9541" y="20181"/>
                  </a:lnTo>
                  <a:lnTo>
                    <a:pt x="8500" y="20142"/>
                  </a:lnTo>
                  <a:lnTo>
                    <a:pt x="7421" y="20103"/>
                  </a:lnTo>
                  <a:lnTo>
                    <a:pt x="6284" y="20103"/>
                  </a:lnTo>
                  <a:lnTo>
                    <a:pt x="5147" y="20142"/>
                  </a:lnTo>
                  <a:lnTo>
                    <a:pt x="4029" y="20200"/>
                  </a:lnTo>
                  <a:lnTo>
                    <a:pt x="2930" y="20296"/>
                  </a:lnTo>
                  <a:lnTo>
                    <a:pt x="2391" y="20373"/>
                  </a:lnTo>
                  <a:lnTo>
                    <a:pt x="1870" y="20450"/>
                  </a:lnTo>
                  <a:lnTo>
                    <a:pt x="1369" y="20527"/>
                  </a:lnTo>
                  <a:lnTo>
                    <a:pt x="887" y="20643"/>
                  </a:lnTo>
                  <a:lnTo>
                    <a:pt x="425" y="20759"/>
                  </a:lnTo>
                  <a:lnTo>
                    <a:pt x="1" y="20874"/>
                  </a:lnTo>
                  <a:lnTo>
                    <a:pt x="116" y="21279"/>
                  </a:lnTo>
                  <a:lnTo>
                    <a:pt x="251" y="21703"/>
                  </a:lnTo>
                  <a:lnTo>
                    <a:pt x="444" y="22204"/>
                  </a:lnTo>
                  <a:lnTo>
                    <a:pt x="656" y="22763"/>
                  </a:lnTo>
                  <a:lnTo>
                    <a:pt x="926" y="23303"/>
                  </a:lnTo>
                  <a:lnTo>
                    <a:pt x="1061" y="23573"/>
                  </a:lnTo>
                  <a:lnTo>
                    <a:pt x="1215" y="23804"/>
                  </a:lnTo>
                  <a:lnTo>
                    <a:pt x="1350" y="24035"/>
                  </a:lnTo>
                  <a:lnTo>
                    <a:pt x="1523" y="24209"/>
                  </a:lnTo>
                  <a:lnTo>
                    <a:pt x="2371" y="24382"/>
                  </a:lnTo>
                  <a:lnTo>
                    <a:pt x="3296" y="24575"/>
                  </a:lnTo>
                  <a:lnTo>
                    <a:pt x="4434" y="24845"/>
                  </a:lnTo>
                  <a:lnTo>
                    <a:pt x="5783" y="25173"/>
                  </a:lnTo>
                  <a:lnTo>
                    <a:pt x="7305" y="25520"/>
                  </a:lnTo>
                  <a:lnTo>
                    <a:pt x="8905" y="25886"/>
                  </a:lnTo>
                  <a:lnTo>
                    <a:pt x="10563" y="26233"/>
                  </a:lnTo>
                  <a:lnTo>
                    <a:pt x="12201" y="26541"/>
                  </a:lnTo>
                  <a:lnTo>
                    <a:pt x="13743" y="26811"/>
                  </a:lnTo>
                  <a:lnTo>
                    <a:pt x="14475" y="26907"/>
                  </a:lnTo>
                  <a:lnTo>
                    <a:pt x="15169" y="26984"/>
                  </a:lnTo>
                  <a:lnTo>
                    <a:pt x="15805" y="27061"/>
                  </a:lnTo>
                  <a:lnTo>
                    <a:pt x="16403" y="27081"/>
                  </a:lnTo>
                  <a:lnTo>
                    <a:pt x="16788" y="27100"/>
                  </a:lnTo>
                  <a:lnTo>
                    <a:pt x="17135" y="27061"/>
                  </a:lnTo>
                  <a:lnTo>
                    <a:pt x="17482" y="27023"/>
                  </a:lnTo>
                  <a:lnTo>
                    <a:pt x="17810" y="26946"/>
                  </a:lnTo>
                  <a:lnTo>
                    <a:pt x="18080" y="26869"/>
                  </a:lnTo>
                  <a:lnTo>
                    <a:pt x="18330" y="26772"/>
                  </a:lnTo>
                  <a:lnTo>
                    <a:pt x="18562" y="26657"/>
                  </a:lnTo>
                  <a:lnTo>
                    <a:pt x="18793" y="26522"/>
                  </a:lnTo>
                  <a:lnTo>
                    <a:pt x="19005" y="26368"/>
                  </a:lnTo>
                  <a:lnTo>
                    <a:pt x="19178" y="26213"/>
                  </a:lnTo>
                  <a:lnTo>
                    <a:pt x="19371" y="26040"/>
                  </a:lnTo>
                  <a:lnTo>
                    <a:pt x="19525" y="25866"/>
                  </a:lnTo>
                  <a:lnTo>
                    <a:pt x="19680" y="25674"/>
                  </a:lnTo>
                  <a:lnTo>
                    <a:pt x="19814" y="25462"/>
                  </a:lnTo>
                  <a:lnTo>
                    <a:pt x="19930" y="25250"/>
                  </a:lnTo>
                  <a:lnTo>
                    <a:pt x="20046" y="25038"/>
                  </a:lnTo>
                  <a:lnTo>
                    <a:pt x="20161" y="24826"/>
                  </a:lnTo>
                  <a:lnTo>
                    <a:pt x="20238" y="24594"/>
                  </a:lnTo>
                  <a:lnTo>
                    <a:pt x="20393" y="24132"/>
                  </a:lnTo>
                  <a:lnTo>
                    <a:pt x="20508" y="23669"/>
                  </a:lnTo>
                  <a:lnTo>
                    <a:pt x="20585" y="23207"/>
                  </a:lnTo>
                  <a:lnTo>
                    <a:pt x="20643" y="22744"/>
                  </a:lnTo>
                  <a:lnTo>
                    <a:pt x="20663" y="22320"/>
                  </a:lnTo>
                  <a:lnTo>
                    <a:pt x="20682" y="21915"/>
                  </a:lnTo>
                  <a:lnTo>
                    <a:pt x="20663" y="21549"/>
                  </a:lnTo>
                  <a:lnTo>
                    <a:pt x="20643" y="21221"/>
                  </a:lnTo>
                  <a:lnTo>
                    <a:pt x="20624" y="20951"/>
                  </a:lnTo>
                  <a:lnTo>
                    <a:pt x="20547" y="20547"/>
                  </a:lnTo>
                  <a:lnTo>
                    <a:pt x="20431" y="19911"/>
                  </a:lnTo>
                  <a:lnTo>
                    <a:pt x="20046" y="18041"/>
                  </a:lnTo>
                  <a:lnTo>
                    <a:pt x="19506" y="15613"/>
                  </a:lnTo>
                  <a:lnTo>
                    <a:pt x="19178" y="14283"/>
                  </a:lnTo>
                  <a:lnTo>
                    <a:pt x="18831" y="12876"/>
                  </a:lnTo>
                  <a:lnTo>
                    <a:pt x="18465" y="11469"/>
                  </a:lnTo>
                  <a:lnTo>
                    <a:pt x="18099" y="10081"/>
                  </a:lnTo>
                  <a:lnTo>
                    <a:pt x="17694" y="8732"/>
                  </a:lnTo>
                  <a:lnTo>
                    <a:pt x="17309" y="7460"/>
                  </a:lnTo>
                  <a:lnTo>
                    <a:pt x="16904" y="6303"/>
                  </a:lnTo>
                  <a:lnTo>
                    <a:pt x="16711" y="5783"/>
                  </a:lnTo>
                  <a:lnTo>
                    <a:pt x="16519" y="5282"/>
                  </a:lnTo>
                  <a:lnTo>
                    <a:pt x="16326" y="4838"/>
                  </a:lnTo>
                  <a:lnTo>
                    <a:pt x="16133" y="4433"/>
                  </a:lnTo>
                  <a:lnTo>
                    <a:pt x="15940" y="4087"/>
                  </a:lnTo>
                  <a:lnTo>
                    <a:pt x="15748" y="3797"/>
                  </a:lnTo>
                  <a:lnTo>
                    <a:pt x="15574" y="3528"/>
                  </a:lnTo>
                  <a:lnTo>
                    <a:pt x="15381" y="3277"/>
                  </a:lnTo>
                  <a:lnTo>
                    <a:pt x="15169" y="3046"/>
                  </a:lnTo>
                  <a:lnTo>
                    <a:pt x="14938" y="2814"/>
                  </a:lnTo>
                  <a:lnTo>
                    <a:pt x="14726" y="2583"/>
                  </a:lnTo>
                  <a:lnTo>
                    <a:pt x="14475" y="2371"/>
                  </a:lnTo>
                  <a:lnTo>
                    <a:pt x="14244" y="2178"/>
                  </a:lnTo>
                  <a:lnTo>
                    <a:pt x="13994" y="1986"/>
                  </a:lnTo>
                  <a:lnTo>
                    <a:pt x="13473" y="1619"/>
                  </a:lnTo>
                  <a:lnTo>
                    <a:pt x="12934" y="1292"/>
                  </a:lnTo>
                  <a:lnTo>
                    <a:pt x="12375" y="1022"/>
                  </a:lnTo>
                  <a:lnTo>
                    <a:pt x="11816" y="771"/>
                  </a:lnTo>
                  <a:lnTo>
                    <a:pt x="11237" y="559"/>
                  </a:lnTo>
                  <a:lnTo>
                    <a:pt x="10678" y="386"/>
                  </a:lnTo>
                  <a:lnTo>
                    <a:pt x="10120" y="232"/>
                  </a:lnTo>
                  <a:lnTo>
                    <a:pt x="9561" y="135"/>
                  </a:lnTo>
                  <a:lnTo>
                    <a:pt x="9040" y="58"/>
                  </a:lnTo>
                  <a:lnTo>
                    <a:pt x="8520" y="20"/>
                  </a:lnTo>
                  <a:lnTo>
                    <a:pt x="803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8" name="Google Shape;628;p27"/>
            <p:cNvSpPr/>
            <p:nvPr/>
          </p:nvSpPr>
          <p:spPr>
            <a:xfrm>
              <a:off x="5105286" y="3255576"/>
              <a:ext cx="196599" cy="84638"/>
            </a:xfrm>
            <a:custGeom>
              <a:avLst/>
              <a:gdLst/>
              <a:ahLst/>
              <a:cxnLst/>
              <a:rect l="l" t="t" r="r" b="b"/>
              <a:pathLst>
                <a:path w="7210" h="3104" extrusionOk="0">
                  <a:moveTo>
                    <a:pt x="2140" y="0"/>
                  </a:moveTo>
                  <a:lnTo>
                    <a:pt x="1" y="636"/>
                  </a:lnTo>
                  <a:lnTo>
                    <a:pt x="5667" y="3103"/>
                  </a:lnTo>
                  <a:lnTo>
                    <a:pt x="7209" y="2294"/>
                  </a:lnTo>
                  <a:lnTo>
                    <a:pt x="214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9" name="Google Shape;629;p27"/>
            <p:cNvSpPr/>
            <p:nvPr/>
          </p:nvSpPr>
          <p:spPr>
            <a:xfrm>
              <a:off x="4228158" y="2986477"/>
              <a:ext cx="426246" cy="208160"/>
            </a:xfrm>
            <a:custGeom>
              <a:avLst/>
              <a:gdLst/>
              <a:ahLst/>
              <a:cxnLst/>
              <a:rect l="l" t="t" r="r" b="b"/>
              <a:pathLst>
                <a:path w="15632" h="7634" extrusionOk="0">
                  <a:moveTo>
                    <a:pt x="5917" y="1"/>
                  </a:moveTo>
                  <a:lnTo>
                    <a:pt x="5782" y="20"/>
                  </a:lnTo>
                  <a:lnTo>
                    <a:pt x="5705" y="59"/>
                  </a:lnTo>
                  <a:lnTo>
                    <a:pt x="5647" y="116"/>
                  </a:lnTo>
                  <a:lnTo>
                    <a:pt x="5628" y="194"/>
                  </a:lnTo>
                  <a:lnTo>
                    <a:pt x="5628" y="251"/>
                  </a:lnTo>
                  <a:lnTo>
                    <a:pt x="5628" y="309"/>
                  </a:lnTo>
                  <a:lnTo>
                    <a:pt x="5705" y="425"/>
                  </a:lnTo>
                  <a:lnTo>
                    <a:pt x="5840" y="560"/>
                  </a:lnTo>
                  <a:lnTo>
                    <a:pt x="5994" y="695"/>
                  </a:lnTo>
                  <a:lnTo>
                    <a:pt x="6361" y="945"/>
                  </a:lnTo>
                  <a:lnTo>
                    <a:pt x="6650" y="1138"/>
                  </a:lnTo>
                  <a:lnTo>
                    <a:pt x="6881" y="1292"/>
                  </a:lnTo>
                  <a:lnTo>
                    <a:pt x="7112" y="1504"/>
                  </a:lnTo>
                  <a:lnTo>
                    <a:pt x="7363" y="1716"/>
                  </a:lnTo>
                  <a:lnTo>
                    <a:pt x="7633" y="1947"/>
                  </a:lnTo>
                  <a:lnTo>
                    <a:pt x="7267" y="1967"/>
                  </a:lnTo>
                  <a:lnTo>
                    <a:pt x="6322" y="2025"/>
                  </a:lnTo>
                  <a:lnTo>
                    <a:pt x="5069" y="2140"/>
                  </a:lnTo>
                  <a:lnTo>
                    <a:pt x="4414" y="2217"/>
                  </a:lnTo>
                  <a:lnTo>
                    <a:pt x="3778" y="2294"/>
                  </a:lnTo>
                  <a:lnTo>
                    <a:pt x="2506" y="2487"/>
                  </a:lnTo>
                  <a:lnTo>
                    <a:pt x="1349" y="2699"/>
                  </a:lnTo>
                  <a:lnTo>
                    <a:pt x="887" y="2796"/>
                  </a:lnTo>
                  <a:lnTo>
                    <a:pt x="501" y="2892"/>
                  </a:lnTo>
                  <a:lnTo>
                    <a:pt x="366" y="2930"/>
                  </a:lnTo>
                  <a:lnTo>
                    <a:pt x="251" y="2988"/>
                  </a:lnTo>
                  <a:lnTo>
                    <a:pt x="193" y="3027"/>
                  </a:lnTo>
                  <a:lnTo>
                    <a:pt x="154" y="3085"/>
                  </a:lnTo>
                  <a:lnTo>
                    <a:pt x="154" y="3123"/>
                  </a:lnTo>
                  <a:lnTo>
                    <a:pt x="174" y="3162"/>
                  </a:lnTo>
                  <a:lnTo>
                    <a:pt x="212" y="3200"/>
                  </a:lnTo>
                  <a:lnTo>
                    <a:pt x="251" y="3239"/>
                  </a:lnTo>
                  <a:lnTo>
                    <a:pt x="386" y="3297"/>
                  </a:lnTo>
                  <a:lnTo>
                    <a:pt x="578" y="3335"/>
                  </a:lnTo>
                  <a:lnTo>
                    <a:pt x="790" y="3374"/>
                  </a:lnTo>
                  <a:lnTo>
                    <a:pt x="1079" y="3393"/>
                  </a:lnTo>
                  <a:lnTo>
                    <a:pt x="1735" y="3432"/>
                  </a:lnTo>
                  <a:lnTo>
                    <a:pt x="2506" y="3470"/>
                  </a:lnTo>
                  <a:lnTo>
                    <a:pt x="3277" y="3509"/>
                  </a:lnTo>
                  <a:lnTo>
                    <a:pt x="4086" y="3547"/>
                  </a:lnTo>
                  <a:lnTo>
                    <a:pt x="4125" y="3586"/>
                  </a:lnTo>
                  <a:lnTo>
                    <a:pt x="4144" y="3644"/>
                  </a:lnTo>
                  <a:lnTo>
                    <a:pt x="4163" y="3682"/>
                  </a:lnTo>
                  <a:lnTo>
                    <a:pt x="4163" y="3740"/>
                  </a:lnTo>
                  <a:lnTo>
                    <a:pt x="4144" y="3779"/>
                  </a:lnTo>
                  <a:lnTo>
                    <a:pt x="4067" y="3817"/>
                  </a:lnTo>
                  <a:lnTo>
                    <a:pt x="3951" y="3836"/>
                  </a:lnTo>
                  <a:lnTo>
                    <a:pt x="2699" y="3991"/>
                  </a:lnTo>
                  <a:lnTo>
                    <a:pt x="1157" y="4183"/>
                  </a:lnTo>
                  <a:lnTo>
                    <a:pt x="906" y="4222"/>
                  </a:lnTo>
                  <a:lnTo>
                    <a:pt x="675" y="4280"/>
                  </a:lnTo>
                  <a:lnTo>
                    <a:pt x="463" y="4337"/>
                  </a:lnTo>
                  <a:lnTo>
                    <a:pt x="308" y="4395"/>
                  </a:lnTo>
                  <a:lnTo>
                    <a:pt x="174" y="4472"/>
                  </a:lnTo>
                  <a:lnTo>
                    <a:pt x="96" y="4530"/>
                  </a:lnTo>
                  <a:lnTo>
                    <a:pt x="39" y="4607"/>
                  </a:lnTo>
                  <a:lnTo>
                    <a:pt x="39" y="4684"/>
                  </a:lnTo>
                  <a:lnTo>
                    <a:pt x="39" y="4723"/>
                  </a:lnTo>
                  <a:lnTo>
                    <a:pt x="77" y="4742"/>
                  </a:lnTo>
                  <a:lnTo>
                    <a:pt x="154" y="4800"/>
                  </a:lnTo>
                  <a:lnTo>
                    <a:pt x="308" y="4858"/>
                  </a:lnTo>
                  <a:lnTo>
                    <a:pt x="501" y="4877"/>
                  </a:lnTo>
                  <a:lnTo>
                    <a:pt x="771" y="4896"/>
                  </a:lnTo>
                  <a:lnTo>
                    <a:pt x="1079" y="4916"/>
                  </a:lnTo>
                  <a:lnTo>
                    <a:pt x="1465" y="4896"/>
                  </a:lnTo>
                  <a:lnTo>
                    <a:pt x="1928" y="4877"/>
                  </a:lnTo>
                  <a:lnTo>
                    <a:pt x="3604" y="4742"/>
                  </a:lnTo>
                  <a:lnTo>
                    <a:pt x="3894" y="4723"/>
                  </a:lnTo>
                  <a:lnTo>
                    <a:pt x="4125" y="4723"/>
                  </a:lnTo>
                  <a:lnTo>
                    <a:pt x="4260" y="4742"/>
                  </a:lnTo>
                  <a:lnTo>
                    <a:pt x="4298" y="4762"/>
                  </a:lnTo>
                  <a:lnTo>
                    <a:pt x="4298" y="4781"/>
                  </a:lnTo>
                  <a:lnTo>
                    <a:pt x="4279" y="4819"/>
                  </a:lnTo>
                  <a:lnTo>
                    <a:pt x="4240" y="4877"/>
                  </a:lnTo>
                  <a:lnTo>
                    <a:pt x="4183" y="4916"/>
                  </a:lnTo>
                  <a:lnTo>
                    <a:pt x="4086" y="4974"/>
                  </a:lnTo>
                  <a:lnTo>
                    <a:pt x="3951" y="5012"/>
                  </a:lnTo>
                  <a:lnTo>
                    <a:pt x="3759" y="5051"/>
                  </a:lnTo>
                  <a:lnTo>
                    <a:pt x="3200" y="5147"/>
                  </a:lnTo>
                  <a:lnTo>
                    <a:pt x="2409" y="5282"/>
                  </a:lnTo>
                  <a:lnTo>
                    <a:pt x="1542" y="5455"/>
                  </a:lnTo>
                  <a:lnTo>
                    <a:pt x="790" y="5629"/>
                  </a:lnTo>
                  <a:lnTo>
                    <a:pt x="386" y="5725"/>
                  </a:lnTo>
                  <a:lnTo>
                    <a:pt x="212" y="5783"/>
                  </a:lnTo>
                  <a:lnTo>
                    <a:pt x="77" y="5879"/>
                  </a:lnTo>
                  <a:lnTo>
                    <a:pt x="39" y="5918"/>
                  </a:lnTo>
                  <a:lnTo>
                    <a:pt x="19" y="5957"/>
                  </a:lnTo>
                  <a:lnTo>
                    <a:pt x="0" y="5995"/>
                  </a:lnTo>
                  <a:lnTo>
                    <a:pt x="0" y="6053"/>
                  </a:lnTo>
                  <a:lnTo>
                    <a:pt x="19" y="6091"/>
                  </a:lnTo>
                  <a:lnTo>
                    <a:pt x="58" y="6130"/>
                  </a:lnTo>
                  <a:lnTo>
                    <a:pt x="154" y="6207"/>
                  </a:lnTo>
                  <a:lnTo>
                    <a:pt x="328" y="6265"/>
                  </a:lnTo>
                  <a:lnTo>
                    <a:pt x="540" y="6323"/>
                  </a:lnTo>
                  <a:lnTo>
                    <a:pt x="848" y="6342"/>
                  </a:lnTo>
                  <a:lnTo>
                    <a:pt x="1291" y="6323"/>
                  </a:lnTo>
                  <a:lnTo>
                    <a:pt x="1793" y="6303"/>
                  </a:lnTo>
                  <a:lnTo>
                    <a:pt x="2332" y="6246"/>
                  </a:lnTo>
                  <a:lnTo>
                    <a:pt x="3354" y="6149"/>
                  </a:lnTo>
                  <a:lnTo>
                    <a:pt x="4028" y="6072"/>
                  </a:lnTo>
                  <a:lnTo>
                    <a:pt x="4183" y="6053"/>
                  </a:lnTo>
                  <a:lnTo>
                    <a:pt x="4318" y="6072"/>
                  </a:lnTo>
                  <a:lnTo>
                    <a:pt x="4433" y="6111"/>
                  </a:lnTo>
                  <a:lnTo>
                    <a:pt x="4491" y="6149"/>
                  </a:lnTo>
                  <a:lnTo>
                    <a:pt x="4510" y="6207"/>
                  </a:lnTo>
                  <a:lnTo>
                    <a:pt x="4510" y="6265"/>
                  </a:lnTo>
                  <a:lnTo>
                    <a:pt x="4452" y="6323"/>
                  </a:lnTo>
                  <a:lnTo>
                    <a:pt x="4375" y="6342"/>
                  </a:lnTo>
                  <a:lnTo>
                    <a:pt x="3913" y="6477"/>
                  </a:lnTo>
                  <a:lnTo>
                    <a:pt x="3142" y="6708"/>
                  </a:lnTo>
                  <a:lnTo>
                    <a:pt x="1947" y="7094"/>
                  </a:lnTo>
                  <a:lnTo>
                    <a:pt x="1850" y="7152"/>
                  </a:lnTo>
                  <a:lnTo>
                    <a:pt x="1735" y="7229"/>
                  </a:lnTo>
                  <a:lnTo>
                    <a:pt x="1638" y="7325"/>
                  </a:lnTo>
                  <a:lnTo>
                    <a:pt x="1581" y="7402"/>
                  </a:lnTo>
                  <a:lnTo>
                    <a:pt x="1581" y="7460"/>
                  </a:lnTo>
                  <a:lnTo>
                    <a:pt x="1581" y="7498"/>
                  </a:lnTo>
                  <a:lnTo>
                    <a:pt x="1600" y="7537"/>
                  </a:lnTo>
                  <a:lnTo>
                    <a:pt x="1658" y="7576"/>
                  </a:lnTo>
                  <a:lnTo>
                    <a:pt x="1716" y="7595"/>
                  </a:lnTo>
                  <a:lnTo>
                    <a:pt x="1831" y="7614"/>
                  </a:lnTo>
                  <a:lnTo>
                    <a:pt x="1947" y="7633"/>
                  </a:lnTo>
                  <a:lnTo>
                    <a:pt x="2101" y="7633"/>
                  </a:lnTo>
                  <a:lnTo>
                    <a:pt x="2390" y="7614"/>
                  </a:lnTo>
                  <a:lnTo>
                    <a:pt x="2776" y="7537"/>
                  </a:lnTo>
                  <a:lnTo>
                    <a:pt x="3759" y="7344"/>
                  </a:lnTo>
                  <a:lnTo>
                    <a:pt x="4742" y="7132"/>
                  </a:lnTo>
                  <a:lnTo>
                    <a:pt x="5146" y="7074"/>
                  </a:lnTo>
                  <a:lnTo>
                    <a:pt x="5397" y="7036"/>
                  </a:lnTo>
                  <a:lnTo>
                    <a:pt x="6149" y="6997"/>
                  </a:lnTo>
                  <a:lnTo>
                    <a:pt x="7401" y="6901"/>
                  </a:lnTo>
                  <a:lnTo>
                    <a:pt x="8134" y="6824"/>
                  </a:lnTo>
                  <a:lnTo>
                    <a:pt x="8847" y="6728"/>
                  </a:lnTo>
                  <a:lnTo>
                    <a:pt x="9541" y="6612"/>
                  </a:lnTo>
                  <a:lnTo>
                    <a:pt x="9849" y="6554"/>
                  </a:lnTo>
                  <a:lnTo>
                    <a:pt x="10138" y="6477"/>
                  </a:lnTo>
                  <a:lnTo>
                    <a:pt x="10639" y="6323"/>
                  </a:lnTo>
                  <a:lnTo>
                    <a:pt x="11044" y="6169"/>
                  </a:lnTo>
                  <a:lnTo>
                    <a:pt x="11372" y="6034"/>
                  </a:lnTo>
                  <a:lnTo>
                    <a:pt x="11622" y="5918"/>
                  </a:lnTo>
                  <a:lnTo>
                    <a:pt x="11834" y="5822"/>
                  </a:lnTo>
                  <a:lnTo>
                    <a:pt x="12008" y="5745"/>
                  </a:lnTo>
                  <a:lnTo>
                    <a:pt x="12181" y="5687"/>
                  </a:lnTo>
                  <a:lnTo>
                    <a:pt x="12914" y="5687"/>
                  </a:lnTo>
                  <a:lnTo>
                    <a:pt x="13820" y="5648"/>
                  </a:lnTo>
                  <a:lnTo>
                    <a:pt x="14764" y="5610"/>
                  </a:lnTo>
                  <a:lnTo>
                    <a:pt x="15150" y="5610"/>
                  </a:lnTo>
                  <a:lnTo>
                    <a:pt x="15439" y="5629"/>
                  </a:lnTo>
                  <a:lnTo>
                    <a:pt x="15497" y="5629"/>
                  </a:lnTo>
                  <a:lnTo>
                    <a:pt x="15535" y="5610"/>
                  </a:lnTo>
                  <a:lnTo>
                    <a:pt x="15574" y="5571"/>
                  </a:lnTo>
                  <a:lnTo>
                    <a:pt x="15612" y="5513"/>
                  </a:lnTo>
                  <a:lnTo>
                    <a:pt x="15632" y="5359"/>
                  </a:lnTo>
                  <a:lnTo>
                    <a:pt x="15632" y="5166"/>
                  </a:lnTo>
                  <a:lnTo>
                    <a:pt x="15612" y="4935"/>
                  </a:lnTo>
                  <a:lnTo>
                    <a:pt x="15574" y="4684"/>
                  </a:lnTo>
                  <a:lnTo>
                    <a:pt x="15458" y="4106"/>
                  </a:lnTo>
                  <a:lnTo>
                    <a:pt x="15304" y="3547"/>
                  </a:lnTo>
                  <a:lnTo>
                    <a:pt x="15169" y="3046"/>
                  </a:lnTo>
                  <a:lnTo>
                    <a:pt x="15015" y="2545"/>
                  </a:lnTo>
                  <a:lnTo>
                    <a:pt x="14726" y="2584"/>
                  </a:lnTo>
                  <a:lnTo>
                    <a:pt x="14398" y="2584"/>
                  </a:lnTo>
                  <a:lnTo>
                    <a:pt x="13993" y="2564"/>
                  </a:lnTo>
                  <a:lnTo>
                    <a:pt x="13492" y="2526"/>
                  </a:lnTo>
                  <a:lnTo>
                    <a:pt x="13222" y="2468"/>
                  </a:lnTo>
                  <a:lnTo>
                    <a:pt x="12933" y="2410"/>
                  </a:lnTo>
                  <a:lnTo>
                    <a:pt x="12644" y="2333"/>
                  </a:lnTo>
                  <a:lnTo>
                    <a:pt x="12355" y="2237"/>
                  </a:lnTo>
                  <a:lnTo>
                    <a:pt x="12047" y="2121"/>
                  </a:lnTo>
                  <a:lnTo>
                    <a:pt x="11738" y="1986"/>
                  </a:lnTo>
                  <a:lnTo>
                    <a:pt x="11102" y="1697"/>
                  </a:lnTo>
                  <a:lnTo>
                    <a:pt x="10447" y="1408"/>
                  </a:lnTo>
                  <a:lnTo>
                    <a:pt x="9753" y="1157"/>
                  </a:lnTo>
                  <a:lnTo>
                    <a:pt x="9098" y="926"/>
                  </a:lnTo>
                  <a:lnTo>
                    <a:pt x="7864" y="521"/>
                  </a:lnTo>
                  <a:lnTo>
                    <a:pt x="6900" y="232"/>
                  </a:lnTo>
                  <a:lnTo>
                    <a:pt x="6573" y="116"/>
                  </a:lnTo>
                  <a:lnTo>
                    <a:pt x="6284" y="59"/>
                  </a:lnTo>
                  <a:lnTo>
                    <a:pt x="6071" y="20"/>
                  </a:lnTo>
                  <a:lnTo>
                    <a:pt x="5917" y="1"/>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0" name="Google Shape;630;p27"/>
            <p:cNvSpPr/>
            <p:nvPr/>
          </p:nvSpPr>
          <p:spPr>
            <a:xfrm>
              <a:off x="4357432" y="3067951"/>
              <a:ext cx="52054" cy="79376"/>
            </a:xfrm>
            <a:custGeom>
              <a:avLst/>
              <a:gdLst/>
              <a:ahLst/>
              <a:cxnLst/>
              <a:rect l="l" t="t" r="r" b="b"/>
              <a:pathLst>
                <a:path w="1909" h="2911" extrusionOk="0">
                  <a:moveTo>
                    <a:pt x="174" y="0"/>
                  </a:moveTo>
                  <a:lnTo>
                    <a:pt x="116" y="20"/>
                  </a:lnTo>
                  <a:lnTo>
                    <a:pt x="58" y="39"/>
                  </a:lnTo>
                  <a:lnTo>
                    <a:pt x="20" y="77"/>
                  </a:lnTo>
                  <a:lnTo>
                    <a:pt x="1" y="135"/>
                  </a:lnTo>
                  <a:lnTo>
                    <a:pt x="20" y="193"/>
                  </a:lnTo>
                  <a:lnTo>
                    <a:pt x="135" y="559"/>
                  </a:lnTo>
                  <a:lnTo>
                    <a:pt x="270" y="906"/>
                  </a:lnTo>
                  <a:lnTo>
                    <a:pt x="444" y="1311"/>
                  </a:lnTo>
                  <a:lnTo>
                    <a:pt x="694" y="1754"/>
                  </a:lnTo>
                  <a:lnTo>
                    <a:pt x="829" y="1966"/>
                  </a:lnTo>
                  <a:lnTo>
                    <a:pt x="964" y="2178"/>
                  </a:lnTo>
                  <a:lnTo>
                    <a:pt x="1118" y="2390"/>
                  </a:lnTo>
                  <a:lnTo>
                    <a:pt x="1292" y="2564"/>
                  </a:lnTo>
                  <a:lnTo>
                    <a:pt x="1485" y="2737"/>
                  </a:lnTo>
                  <a:lnTo>
                    <a:pt x="1677" y="2891"/>
                  </a:lnTo>
                  <a:lnTo>
                    <a:pt x="1716" y="2911"/>
                  </a:lnTo>
                  <a:lnTo>
                    <a:pt x="1755" y="2911"/>
                  </a:lnTo>
                  <a:lnTo>
                    <a:pt x="1832" y="2891"/>
                  </a:lnTo>
                  <a:lnTo>
                    <a:pt x="1889" y="2853"/>
                  </a:lnTo>
                  <a:lnTo>
                    <a:pt x="1909" y="2795"/>
                  </a:lnTo>
                  <a:lnTo>
                    <a:pt x="1909" y="2737"/>
                  </a:lnTo>
                  <a:lnTo>
                    <a:pt x="1889" y="2679"/>
                  </a:lnTo>
                  <a:lnTo>
                    <a:pt x="1851" y="2641"/>
                  </a:lnTo>
                  <a:lnTo>
                    <a:pt x="1658" y="2506"/>
                  </a:lnTo>
                  <a:lnTo>
                    <a:pt x="1504" y="2352"/>
                  </a:lnTo>
                  <a:lnTo>
                    <a:pt x="1330" y="2159"/>
                  </a:lnTo>
                  <a:lnTo>
                    <a:pt x="1196" y="1966"/>
                  </a:lnTo>
                  <a:lnTo>
                    <a:pt x="1061" y="1774"/>
                  </a:lnTo>
                  <a:lnTo>
                    <a:pt x="926" y="1562"/>
                  </a:lnTo>
                  <a:lnTo>
                    <a:pt x="714" y="1137"/>
                  </a:lnTo>
                  <a:lnTo>
                    <a:pt x="540" y="752"/>
                  </a:lnTo>
                  <a:lnTo>
                    <a:pt x="405" y="424"/>
                  </a:lnTo>
                  <a:lnTo>
                    <a:pt x="309" y="116"/>
                  </a:lnTo>
                  <a:lnTo>
                    <a:pt x="270" y="58"/>
                  </a:lnTo>
                  <a:lnTo>
                    <a:pt x="232" y="20"/>
                  </a:lnTo>
                  <a:lnTo>
                    <a:pt x="1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1" name="Google Shape;631;p27"/>
            <p:cNvSpPr/>
            <p:nvPr/>
          </p:nvSpPr>
          <p:spPr>
            <a:xfrm>
              <a:off x="4432062" y="3035885"/>
              <a:ext cx="55217" cy="37875"/>
            </a:xfrm>
            <a:custGeom>
              <a:avLst/>
              <a:gdLst/>
              <a:ahLst/>
              <a:cxnLst/>
              <a:rect l="l" t="t" r="r" b="b"/>
              <a:pathLst>
                <a:path w="2025" h="1389" extrusionOk="0">
                  <a:moveTo>
                    <a:pt x="78" y="1"/>
                  </a:moveTo>
                  <a:lnTo>
                    <a:pt x="39" y="39"/>
                  </a:lnTo>
                  <a:lnTo>
                    <a:pt x="1" y="97"/>
                  </a:lnTo>
                  <a:lnTo>
                    <a:pt x="1" y="155"/>
                  </a:lnTo>
                  <a:lnTo>
                    <a:pt x="20" y="213"/>
                  </a:lnTo>
                  <a:lnTo>
                    <a:pt x="135" y="386"/>
                  </a:lnTo>
                  <a:lnTo>
                    <a:pt x="270" y="560"/>
                  </a:lnTo>
                  <a:lnTo>
                    <a:pt x="463" y="752"/>
                  </a:lnTo>
                  <a:lnTo>
                    <a:pt x="714" y="964"/>
                  </a:lnTo>
                  <a:lnTo>
                    <a:pt x="868" y="1061"/>
                  </a:lnTo>
                  <a:lnTo>
                    <a:pt x="1041" y="1138"/>
                  </a:lnTo>
                  <a:lnTo>
                    <a:pt x="1215" y="1215"/>
                  </a:lnTo>
                  <a:lnTo>
                    <a:pt x="1408" y="1292"/>
                  </a:lnTo>
                  <a:lnTo>
                    <a:pt x="1620" y="1350"/>
                  </a:lnTo>
                  <a:lnTo>
                    <a:pt x="1851" y="1388"/>
                  </a:lnTo>
                  <a:lnTo>
                    <a:pt x="1928" y="1388"/>
                  </a:lnTo>
                  <a:lnTo>
                    <a:pt x="1986" y="1350"/>
                  </a:lnTo>
                  <a:lnTo>
                    <a:pt x="2005" y="1311"/>
                  </a:lnTo>
                  <a:lnTo>
                    <a:pt x="2024" y="1253"/>
                  </a:lnTo>
                  <a:lnTo>
                    <a:pt x="2024" y="1196"/>
                  </a:lnTo>
                  <a:lnTo>
                    <a:pt x="2005" y="1157"/>
                  </a:lnTo>
                  <a:lnTo>
                    <a:pt x="1947" y="1118"/>
                  </a:lnTo>
                  <a:lnTo>
                    <a:pt x="1889" y="1099"/>
                  </a:lnTo>
                  <a:lnTo>
                    <a:pt x="1697" y="1061"/>
                  </a:lnTo>
                  <a:lnTo>
                    <a:pt x="1504" y="1003"/>
                  </a:lnTo>
                  <a:lnTo>
                    <a:pt x="1330" y="945"/>
                  </a:lnTo>
                  <a:lnTo>
                    <a:pt x="1176" y="868"/>
                  </a:lnTo>
                  <a:lnTo>
                    <a:pt x="1022" y="791"/>
                  </a:lnTo>
                  <a:lnTo>
                    <a:pt x="906" y="714"/>
                  </a:lnTo>
                  <a:lnTo>
                    <a:pt x="675" y="540"/>
                  </a:lnTo>
                  <a:lnTo>
                    <a:pt x="502" y="367"/>
                  </a:lnTo>
                  <a:lnTo>
                    <a:pt x="386" y="232"/>
                  </a:lnTo>
                  <a:lnTo>
                    <a:pt x="290" y="78"/>
                  </a:lnTo>
                  <a:lnTo>
                    <a:pt x="251" y="20"/>
                  </a:lnTo>
                  <a:lnTo>
                    <a:pt x="19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2" name="Google Shape;632;p27"/>
            <p:cNvSpPr/>
            <p:nvPr/>
          </p:nvSpPr>
          <p:spPr>
            <a:xfrm>
              <a:off x="5660280" y="3239270"/>
              <a:ext cx="372638" cy="69396"/>
            </a:xfrm>
            <a:custGeom>
              <a:avLst/>
              <a:gdLst/>
              <a:ahLst/>
              <a:cxnLst/>
              <a:rect l="l" t="t" r="r" b="b"/>
              <a:pathLst>
                <a:path w="13666" h="2545" extrusionOk="0">
                  <a:moveTo>
                    <a:pt x="135" y="1"/>
                  </a:moveTo>
                  <a:lnTo>
                    <a:pt x="78" y="20"/>
                  </a:lnTo>
                  <a:lnTo>
                    <a:pt x="39" y="59"/>
                  </a:lnTo>
                  <a:lnTo>
                    <a:pt x="0" y="116"/>
                  </a:lnTo>
                  <a:lnTo>
                    <a:pt x="0" y="174"/>
                  </a:lnTo>
                  <a:lnTo>
                    <a:pt x="20" y="232"/>
                  </a:lnTo>
                  <a:lnTo>
                    <a:pt x="58" y="271"/>
                  </a:lnTo>
                  <a:lnTo>
                    <a:pt x="116" y="309"/>
                  </a:lnTo>
                  <a:lnTo>
                    <a:pt x="1427" y="617"/>
                  </a:lnTo>
                  <a:lnTo>
                    <a:pt x="2911" y="964"/>
                  </a:lnTo>
                  <a:lnTo>
                    <a:pt x="4511" y="1331"/>
                  </a:lnTo>
                  <a:lnTo>
                    <a:pt x="6187" y="1678"/>
                  </a:lnTo>
                  <a:lnTo>
                    <a:pt x="7826" y="1986"/>
                  </a:lnTo>
                  <a:lnTo>
                    <a:pt x="9406" y="2256"/>
                  </a:lnTo>
                  <a:lnTo>
                    <a:pt x="10158" y="2371"/>
                  </a:lnTo>
                  <a:lnTo>
                    <a:pt x="10852" y="2449"/>
                  </a:lnTo>
                  <a:lnTo>
                    <a:pt x="11507" y="2506"/>
                  </a:lnTo>
                  <a:lnTo>
                    <a:pt x="12105" y="2545"/>
                  </a:lnTo>
                  <a:lnTo>
                    <a:pt x="12683" y="2545"/>
                  </a:lnTo>
                  <a:lnTo>
                    <a:pt x="12991" y="2526"/>
                  </a:lnTo>
                  <a:lnTo>
                    <a:pt x="13280" y="2468"/>
                  </a:lnTo>
                  <a:lnTo>
                    <a:pt x="13569" y="2410"/>
                  </a:lnTo>
                  <a:lnTo>
                    <a:pt x="13608" y="2371"/>
                  </a:lnTo>
                  <a:lnTo>
                    <a:pt x="13647" y="2333"/>
                  </a:lnTo>
                  <a:lnTo>
                    <a:pt x="13666" y="2275"/>
                  </a:lnTo>
                  <a:lnTo>
                    <a:pt x="13666" y="2217"/>
                  </a:lnTo>
                  <a:lnTo>
                    <a:pt x="13647" y="2159"/>
                  </a:lnTo>
                  <a:lnTo>
                    <a:pt x="13589" y="2140"/>
                  </a:lnTo>
                  <a:lnTo>
                    <a:pt x="13550" y="2121"/>
                  </a:lnTo>
                  <a:lnTo>
                    <a:pt x="13492" y="2121"/>
                  </a:lnTo>
                  <a:lnTo>
                    <a:pt x="13165" y="2179"/>
                  </a:lnTo>
                  <a:lnTo>
                    <a:pt x="12837" y="2237"/>
                  </a:lnTo>
                  <a:lnTo>
                    <a:pt x="12490" y="2256"/>
                  </a:lnTo>
                  <a:lnTo>
                    <a:pt x="12124" y="2256"/>
                  </a:lnTo>
                  <a:lnTo>
                    <a:pt x="11526" y="2217"/>
                  </a:lnTo>
                  <a:lnTo>
                    <a:pt x="10890" y="2140"/>
                  </a:lnTo>
                  <a:lnTo>
                    <a:pt x="10177" y="2063"/>
                  </a:lnTo>
                  <a:lnTo>
                    <a:pt x="9445" y="1947"/>
                  </a:lnTo>
                  <a:lnTo>
                    <a:pt x="7864" y="1697"/>
                  </a:lnTo>
                  <a:lnTo>
                    <a:pt x="6226" y="1369"/>
                  </a:lnTo>
                  <a:lnTo>
                    <a:pt x="4568" y="1022"/>
                  </a:lnTo>
                  <a:lnTo>
                    <a:pt x="2969" y="675"/>
                  </a:lnTo>
                  <a:lnTo>
                    <a:pt x="1485" y="328"/>
                  </a:lnTo>
                  <a:lnTo>
                    <a:pt x="19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3" name="Google Shape;633;p27"/>
            <p:cNvSpPr/>
            <p:nvPr/>
          </p:nvSpPr>
          <p:spPr>
            <a:xfrm>
              <a:off x="5539923" y="2883490"/>
              <a:ext cx="380000" cy="255960"/>
            </a:xfrm>
            <a:custGeom>
              <a:avLst/>
              <a:gdLst/>
              <a:ahLst/>
              <a:cxnLst/>
              <a:rect l="l" t="t" r="r" b="b"/>
              <a:pathLst>
                <a:path w="13936" h="9387" extrusionOk="0">
                  <a:moveTo>
                    <a:pt x="9908" y="0"/>
                  </a:moveTo>
                  <a:lnTo>
                    <a:pt x="9850" y="19"/>
                  </a:lnTo>
                  <a:lnTo>
                    <a:pt x="9792" y="39"/>
                  </a:lnTo>
                  <a:lnTo>
                    <a:pt x="9773" y="96"/>
                  </a:lnTo>
                  <a:lnTo>
                    <a:pt x="9753" y="154"/>
                  </a:lnTo>
                  <a:lnTo>
                    <a:pt x="9753" y="212"/>
                  </a:lnTo>
                  <a:lnTo>
                    <a:pt x="10312" y="1561"/>
                  </a:lnTo>
                  <a:lnTo>
                    <a:pt x="10891" y="2910"/>
                  </a:lnTo>
                  <a:lnTo>
                    <a:pt x="11450" y="4202"/>
                  </a:lnTo>
                  <a:lnTo>
                    <a:pt x="11989" y="5416"/>
                  </a:lnTo>
                  <a:lnTo>
                    <a:pt x="12934" y="7421"/>
                  </a:lnTo>
                  <a:lnTo>
                    <a:pt x="13531" y="8654"/>
                  </a:lnTo>
                  <a:lnTo>
                    <a:pt x="12664" y="8577"/>
                  </a:lnTo>
                  <a:lnTo>
                    <a:pt x="11334" y="8481"/>
                  </a:lnTo>
                  <a:lnTo>
                    <a:pt x="9657" y="8384"/>
                  </a:lnTo>
                  <a:lnTo>
                    <a:pt x="8732" y="8346"/>
                  </a:lnTo>
                  <a:lnTo>
                    <a:pt x="7749" y="8327"/>
                  </a:lnTo>
                  <a:lnTo>
                    <a:pt x="6747" y="8327"/>
                  </a:lnTo>
                  <a:lnTo>
                    <a:pt x="5706" y="8346"/>
                  </a:lnTo>
                  <a:lnTo>
                    <a:pt x="4684" y="8384"/>
                  </a:lnTo>
                  <a:lnTo>
                    <a:pt x="3682" y="8442"/>
                  </a:lnTo>
                  <a:lnTo>
                    <a:pt x="2718" y="8558"/>
                  </a:lnTo>
                  <a:lnTo>
                    <a:pt x="2236" y="8616"/>
                  </a:lnTo>
                  <a:lnTo>
                    <a:pt x="1774" y="8693"/>
                  </a:lnTo>
                  <a:lnTo>
                    <a:pt x="1331" y="8770"/>
                  </a:lnTo>
                  <a:lnTo>
                    <a:pt x="907" y="8866"/>
                  </a:lnTo>
                  <a:lnTo>
                    <a:pt x="502" y="8982"/>
                  </a:lnTo>
                  <a:lnTo>
                    <a:pt x="97" y="9097"/>
                  </a:lnTo>
                  <a:lnTo>
                    <a:pt x="58" y="9136"/>
                  </a:lnTo>
                  <a:lnTo>
                    <a:pt x="20" y="9175"/>
                  </a:lnTo>
                  <a:lnTo>
                    <a:pt x="1" y="9232"/>
                  </a:lnTo>
                  <a:lnTo>
                    <a:pt x="1" y="9290"/>
                  </a:lnTo>
                  <a:lnTo>
                    <a:pt x="39" y="9329"/>
                  </a:lnTo>
                  <a:lnTo>
                    <a:pt x="58" y="9367"/>
                  </a:lnTo>
                  <a:lnTo>
                    <a:pt x="97" y="9387"/>
                  </a:lnTo>
                  <a:lnTo>
                    <a:pt x="193" y="9387"/>
                  </a:lnTo>
                  <a:lnTo>
                    <a:pt x="617" y="9252"/>
                  </a:lnTo>
                  <a:lnTo>
                    <a:pt x="1080" y="9136"/>
                  </a:lnTo>
                  <a:lnTo>
                    <a:pt x="1543" y="9040"/>
                  </a:lnTo>
                  <a:lnTo>
                    <a:pt x="2044" y="8963"/>
                  </a:lnTo>
                  <a:lnTo>
                    <a:pt x="2564" y="8885"/>
                  </a:lnTo>
                  <a:lnTo>
                    <a:pt x="3084" y="8808"/>
                  </a:lnTo>
                  <a:lnTo>
                    <a:pt x="4164" y="8712"/>
                  </a:lnTo>
                  <a:lnTo>
                    <a:pt x="5282" y="8654"/>
                  </a:lnTo>
                  <a:lnTo>
                    <a:pt x="6400" y="8616"/>
                  </a:lnTo>
                  <a:lnTo>
                    <a:pt x="7518" y="8616"/>
                  </a:lnTo>
                  <a:lnTo>
                    <a:pt x="8597" y="8654"/>
                  </a:lnTo>
                  <a:lnTo>
                    <a:pt x="9638" y="8673"/>
                  </a:lnTo>
                  <a:lnTo>
                    <a:pt x="10601" y="8731"/>
                  </a:lnTo>
                  <a:lnTo>
                    <a:pt x="12220" y="8847"/>
                  </a:lnTo>
                  <a:lnTo>
                    <a:pt x="13338" y="8943"/>
                  </a:lnTo>
                  <a:lnTo>
                    <a:pt x="13762" y="9001"/>
                  </a:lnTo>
                  <a:lnTo>
                    <a:pt x="13840" y="8982"/>
                  </a:lnTo>
                  <a:lnTo>
                    <a:pt x="13897" y="8924"/>
                  </a:lnTo>
                  <a:lnTo>
                    <a:pt x="13936" y="8847"/>
                  </a:lnTo>
                  <a:lnTo>
                    <a:pt x="13917" y="8770"/>
                  </a:lnTo>
                  <a:lnTo>
                    <a:pt x="13531" y="7980"/>
                  </a:lnTo>
                  <a:lnTo>
                    <a:pt x="12587" y="5975"/>
                  </a:lnTo>
                  <a:lnTo>
                    <a:pt x="11989" y="4645"/>
                  </a:lnTo>
                  <a:lnTo>
                    <a:pt x="11334" y="3200"/>
                  </a:lnTo>
                  <a:lnTo>
                    <a:pt x="10679" y="1658"/>
                  </a:lnTo>
                  <a:lnTo>
                    <a:pt x="10042" y="96"/>
                  </a:lnTo>
                  <a:lnTo>
                    <a:pt x="10004" y="39"/>
                  </a:lnTo>
                  <a:lnTo>
                    <a:pt x="9965" y="19"/>
                  </a:lnTo>
                  <a:lnTo>
                    <a:pt x="990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4" name="Google Shape;634;p27"/>
            <p:cNvSpPr/>
            <p:nvPr/>
          </p:nvSpPr>
          <p:spPr>
            <a:xfrm>
              <a:off x="5422211" y="2879809"/>
              <a:ext cx="42592" cy="64133"/>
            </a:xfrm>
            <a:custGeom>
              <a:avLst/>
              <a:gdLst/>
              <a:ahLst/>
              <a:cxnLst/>
              <a:rect l="l" t="t" r="r" b="b"/>
              <a:pathLst>
                <a:path w="1562" h="2352" extrusionOk="0">
                  <a:moveTo>
                    <a:pt x="154" y="0"/>
                  </a:moveTo>
                  <a:lnTo>
                    <a:pt x="97" y="19"/>
                  </a:lnTo>
                  <a:lnTo>
                    <a:pt x="58" y="58"/>
                  </a:lnTo>
                  <a:lnTo>
                    <a:pt x="19" y="96"/>
                  </a:lnTo>
                  <a:lnTo>
                    <a:pt x="0" y="154"/>
                  </a:lnTo>
                  <a:lnTo>
                    <a:pt x="19" y="212"/>
                  </a:lnTo>
                  <a:lnTo>
                    <a:pt x="58" y="270"/>
                  </a:lnTo>
                  <a:lnTo>
                    <a:pt x="97" y="289"/>
                  </a:lnTo>
                  <a:lnTo>
                    <a:pt x="154" y="308"/>
                  </a:lnTo>
                  <a:lnTo>
                    <a:pt x="405" y="328"/>
                  </a:lnTo>
                  <a:lnTo>
                    <a:pt x="482" y="347"/>
                  </a:lnTo>
                  <a:lnTo>
                    <a:pt x="540" y="366"/>
                  </a:lnTo>
                  <a:lnTo>
                    <a:pt x="578" y="386"/>
                  </a:lnTo>
                  <a:lnTo>
                    <a:pt x="598" y="424"/>
                  </a:lnTo>
                  <a:lnTo>
                    <a:pt x="617" y="482"/>
                  </a:lnTo>
                  <a:lnTo>
                    <a:pt x="636" y="636"/>
                  </a:lnTo>
                  <a:lnTo>
                    <a:pt x="656" y="713"/>
                  </a:lnTo>
                  <a:lnTo>
                    <a:pt x="694" y="771"/>
                  </a:lnTo>
                  <a:lnTo>
                    <a:pt x="752" y="810"/>
                  </a:lnTo>
                  <a:lnTo>
                    <a:pt x="810" y="848"/>
                  </a:lnTo>
                  <a:lnTo>
                    <a:pt x="906" y="867"/>
                  </a:lnTo>
                  <a:lnTo>
                    <a:pt x="1002" y="867"/>
                  </a:lnTo>
                  <a:lnTo>
                    <a:pt x="1041" y="945"/>
                  </a:lnTo>
                  <a:lnTo>
                    <a:pt x="1080" y="1041"/>
                  </a:lnTo>
                  <a:lnTo>
                    <a:pt x="1137" y="1349"/>
                  </a:lnTo>
                  <a:lnTo>
                    <a:pt x="1214" y="1754"/>
                  </a:lnTo>
                  <a:lnTo>
                    <a:pt x="1253" y="2197"/>
                  </a:lnTo>
                  <a:lnTo>
                    <a:pt x="1272" y="2255"/>
                  </a:lnTo>
                  <a:lnTo>
                    <a:pt x="1311" y="2294"/>
                  </a:lnTo>
                  <a:lnTo>
                    <a:pt x="1349" y="2332"/>
                  </a:lnTo>
                  <a:lnTo>
                    <a:pt x="1407" y="2352"/>
                  </a:lnTo>
                  <a:lnTo>
                    <a:pt x="1426" y="2332"/>
                  </a:lnTo>
                  <a:lnTo>
                    <a:pt x="1484" y="2332"/>
                  </a:lnTo>
                  <a:lnTo>
                    <a:pt x="1523" y="2294"/>
                  </a:lnTo>
                  <a:lnTo>
                    <a:pt x="1542" y="2236"/>
                  </a:lnTo>
                  <a:lnTo>
                    <a:pt x="1561" y="2178"/>
                  </a:lnTo>
                  <a:lnTo>
                    <a:pt x="1504" y="1658"/>
                  </a:lnTo>
                  <a:lnTo>
                    <a:pt x="1446" y="1253"/>
                  </a:lnTo>
                  <a:lnTo>
                    <a:pt x="1369" y="964"/>
                  </a:lnTo>
                  <a:lnTo>
                    <a:pt x="1292" y="771"/>
                  </a:lnTo>
                  <a:lnTo>
                    <a:pt x="1214" y="655"/>
                  </a:lnTo>
                  <a:lnTo>
                    <a:pt x="1137" y="598"/>
                  </a:lnTo>
                  <a:lnTo>
                    <a:pt x="1080" y="578"/>
                  </a:lnTo>
                  <a:lnTo>
                    <a:pt x="925" y="578"/>
                  </a:lnTo>
                  <a:lnTo>
                    <a:pt x="906" y="424"/>
                  </a:lnTo>
                  <a:lnTo>
                    <a:pt x="868" y="289"/>
                  </a:lnTo>
                  <a:lnTo>
                    <a:pt x="790" y="174"/>
                  </a:lnTo>
                  <a:lnTo>
                    <a:pt x="694" y="116"/>
                  </a:lnTo>
                  <a:lnTo>
                    <a:pt x="598" y="58"/>
                  </a:lnTo>
                  <a:lnTo>
                    <a:pt x="482" y="19"/>
                  </a:lnTo>
                  <a:lnTo>
                    <a:pt x="366" y="19"/>
                  </a:lnTo>
                  <a:lnTo>
                    <a:pt x="15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5" name="Google Shape;635;p27"/>
            <p:cNvSpPr/>
            <p:nvPr/>
          </p:nvSpPr>
          <p:spPr>
            <a:xfrm>
              <a:off x="5144714" y="2888725"/>
              <a:ext cx="62579" cy="36293"/>
            </a:xfrm>
            <a:custGeom>
              <a:avLst/>
              <a:gdLst/>
              <a:ahLst/>
              <a:cxnLst/>
              <a:rect l="l" t="t" r="r" b="b"/>
              <a:pathLst>
                <a:path w="2295" h="1331" extrusionOk="0">
                  <a:moveTo>
                    <a:pt x="135" y="1"/>
                  </a:moveTo>
                  <a:lnTo>
                    <a:pt x="77" y="20"/>
                  </a:lnTo>
                  <a:lnTo>
                    <a:pt x="39" y="59"/>
                  </a:lnTo>
                  <a:lnTo>
                    <a:pt x="20" y="97"/>
                  </a:lnTo>
                  <a:lnTo>
                    <a:pt x="0" y="155"/>
                  </a:lnTo>
                  <a:lnTo>
                    <a:pt x="20" y="213"/>
                  </a:lnTo>
                  <a:lnTo>
                    <a:pt x="58" y="271"/>
                  </a:lnTo>
                  <a:lnTo>
                    <a:pt x="116" y="290"/>
                  </a:lnTo>
                  <a:lnTo>
                    <a:pt x="328" y="367"/>
                  </a:lnTo>
                  <a:lnTo>
                    <a:pt x="559" y="444"/>
                  </a:lnTo>
                  <a:lnTo>
                    <a:pt x="848" y="560"/>
                  </a:lnTo>
                  <a:lnTo>
                    <a:pt x="1157" y="695"/>
                  </a:lnTo>
                  <a:lnTo>
                    <a:pt x="1465" y="868"/>
                  </a:lnTo>
                  <a:lnTo>
                    <a:pt x="1774" y="1061"/>
                  </a:lnTo>
                  <a:lnTo>
                    <a:pt x="1909" y="1176"/>
                  </a:lnTo>
                  <a:lnTo>
                    <a:pt x="2024" y="1292"/>
                  </a:lnTo>
                  <a:lnTo>
                    <a:pt x="2082" y="1311"/>
                  </a:lnTo>
                  <a:lnTo>
                    <a:pt x="2140" y="1331"/>
                  </a:lnTo>
                  <a:lnTo>
                    <a:pt x="2198" y="1311"/>
                  </a:lnTo>
                  <a:lnTo>
                    <a:pt x="2236" y="1292"/>
                  </a:lnTo>
                  <a:lnTo>
                    <a:pt x="2275" y="1234"/>
                  </a:lnTo>
                  <a:lnTo>
                    <a:pt x="2294" y="1176"/>
                  </a:lnTo>
                  <a:lnTo>
                    <a:pt x="2275" y="1119"/>
                  </a:lnTo>
                  <a:lnTo>
                    <a:pt x="2236" y="1080"/>
                  </a:lnTo>
                  <a:lnTo>
                    <a:pt x="2101" y="945"/>
                  </a:lnTo>
                  <a:lnTo>
                    <a:pt x="1966" y="830"/>
                  </a:lnTo>
                  <a:lnTo>
                    <a:pt x="1639" y="618"/>
                  </a:lnTo>
                  <a:lnTo>
                    <a:pt x="1311" y="444"/>
                  </a:lnTo>
                  <a:lnTo>
                    <a:pt x="983" y="290"/>
                  </a:lnTo>
                  <a:lnTo>
                    <a:pt x="694" y="174"/>
                  </a:lnTo>
                  <a:lnTo>
                    <a:pt x="444" y="78"/>
                  </a:lnTo>
                  <a:lnTo>
                    <a:pt x="193" y="1"/>
                  </a:lnTo>
                  <a:close/>
                </a:path>
              </a:pathLst>
            </a:custGeom>
            <a:solidFill>
              <a:srgbClr val="3030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6" name="Google Shape;636;p27"/>
            <p:cNvSpPr/>
            <p:nvPr/>
          </p:nvSpPr>
          <p:spPr>
            <a:xfrm>
              <a:off x="5135253" y="2898187"/>
              <a:ext cx="50472" cy="55735"/>
            </a:xfrm>
            <a:custGeom>
              <a:avLst/>
              <a:gdLst/>
              <a:ahLst/>
              <a:cxnLst/>
              <a:rect l="l" t="t" r="r" b="b"/>
              <a:pathLst>
                <a:path w="1851" h="2044" extrusionOk="0">
                  <a:moveTo>
                    <a:pt x="97" y="1"/>
                  </a:moveTo>
                  <a:lnTo>
                    <a:pt x="39" y="39"/>
                  </a:lnTo>
                  <a:lnTo>
                    <a:pt x="20" y="97"/>
                  </a:lnTo>
                  <a:lnTo>
                    <a:pt x="0" y="155"/>
                  </a:lnTo>
                  <a:lnTo>
                    <a:pt x="20" y="213"/>
                  </a:lnTo>
                  <a:lnTo>
                    <a:pt x="58" y="251"/>
                  </a:lnTo>
                  <a:lnTo>
                    <a:pt x="424" y="598"/>
                  </a:lnTo>
                  <a:lnTo>
                    <a:pt x="887" y="1061"/>
                  </a:lnTo>
                  <a:lnTo>
                    <a:pt x="1099" y="1292"/>
                  </a:lnTo>
                  <a:lnTo>
                    <a:pt x="1311" y="1543"/>
                  </a:lnTo>
                  <a:lnTo>
                    <a:pt x="1465" y="1755"/>
                  </a:lnTo>
                  <a:lnTo>
                    <a:pt x="1562" y="1947"/>
                  </a:lnTo>
                  <a:lnTo>
                    <a:pt x="1581" y="1986"/>
                  </a:lnTo>
                  <a:lnTo>
                    <a:pt x="1619" y="2024"/>
                  </a:lnTo>
                  <a:lnTo>
                    <a:pt x="1658" y="2044"/>
                  </a:lnTo>
                  <a:lnTo>
                    <a:pt x="1754" y="2044"/>
                  </a:lnTo>
                  <a:lnTo>
                    <a:pt x="1793" y="2005"/>
                  </a:lnTo>
                  <a:lnTo>
                    <a:pt x="1832" y="1967"/>
                  </a:lnTo>
                  <a:lnTo>
                    <a:pt x="1851" y="1909"/>
                  </a:lnTo>
                  <a:lnTo>
                    <a:pt x="1832" y="1851"/>
                  </a:lnTo>
                  <a:lnTo>
                    <a:pt x="1793" y="1735"/>
                  </a:lnTo>
                  <a:lnTo>
                    <a:pt x="1716" y="1600"/>
                  </a:lnTo>
                  <a:lnTo>
                    <a:pt x="1504" y="1311"/>
                  </a:lnTo>
                  <a:lnTo>
                    <a:pt x="1253" y="1003"/>
                  </a:lnTo>
                  <a:lnTo>
                    <a:pt x="983" y="733"/>
                  </a:lnTo>
                  <a:lnTo>
                    <a:pt x="502" y="251"/>
                  </a:lnTo>
                  <a:lnTo>
                    <a:pt x="251" y="39"/>
                  </a:lnTo>
                  <a:lnTo>
                    <a:pt x="2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7" name="Google Shape;637;p27"/>
            <p:cNvSpPr/>
            <p:nvPr/>
          </p:nvSpPr>
          <p:spPr>
            <a:xfrm>
              <a:off x="5911492" y="3120495"/>
              <a:ext cx="59934" cy="46273"/>
            </a:xfrm>
            <a:custGeom>
              <a:avLst/>
              <a:gdLst/>
              <a:ahLst/>
              <a:cxnLst/>
              <a:rect l="l" t="t" r="r" b="b"/>
              <a:pathLst>
                <a:path w="2198" h="1697" extrusionOk="0">
                  <a:moveTo>
                    <a:pt x="135" y="1"/>
                  </a:moveTo>
                  <a:lnTo>
                    <a:pt x="78" y="20"/>
                  </a:lnTo>
                  <a:lnTo>
                    <a:pt x="39" y="59"/>
                  </a:lnTo>
                  <a:lnTo>
                    <a:pt x="20" y="97"/>
                  </a:lnTo>
                  <a:lnTo>
                    <a:pt x="1" y="155"/>
                  </a:lnTo>
                  <a:lnTo>
                    <a:pt x="20" y="213"/>
                  </a:lnTo>
                  <a:lnTo>
                    <a:pt x="58" y="271"/>
                  </a:lnTo>
                  <a:lnTo>
                    <a:pt x="116" y="290"/>
                  </a:lnTo>
                  <a:lnTo>
                    <a:pt x="290" y="367"/>
                  </a:lnTo>
                  <a:lnTo>
                    <a:pt x="482" y="463"/>
                  </a:lnTo>
                  <a:lnTo>
                    <a:pt x="733" y="598"/>
                  </a:lnTo>
                  <a:lnTo>
                    <a:pt x="1022" y="772"/>
                  </a:lnTo>
                  <a:lnTo>
                    <a:pt x="1330" y="1003"/>
                  </a:lnTo>
                  <a:lnTo>
                    <a:pt x="1639" y="1292"/>
                  </a:lnTo>
                  <a:lnTo>
                    <a:pt x="1793" y="1446"/>
                  </a:lnTo>
                  <a:lnTo>
                    <a:pt x="1928" y="1639"/>
                  </a:lnTo>
                  <a:lnTo>
                    <a:pt x="1986" y="1678"/>
                  </a:lnTo>
                  <a:lnTo>
                    <a:pt x="2044" y="1697"/>
                  </a:lnTo>
                  <a:lnTo>
                    <a:pt x="2101" y="1678"/>
                  </a:lnTo>
                  <a:lnTo>
                    <a:pt x="2140" y="1658"/>
                  </a:lnTo>
                  <a:lnTo>
                    <a:pt x="2178" y="1620"/>
                  </a:lnTo>
                  <a:lnTo>
                    <a:pt x="2198" y="1562"/>
                  </a:lnTo>
                  <a:lnTo>
                    <a:pt x="2198" y="1504"/>
                  </a:lnTo>
                  <a:lnTo>
                    <a:pt x="2178" y="1446"/>
                  </a:lnTo>
                  <a:lnTo>
                    <a:pt x="2005" y="1254"/>
                  </a:lnTo>
                  <a:lnTo>
                    <a:pt x="1851" y="1080"/>
                  </a:lnTo>
                  <a:lnTo>
                    <a:pt x="1697" y="926"/>
                  </a:lnTo>
                  <a:lnTo>
                    <a:pt x="1523" y="772"/>
                  </a:lnTo>
                  <a:lnTo>
                    <a:pt x="1196" y="521"/>
                  </a:lnTo>
                  <a:lnTo>
                    <a:pt x="887" y="328"/>
                  </a:lnTo>
                  <a:lnTo>
                    <a:pt x="637" y="193"/>
                  </a:lnTo>
                  <a:lnTo>
                    <a:pt x="405" y="97"/>
                  </a:lnTo>
                  <a:lnTo>
                    <a:pt x="19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8" name="Google Shape;638;p27"/>
            <p:cNvSpPr/>
            <p:nvPr/>
          </p:nvSpPr>
          <p:spPr>
            <a:xfrm>
              <a:off x="4874061" y="4264622"/>
              <a:ext cx="85156" cy="142991"/>
            </a:xfrm>
            <a:custGeom>
              <a:avLst/>
              <a:gdLst/>
              <a:ahLst/>
              <a:cxnLst/>
              <a:rect l="l" t="t" r="r" b="b"/>
              <a:pathLst>
                <a:path w="3123" h="5244" extrusionOk="0">
                  <a:moveTo>
                    <a:pt x="2930" y="1"/>
                  </a:moveTo>
                  <a:lnTo>
                    <a:pt x="2872" y="20"/>
                  </a:lnTo>
                  <a:lnTo>
                    <a:pt x="2833" y="78"/>
                  </a:lnTo>
                  <a:lnTo>
                    <a:pt x="19" y="5012"/>
                  </a:lnTo>
                  <a:lnTo>
                    <a:pt x="0" y="5070"/>
                  </a:lnTo>
                  <a:lnTo>
                    <a:pt x="0" y="5128"/>
                  </a:lnTo>
                  <a:lnTo>
                    <a:pt x="19" y="5186"/>
                  </a:lnTo>
                  <a:lnTo>
                    <a:pt x="77" y="5224"/>
                  </a:lnTo>
                  <a:lnTo>
                    <a:pt x="135" y="5243"/>
                  </a:lnTo>
                  <a:lnTo>
                    <a:pt x="212" y="5224"/>
                  </a:lnTo>
                  <a:lnTo>
                    <a:pt x="270" y="5166"/>
                  </a:lnTo>
                  <a:lnTo>
                    <a:pt x="3103" y="213"/>
                  </a:lnTo>
                  <a:lnTo>
                    <a:pt x="3123" y="155"/>
                  </a:lnTo>
                  <a:lnTo>
                    <a:pt x="3123" y="97"/>
                  </a:lnTo>
                  <a:lnTo>
                    <a:pt x="3084" y="59"/>
                  </a:lnTo>
                  <a:lnTo>
                    <a:pt x="3045" y="20"/>
                  </a:lnTo>
                  <a:lnTo>
                    <a:pt x="298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9" name="Google Shape;639;p27"/>
            <p:cNvSpPr/>
            <p:nvPr/>
          </p:nvSpPr>
          <p:spPr>
            <a:xfrm>
              <a:off x="5021194" y="3488901"/>
              <a:ext cx="118286" cy="671708"/>
            </a:xfrm>
            <a:custGeom>
              <a:avLst/>
              <a:gdLst/>
              <a:ahLst/>
              <a:cxnLst/>
              <a:rect l="l" t="t" r="r" b="b"/>
              <a:pathLst>
                <a:path w="4338" h="24634" extrusionOk="0">
                  <a:moveTo>
                    <a:pt x="4145" y="1"/>
                  </a:moveTo>
                  <a:lnTo>
                    <a:pt x="4106" y="40"/>
                  </a:lnTo>
                  <a:lnTo>
                    <a:pt x="4068" y="78"/>
                  </a:lnTo>
                  <a:lnTo>
                    <a:pt x="4049" y="136"/>
                  </a:lnTo>
                  <a:lnTo>
                    <a:pt x="1" y="24460"/>
                  </a:lnTo>
                  <a:lnTo>
                    <a:pt x="1" y="24518"/>
                  </a:lnTo>
                  <a:lnTo>
                    <a:pt x="39" y="24576"/>
                  </a:lnTo>
                  <a:lnTo>
                    <a:pt x="78" y="24614"/>
                  </a:lnTo>
                  <a:lnTo>
                    <a:pt x="136" y="24634"/>
                  </a:lnTo>
                  <a:lnTo>
                    <a:pt x="213" y="24634"/>
                  </a:lnTo>
                  <a:lnTo>
                    <a:pt x="252" y="24595"/>
                  </a:lnTo>
                  <a:lnTo>
                    <a:pt x="290" y="24556"/>
                  </a:lnTo>
                  <a:lnTo>
                    <a:pt x="309" y="24518"/>
                  </a:lnTo>
                  <a:lnTo>
                    <a:pt x="4338" y="174"/>
                  </a:lnTo>
                  <a:lnTo>
                    <a:pt x="4338" y="117"/>
                  </a:lnTo>
                  <a:lnTo>
                    <a:pt x="4318" y="59"/>
                  </a:lnTo>
                  <a:lnTo>
                    <a:pt x="4280" y="20"/>
                  </a:lnTo>
                  <a:lnTo>
                    <a:pt x="422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40" name="Google Shape;640;p27"/>
          <p:cNvGrpSpPr/>
          <p:nvPr/>
        </p:nvGrpSpPr>
        <p:grpSpPr>
          <a:xfrm>
            <a:off x="1211088" y="1995225"/>
            <a:ext cx="793625" cy="1995400"/>
            <a:chOff x="1211088" y="1995225"/>
            <a:chExt cx="793625" cy="1995400"/>
          </a:xfrm>
        </p:grpSpPr>
        <p:sp>
          <p:nvSpPr>
            <p:cNvPr id="641" name="Google Shape;641;p27"/>
            <p:cNvSpPr/>
            <p:nvPr/>
          </p:nvSpPr>
          <p:spPr>
            <a:xfrm>
              <a:off x="1418763" y="3334300"/>
              <a:ext cx="421150" cy="50625"/>
            </a:xfrm>
            <a:custGeom>
              <a:avLst/>
              <a:gdLst/>
              <a:ahLst/>
              <a:cxnLst/>
              <a:rect l="l" t="t" r="r" b="b"/>
              <a:pathLst>
                <a:path w="16846" h="2025" extrusionOk="0">
                  <a:moveTo>
                    <a:pt x="8423" y="1"/>
                  </a:moveTo>
                  <a:lnTo>
                    <a:pt x="6727" y="20"/>
                  </a:lnTo>
                  <a:lnTo>
                    <a:pt x="5146" y="78"/>
                  </a:lnTo>
                  <a:lnTo>
                    <a:pt x="3720" y="174"/>
                  </a:lnTo>
                  <a:lnTo>
                    <a:pt x="3065" y="232"/>
                  </a:lnTo>
                  <a:lnTo>
                    <a:pt x="2467" y="309"/>
                  </a:lnTo>
                  <a:lnTo>
                    <a:pt x="1928" y="367"/>
                  </a:lnTo>
                  <a:lnTo>
                    <a:pt x="1446" y="444"/>
                  </a:lnTo>
                  <a:lnTo>
                    <a:pt x="1022" y="540"/>
                  </a:lnTo>
                  <a:lnTo>
                    <a:pt x="656" y="618"/>
                  </a:lnTo>
                  <a:lnTo>
                    <a:pt x="386" y="714"/>
                  </a:lnTo>
                  <a:lnTo>
                    <a:pt x="174" y="810"/>
                  </a:lnTo>
                  <a:lnTo>
                    <a:pt x="97" y="868"/>
                  </a:lnTo>
                  <a:lnTo>
                    <a:pt x="39" y="907"/>
                  </a:lnTo>
                  <a:lnTo>
                    <a:pt x="19" y="964"/>
                  </a:lnTo>
                  <a:lnTo>
                    <a:pt x="0" y="1022"/>
                  </a:lnTo>
                  <a:lnTo>
                    <a:pt x="19" y="1061"/>
                  </a:lnTo>
                  <a:lnTo>
                    <a:pt x="39" y="1119"/>
                  </a:lnTo>
                  <a:lnTo>
                    <a:pt x="97" y="1157"/>
                  </a:lnTo>
                  <a:lnTo>
                    <a:pt x="174" y="1215"/>
                  </a:lnTo>
                  <a:lnTo>
                    <a:pt x="386" y="1311"/>
                  </a:lnTo>
                  <a:lnTo>
                    <a:pt x="656" y="1408"/>
                  </a:lnTo>
                  <a:lnTo>
                    <a:pt x="1022" y="1485"/>
                  </a:lnTo>
                  <a:lnTo>
                    <a:pt x="1446" y="1581"/>
                  </a:lnTo>
                  <a:lnTo>
                    <a:pt x="1928" y="1658"/>
                  </a:lnTo>
                  <a:lnTo>
                    <a:pt x="2467" y="1716"/>
                  </a:lnTo>
                  <a:lnTo>
                    <a:pt x="3065" y="1793"/>
                  </a:lnTo>
                  <a:lnTo>
                    <a:pt x="3720" y="1851"/>
                  </a:lnTo>
                  <a:lnTo>
                    <a:pt x="5146" y="1947"/>
                  </a:lnTo>
                  <a:lnTo>
                    <a:pt x="6727" y="2005"/>
                  </a:lnTo>
                  <a:lnTo>
                    <a:pt x="8423" y="2025"/>
                  </a:lnTo>
                  <a:lnTo>
                    <a:pt x="10119" y="2005"/>
                  </a:lnTo>
                  <a:lnTo>
                    <a:pt x="11700" y="1947"/>
                  </a:lnTo>
                  <a:lnTo>
                    <a:pt x="13126" y="1851"/>
                  </a:lnTo>
                  <a:lnTo>
                    <a:pt x="13781" y="1793"/>
                  </a:lnTo>
                  <a:lnTo>
                    <a:pt x="14379" y="1716"/>
                  </a:lnTo>
                  <a:lnTo>
                    <a:pt x="14918" y="1658"/>
                  </a:lnTo>
                  <a:lnTo>
                    <a:pt x="15400" y="1581"/>
                  </a:lnTo>
                  <a:lnTo>
                    <a:pt x="15824" y="1485"/>
                  </a:lnTo>
                  <a:lnTo>
                    <a:pt x="16171" y="1408"/>
                  </a:lnTo>
                  <a:lnTo>
                    <a:pt x="16460" y="1311"/>
                  </a:lnTo>
                  <a:lnTo>
                    <a:pt x="16672" y="1215"/>
                  </a:lnTo>
                  <a:lnTo>
                    <a:pt x="16750" y="1157"/>
                  </a:lnTo>
                  <a:lnTo>
                    <a:pt x="16788" y="1119"/>
                  </a:lnTo>
                  <a:lnTo>
                    <a:pt x="16827" y="1061"/>
                  </a:lnTo>
                  <a:lnTo>
                    <a:pt x="16846" y="1022"/>
                  </a:lnTo>
                  <a:lnTo>
                    <a:pt x="16827" y="964"/>
                  </a:lnTo>
                  <a:lnTo>
                    <a:pt x="16788" y="907"/>
                  </a:lnTo>
                  <a:lnTo>
                    <a:pt x="16750" y="868"/>
                  </a:lnTo>
                  <a:lnTo>
                    <a:pt x="16672" y="810"/>
                  </a:lnTo>
                  <a:lnTo>
                    <a:pt x="16460" y="714"/>
                  </a:lnTo>
                  <a:lnTo>
                    <a:pt x="16171" y="618"/>
                  </a:lnTo>
                  <a:lnTo>
                    <a:pt x="15824" y="540"/>
                  </a:lnTo>
                  <a:lnTo>
                    <a:pt x="15400" y="444"/>
                  </a:lnTo>
                  <a:lnTo>
                    <a:pt x="14918" y="367"/>
                  </a:lnTo>
                  <a:lnTo>
                    <a:pt x="14379" y="309"/>
                  </a:lnTo>
                  <a:lnTo>
                    <a:pt x="13781" y="232"/>
                  </a:lnTo>
                  <a:lnTo>
                    <a:pt x="13126" y="174"/>
                  </a:lnTo>
                  <a:lnTo>
                    <a:pt x="11700" y="78"/>
                  </a:lnTo>
                  <a:lnTo>
                    <a:pt x="10119" y="20"/>
                  </a:lnTo>
                  <a:lnTo>
                    <a:pt x="842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2" name="Google Shape;642;p27"/>
            <p:cNvSpPr/>
            <p:nvPr/>
          </p:nvSpPr>
          <p:spPr>
            <a:xfrm>
              <a:off x="1327688" y="3887000"/>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3" name="Google Shape;643;p27"/>
            <p:cNvSpPr/>
            <p:nvPr/>
          </p:nvSpPr>
          <p:spPr>
            <a:xfrm>
              <a:off x="1251063" y="1995225"/>
              <a:ext cx="438050" cy="1282725"/>
            </a:xfrm>
            <a:custGeom>
              <a:avLst/>
              <a:gdLst/>
              <a:ahLst/>
              <a:cxnLst/>
              <a:rect l="l" t="t" r="r" b="b"/>
              <a:pathLst>
                <a:path w="17522" h="51309" extrusionOk="0">
                  <a:moveTo>
                    <a:pt x="1562" y="1"/>
                  </a:moveTo>
                  <a:lnTo>
                    <a:pt x="1408" y="20"/>
                  </a:lnTo>
                  <a:lnTo>
                    <a:pt x="1273" y="39"/>
                  </a:lnTo>
                  <a:lnTo>
                    <a:pt x="1119" y="78"/>
                  </a:lnTo>
                  <a:lnTo>
                    <a:pt x="984" y="135"/>
                  </a:lnTo>
                  <a:lnTo>
                    <a:pt x="868" y="213"/>
                  </a:lnTo>
                  <a:lnTo>
                    <a:pt x="733" y="309"/>
                  </a:lnTo>
                  <a:lnTo>
                    <a:pt x="637" y="405"/>
                  </a:lnTo>
                  <a:lnTo>
                    <a:pt x="540" y="540"/>
                  </a:lnTo>
                  <a:lnTo>
                    <a:pt x="483" y="675"/>
                  </a:lnTo>
                  <a:lnTo>
                    <a:pt x="425" y="829"/>
                  </a:lnTo>
                  <a:lnTo>
                    <a:pt x="386" y="983"/>
                  </a:lnTo>
                  <a:lnTo>
                    <a:pt x="251" y="2275"/>
                  </a:lnTo>
                  <a:lnTo>
                    <a:pt x="136" y="3547"/>
                  </a:lnTo>
                  <a:lnTo>
                    <a:pt x="59" y="4800"/>
                  </a:lnTo>
                  <a:lnTo>
                    <a:pt x="20" y="6072"/>
                  </a:lnTo>
                  <a:lnTo>
                    <a:pt x="1" y="7325"/>
                  </a:lnTo>
                  <a:lnTo>
                    <a:pt x="1" y="8558"/>
                  </a:lnTo>
                  <a:lnTo>
                    <a:pt x="39" y="9792"/>
                  </a:lnTo>
                  <a:lnTo>
                    <a:pt x="97" y="11006"/>
                  </a:lnTo>
                  <a:lnTo>
                    <a:pt x="174" y="12220"/>
                  </a:lnTo>
                  <a:lnTo>
                    <a:pt x="290" y="13415"/>
                  </a:lnTo>
                  <a:lnTo>
                    <a:pt x="406" y="14610"/>
                  </a:lnTo>
                  <a:lnTo>
                    <a:pt x="560" y="15805"/>
                  </a:lnTo>
                  <a:lnTo>
                    <a:pt x="733" y="16962"/>
                  </a:lnTo>
                  <a:lnTo>
                    <a:pt x="926" y="18118"/>
                  </a:lnTo>
                  <a:lnTo>
                    <a:pt x="1138" y="19275"/>
                  </a:lnTo>
                  <a:lnTo>
                    <a:pt x="1369" y="20393"/>
                  </a:lnTo>
                  <a:lnTo>
                    <a:pt x="1601" y="21511"/>
                  </a:lnTo>
                  <a:lnTo>
                    <a:pt x="1870" y="22629"/>
                  </a:lnTo>
                  <a:lnTo>
                    <a:pt x="2140" y="23708"/>
                  </a:lnTo>
                  <a:lnTo>
                    <a:pt x="2429" y="24787"/>
                  </a:lnTo>
                  <a:lnTo>
                    <a:pt x="2738" y="25847"/>
                  </a:lnTo>
                  <a:lnTo>
                    <a:pt x="3065" y="26888"/>
                  </a:lnTo>
                  <a:lnTo>
                    <a:pt x="3393" y="27929"/>
                  </a:lnTo>
                  <a:lnTo>
                    <a:pt x="3721" y="28931"/>
                  </a:lnTo>
                  <a:lnTo>
                    <a:pt x="4068" y="29933"/>
                  </a:lnTo>
                  <a:lnTo>
                    <a:pt x="4434" y="30916"/>
                  </a:lnTo>
                  <a:lnTo>
                    <a:pt x="4800" y="31880"/>
                  </a:lnTo>
                  <a:lnTo>
                    <a:pt x="5166" y="32825"/>
                  </a:lnTo>
                  <a:lnTo>
                    <a:pt x="5552" y="33750"/>
                  </a:lnTo>
                  <a:lnTo>
                    <a:pt x="5937" y="34656"/>
                  </a:lnTo>
                  <a:lnTo>
                    <a:pt x="6708" y="36410"/>
                  </a:lnTo>
                  <a:lnTo>
                    <a:pt x="7498" y="38086"/>
                  </a:lnTo>
                  <a:lnTo>
                    <a:pt x="8289" y="39686"/>
                  </a:lnTo>
                  <a:lnTo>
                    <a:pt x="9079" y="41190"/>
                  </a:lnTo>
                  <a:lnTo>
                    <a:pt x="9850" y="42597"/>
                  </a:lnTo>
                  <a:lnTo>
                    <a:pt x="10602" y="43927"/>
                  </a:lnTo>
                  <a:lnTo>
                    <a:pt x="11334" y="45160"/>
                  </a:lnTo>
                  <a:lnTo>
                    <a:pt x="12028" y="46278"/>
                  </a:lnTo>
                  <a:lnTo>
                    <a:pt x="12683" y="47300"/>
                  </a:lnTo>
                  <a:lnTo>
                    <a:pt x="13281" y="48205"/>
                  </a:lnTo>
                  <a:lnTo>
                    <a:pt x="13820" y="49015"/>
                  </a:lnTo>
                  <a:lnTo>
                    <a:pt x="14726" y="50268"/>
                  </a:lnTo>
                  <a:lnTo>
                    <a:pt x="15305" y="51039"/>
                  </a:lnTo>
                  <a:lnTo>
                    <a:pt x="15497" y="51309"/>
                  </a:lnTo>
                  <a:lnTo>
                    <a:pt x="17271" y="51058"/>
                  </a:lnTo>
                  <a:lnTo>
                    <a:pt x="17348" y="49613"/>
                  </a:lnTo>
                  <a:lnTo>
                    <a:pt x="17425" y="48186"/>
                  </a:lnTo>
                  <a:lnTo>
                    <a:pt x="17483" y="46779"/>
                  </a:lnTo>
                  <a:lnTo>
                    <a:pt x="17502" y="45391"/>
                  </a:lnTo>
                  <a:lnTo>
                    <a:pt x="17521" y="44042"/>
                  </a:lnTo>
                  <a:lnTo>
                    <a:pt x="17502" y="42712"/>
                  </a:lnTo>
                  <a:lnTo>
                    <a:pt x="17483" y="41402"/>
                  </a:lnTo>
                  <a:lnTo>
                    <a:pt x="17425" y="40110"/>
                  </a:lnTo>
                  <a:lnTo>
                    <a:pt x="17367" y="38838"/>
                  </a:lnTo>
                  <a:lnTo>
                    <a:pt x="17290" y="37585"/>
                  </a:lnTo>
                  <a:lnTo>
                    <a:pt x="17193" y="36371"/>
                  </a:lnTo>
                  <a:lnTo>
                    <a:pt x="17078" y="35176"/>
                  </a:lnTo>
                  <a:lnTo>
                    <a:pt x="16943" y="34000"/>
                  </a:lnTo>
                  <a:lnTo>
                    <a:pt x="16808" y="32844"/>
                  </a:lnTo>
                  <a:lnTo>
                    <a:pt x="16654" y="31707"/>
                  </a:lnTo>
                  <a:lnTo>
                    <a:pt x="16480" y="30589"/>
                  </a:lnTo>
                  <a:lnTo>
                    <a:pt x="16288" y="29509"/>
                  </a:lnTo>
                  <a:lnTo>
                    <a:pt x="16095" y="28430"/>
                  </a:lnTo>
                  <a:lnTo>
                    <a:pt x="15883" y="27389"/>
                  </a:lnTo>
                  <a:lnTo>
                    <a:pt x="15671" y="26368"/>
                  </a:lnTo>
                  <a:lnTo>
                    <a:pt x="15439" y="25346"/>
                  </a:lnTo>
                  <a:lnTo>
                    <a:pt x="15189" y="24363"/>
                  </a:lnTo>
                  <a:lnTo>
                    <a:pt x="14938" y="23399"/>
                  </a:lnTo>
                  <a:lnTo>
                    <a:pt x="14668" y="22455"/>
                  </a:lnTo>
                  <a:lnTo>
                    <a:pt x="14399" y="21549"/>
                  </a:lnTo>
                  <a:lnTo>
                    <a:pt x="14129" y="20643"/>
                  </a:lnTo>
                  <a:lnTo>
                    <a:pt x="13840" y="19757"/>
                  </a:lnTo>
                  <a:lnTo>
                    <a:pt x="13531" y="18889"/>
                  </a:lnTo>
                  <a:lnTo>
                    <a:pt x="13242" y="18061"/>
                  </a:lnTo>
                  <a:lnTo>
                    <a:pt x="12934" y="17232"/>
                  </a:lnTo>
                  <a:lnTo>
                    <a:pt x="12606" y="16422"/>
                  </a:lnTo>
                  <a:lnTo>
                    <a:pt x="12298" y="15651"/>
                  </a:lnTo>
                  <a:lnTo>
                    <a:pt x="11970" y="14880"/>
                  </a:lnTo>
                  <a:lnTo>
                    <a:pt x="11642" y="14148"/>
                  </a:lnTo>
                  <a:lnTo>
                    <a:pt x="10968" y="12722"/>
                  </a:lnTo>
                  <a:lnTo>
                    <a:pt x="10274" y="11372"/>
                  </a:lnTo>
                  <a:lnTo>
                    <a:pt x="9599" y="10081"/>
                  </a:lnTo>
                  <a:lnTo>
                    <a:pt x="8905" y="8886"/>
                  </a:lnTo>
                  <a:lnTo>
                    <a:pt x="8212" y="7768"/>
                  </a:lnTo>
                  <a:lnTo>
                    <a:pt x="7518" y="6708"/>
                  </a:lnTo>
                  <a:lnTo>
                    <a:pt x="6843" y="5725"/>
                  </a:lnTo>
                  <a:lnTo>
                    <a:pt x="6188" y="4819"/>
                  </a:lnTo>
                  <a:lnTo>
                    <a:pt x="5532" y="3971"/>
                  </a:lnTo>
                  <a:lnTo>
                    <a:pt x="4916" y="3200"/>
                  </a:lnTo>
                  <a:lnTo>
                    <a:pt x="4318" y="2487"/>
                  </a:lnTo>
                  <a:lnTo>
                    <a:pt x="3759" y="1851"/>
                  </a:lnTo>
                  <a:lnTo>
                    <a:pt x="3220" y="1273"/>
                  </a:lnTo>
                  <a:lnTo>
                    <a:pt x="2718" y="771"/>
                  </a:lnTo>
                  <a:lnTo>
                    <a:pt x="2275" y="328"/>
                  </a:lnTo>
                  <a:lnTo>
                    <a:pt x="2140" y="213"/>
                  </a:lnTo>
                  <a:lnTo>
                    <a:pt x="2005" y="135"/>
                  </a:lnTo>
                  <a:lnTo>
                    <a:pt x="1870" y="58"/>
                  </a:lnTo>
                  <a:lnTo>
                    <a:pt x="1716" y="20"/>
                  </a:lnTo>
                  <a:lnTo>
                    <a:pt x="156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4" name="Google Shape;644;p27"/>
            <p:cNvSpPr/>
            <p:nvPr/>
          </p:nvSpPr>
          <p:spPr>
            <a:xfrm>
              <a:off x="1348888" y="2225075"/>
              <a:ext cx="284325" cy="874600"/>
            </a:xfrm>
            <a:custGeom>
              <a:avLst/>
              <a:gdLst/>
              <a:ahLst/>
              <a:cxnLst/>
              <a:rect l="l" t="t" r="r" b="b"/>
              <a:pathLst>
                <a:path w="11373" h="34984" extrusionOk="0">
                  <a:moveTo>
                    <a:pt x="116" y="0"/>
                  </a:moveTo>
                  <a:lnTo>
                    <a:pt x="58" y="39"/>
                  </a:lnTo>
                  <a:lnTo>
                    <a:pt x="20" y="77"/>
                  </a:lnTo>
                  <a:lnTo>
                    <a:pt x="0" y="135"/>
                  </a:lnTo>
                  <a:lnTo>
                    <a:pt x="20" y="193"/>
                  </a:lnTo>
                  <a:lnTo>
                    <a:pt x="1350" y="4009"/>
                  </a:lnTo>
                  <a:lnTo>
                    <a:pt x="2737" y="8096"/>
                  </a:lnTo>
                  <a:lnTo>
                    <a:pt x="4414" y="13107"/>
                  </a:lnTo>
                  <a:lnTo>
                    <a:pt x="5301" y="15844"/>
                  </a:lnTo>
                  <a:lnTo>
                    <a:pt x="6226" y="18658"/>
                  </a:lnTo>
                  <a:lnTo>
                    <a:pt x="7151" y="21530"/>
                  </a:lnTo>
                  <a:lnTo>
                    <a:pt x="8038" y="24402"/>
                  </a:lnTo>
                  <a:lnTo>
                    <a:pt x="8905" y="27216"/>
                  </a:lnTo>
                  <a:lnTo>
                    <a:pt x="9715" y="29933"/>
                  </a:lnTo>
                  <a:lnTo>
                    <a:pt x="10428" y="32497"/>
                  </a:lnTo>
                  <a:lnTo>
                    <a:pt x="11064" y="34868"/>
                  </a:lnTo>
                  <a:lnTo>
                    <a:pt x="11083" y="34906"/>
                  </a:lnTo>
                  <a:lnTo>
                    <a:pt x="11122" y="34945"/>
                  </a:lnTo>
                  <a:lnTo>
                    <a:pt x="11160" y="34964"/>
                  </a:lnTo>
                  <a:lnTo>
                    <a:pt x="11218" y="34983"/>
                  </a:lnTo>
                  <a:lnTo>
                    <a:pt x="11257" y="34983"/>
                  </a:lnTo>
                  <a:lnTo>
                    <a:pt x="11314" y="34945"/>
                  </a:lnTo>
                  <a:lnTo>
                    <a:pt x="11353" y="34906"/>
                  </a:lnTo>
                  <a:lnTo>
                    <a:pt x="11372" y="34848"/>
                  </a:lnTo>
                  <a:lnTo>
                    <a:pt x="11353" y="34790"/>
                  </a:lnTo>
                  <a:lnTo>
                    <a:pt x="10717" y="32420"/>
                  </a:lnTo>
                  <a:lnTo>
                    <a:pt x="10004" y="29856"/>
                  </a:lnTo>
                  <a:lnTo>
                    <a:pt x="9194" y="27139"/>
                  </a:lnTo>
                  <a:lnTo>
                    <a:pt x="8327" y="24324"/>
                  </a:lnTo>
                  <a:lnTo>
                    <a:pt x="7440" y="21453"/>
                  </a:lnTo>
                  <a:lnTo>
                    <a:pt x="6515" y="18581"/>
                  </a:lnTo>
                  <a:lnTo>
                    <a:pt x="5590" y="15747"/>
                  </a:lnTo>
                  <a:lnTo>
                    <a:pt x="4703" y="13010"/>
                  </a:lnTo>
                  <a:lnTo>
                    <a:pt x="3007" y="7999"/>
                  </a:lnTo>
                  <a:lnTo>
                    <a:pt x="1619" y="3913"/>
                  </a:lnTo>
                  <a:lnTo>
                    <a:pt x="309" y="97"/>
                  </a:lnTo>
                  <a:lnTo>
                    <a:pt x="270" y="58"/>
                  </a:lnTo>
                  <a:lnTo>
                    <a:pt x="232" y="20"/>
                  </a:lnTo>
                  <a:lnTo>
                    <a:pt x="1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5" name="Google Shape;645;p27"/>
            <p:cNvSpPr/>
            <p:nvPr/>
          </p:nvSpPr>
          <p:spPr>
            <a:xfrm>
              <a:off x="1211088" y="2587425"/>
              <a:ext cx="477050" cy="819175"/>
            </a:xfrm>
            <a:custGeom>
              <a:avLst/>
              <a:gdLst/>
              <a:ahLst/>
              <a:cxnLst/>
              <a:rect l="l" t="t" r="r" b="b"/>
              <a:pathLst>
                <a:path w="19082" h="32767" extrusionOk="0">
                  <a:moveTo>
                    <a:pt x="578" y="1"/>
                  </a:moveTo>
                  <a:lnTo>
                    <a:pt x="482" y="20"/>
                  </a:lnTo>
                  <a:lnTo>
                    <a:pt x="405" y="39"/>
                  </a:lnTo>
                  <a:lnTo>
                    <a:pt x="328" y="58"/>
                  </a:lnTo>
                  <a:lnTo>
                    <a:pt x="251" y="97"/>
                  </a:lnTo>
                  <a:lnTo>
                    <a:pt x="193" y="155"/>
                  </a:lnTo>
                  <a:lnTo>
                    <a:pt x="116" y="213"/>
                  </a:lnTo>
                  <a:lnTo>
                    <a:pt x="77" y="270"/>
                  </a:lnTo>
                  <a:lnTo>
                    <a:pt x="39" y="348"/>
                  </a:lnTo>
                  <a:lnTo>
                    <a:pt x="0" y="444"/>
                  </a:lnTo>
                  <a:lnTo>
                    <a:pt x="0" y="521"/>
                  </a:lnTo>
                  <a:lnTo>
                    <a:pt x="0" y="617"/>
                  </a:lnTo>
                  <a:lnTo>
                    <a:pt x="0" y="714"/>
                  </a:lnTo>
                  <a:lnTo>
                    <a:pt x="289" y="1832"/>
                  </a:lnTo>
                  <a:lnTo>
                    <a:pt x="655" y="3219"/>
                  </a:lnTo>
                  <a:lnTo>
                    <a:pt x="1118" y="4858"/>
                  </a:lnTo>
                  <a:lnTo>
                    <a:pt x="1677" y="6670"/>
                  </a:lnTo>
                  <a:lnTo>
                    <a:pt x="2332" y="8674"/>
                  </a:lnTo>
                  <a:lnTo>
                    <a:pt x="2698" y="9715"/>
                  </a:lnTo>
                  <a:lnTo>
                    <a:pt x="3084" y="10794"/>
                  </a:lnTo>
                  <a:lnTo>
                    <a:pt x="3489" y="11912"/>
                  </a:lnTo>
                  <a:lnTo>
                    <a:pt x="3932" y="13030"/>
                  </a:lnTo>
                  <a:lnTo>
                    <a:pt x="4395" y="14186"/>
                  </a:lnTo>
                  <a:lnTo>
                    <a:pt x="4876" y="15343"/>
                  </a:lnTo>
                  <a:lnTo>
                    <a:pt x="5397" y="16499"/>
                  </a:lnTo>
                  <a:lnTo>
                    <a:pt x="5936" y="17675"/>
                  </a:lnTo>
                  <a:lnTo>
                    <a:pt x="6495" y="18870"/>
                  </a:lnTo>
                  <a:lnTo>
                    <a:pt x="7093" y="20046"/>
                  </a:lnTo>
                  <a:lnTo>
                    <a:pt x="7710" y="21202"/>
                  </a:lnTo>
                  <a:lnTo>
                    <a:pt x="8346" y="22378"/>
                  </a:lnTo>
                  <a:lnTo>
                    <a:pt x="9020" y="23515"/>
                  </a:lnTo>
                  <a:lnTo>
                    <a:pt x="9734" y="24633"/>
                  </a:lnTo>
                  <a:lnTo>
                    <a:pt x="10447" y="25751"/>
                  </a:lnTo>
                  <a:lnTo>
                    <a:pt x="11218" y="26830"/>
                  </a:lnTo>
                  <a:lnTo>
                    <a:pt x="11989" y="27871"/>
                  </a:lnTo>
                  <a:lnTo>
                    <a:pt x="12798" y="28893"/>
                  </a:lnTo>
                  <a:lnTo>
                    <a:pt x="13222" y="29375"/>
                  </a:lnTo>
                  <a:lnTo>
                    <a:pt x="13646" y="29856"/>
                  </a:lnTo>
                  <a:lnTo>
                    <a:pt x="14089" y="30338"/>
                  </a:lnTo>
                  <a:lnTo>
                    <a:pt x="14514" y="30801"/>
                  </a:lnTo>
                  <a:lnTo>
                    <a:pt x="14957" y="31244"/>
                  </a:lnTo>
                  <a:lnTo>
                    <a:pt x="15419" y="31688"/>
                  </a:lnTo>
                  <a:lnTo>
                    <a:pt x="15882" y="32112"/>
                  </a:lnTo>
                  <a:lnTo>
                    <a:pt x="16345" y="32516"/>
                  </a:lnTo>
                  <a:lnTo>
                    <a:pt x="16557" y="32593"/>
                  </a:lnTo>
                  <a:lnTo>
                    <a:pt x="16826" y="32671"/>
                  </a:lnTo>
                  <a:lnTo>
                    <a:pt x="17154" y="32728"/>
                  </a:lnTo>
                  <a:lnTo>
                    <a:pt x="17559" y="32767"/>
                  </a:lnTo>
                  <a:lnTo>
                    <a:pt x="18021" y="32767"/>
                  </a:lnTo>
                  <a:lnTo>
                    <a:pt x="18272" y="32728"/>
                  </a:lnTo>
                  <a:lnTo>
                    <a:pt x="18542" y="32690"/>
                  </a:lnTo>
                  <a:lnTo>
                    <a:pt x="18812" y="32613"/>
                  </a:lnTo>
                  <a:lnTo>
                    <a:pt x="19082" y="32516"/>
                  </a:lnTo>
                  <a:lnTo>
                    <a:pt x="18812" y="31514"/>
                  </a:lnTo>
                  <a:lnTo>
                    <a:pt x="18465" y="30319"/>
                  </a:lnTo>
                  <a:lnTo>
                    <a:pt x="17964" y="28758"/>
                  </a:lnTo>
                  <a:lnTo>
                    <a:pt x="17347" y="26850"/>
                  </a:lnTo>
                  <a:lnTo>
                    <a:pt x="16961" y="25809"/>
                  </a:lnTo>
                  <a:lnTo>
                    <a:pt x="16557" y="24691"/>
                  </a:lnTo>
                  <a:lnTo>
                    <a:pt x="16133" y="23535"/>
                  </a:lnTo>
                  <a:lnTo>
                    <a:pt x="15651" y="22320"/>
                  </a:lnTo>
                  <a:lnTo>
                    <a:pt x="15150" y="21048"/>
                  </a:lnTo>
                  <a:lnTo>
                    <a:pt x="14591" y="19776"/>
                  </a:lnTo>
                  <a:lnTo>
                    <a:pt x="14012" y="18446"/>
                  </a:lnTo>
                  <a:lnTo>
                    <a:pt x="13396" y="17116"/>
                  </a:lnTo>
                  <a:lnTo>
                    <a:pt x="12740" y="15767"/>
                  </a:lnTo>
                  <a:lnTo>
                    <a:pt x="12046" y="14418"/>
                  </a:lnTo>
                  <a:lnTo>
                    <a:pt x="11314" y="13049"/>
                  </a:lnTo>
                  <a:lnTo>
                    <a:pt x="10562" y="11719"/>
                  </a:lnTo>
                  <a:lnTo>
                    <a:pt x="9753" y="10370"/>
                  </a:lnTo>
                  <a:lnTo>
                    <a:pt x="8924" y="9060"/>
                  </a:lnTo>
                  <a:lnTo>
                    <a:pt x="8500" y="8423"/>
                  </a:lnTo>
                  <a:lnTo>
                    <a:pt x="8057" y="7768"/>
                  </a:lnTo>
                  <a:lnTo>
                    <a:pt x="7594" y="7151"/>
                  </a:lnTo>
                  <a:lnTo>
                    <a:pt x="7151" y="6535"/>
                  </a:lnTo>
                  <a:lnTo>
                    <a:pt x="6669" y="5918"/>
                  </a:lnTo>
                  <a:lnTo>
                    <a:pt x="6206" y="5320"/>
                  </a:lnTo>
                  <a:lnTo>
                    <a:pt x="5705" y="4723"/>
                  </a:lnTo>
                  <a:lnTo>
                    <a:pt x="5223" y="4164"/>
                  </a:lnTo>
                  <a:lnTo>
                    <a:pt x="4703" y="3586"/>
                  </a:lnTo>
                  <a:lnTo>
                    <a:pt x="4202" y="3046"/>
                  </a:lnTo>
                  <a:lnTo>
                    <a:pt x="3681" y="2526"/>
                  </a:lnTo>
                  <a:lnTo>
                    <a:pt x="3142" y="2005"/>
                  </a:lnTo>
                  <a:lnTo>
                    <a:pt x="2602" y="1504"/>
                  </a:lnTo>
                  <a:lnTo>
                    <a:pt x="2043" y="1022"/>
                  </a:lnTo>
                  <a:lnTo>
                    <a:pt x="1484" y="560"/>
                  </a:lnTo>
                  <a:lnTo>
                    <a:pt x="925" y="136"/>
                  </a:lnTo>
                  <a:lnTo>
                    <a:pt x="829" y="78"/>
                  </a:lnTo>
                  <a:lnTo>
                    <a:pt x="752" y="39"/>
                  </a:lnTo>
                  <a:lnTo>
                    <a:pt x="655" y="20"/>
                  </a:lnTo>
                  <a:lnTo>
                    <a:pt x="57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6" name="Google Shape;646;p27"/>
            <p:cNvSpPr/>
            <p:nvPr/>
          </p:nvSpPr>
          <p:spPr>
            <a:xfrm>
              <a:off x="1297813" y="2741625"/>
              <a:ext cx="318525" cy="591750"/>
            </a:xfrm>
            <a:custGeom>
              <a:avLst/>
              <a:gdLst/>
              <a:ahLst/>
              <a:cxnLst/>
              <a:rect l="l" t="t" r="r" b="b"/>
              <a:pathLst>
                <a:path w="12741" h="23670" extrusionOk="0">
                  <a:moveTo>
                    <a:pt x="155" y="0"/>
                  </a:moveTo>
                  <a:lnTo>
                    <a:pt x="97" y="20"/>
                  </a:lnTo>
                  <a:lnTo>
                    <a:pt x="39" y="58"/>
                  </a:lnTo>
                  <a:lnTo>
                    <a:pt x="20" y="116"/>
                  </a:lnTo>
                  <a:lnTo>
                    <a:pt x="0" y="174"/>
                  </a:lnTo>
                  <a:lnTo>
                    <a:pt x="20" y="232"/>
                  </a:lnTo>
                  <a:lnTo>
                    <a:pt x="5628" y="10736"/>
                  </a:lnTo>
                  <a:lnTo>
                    <a:pt x="12471" y="23592"/>
                  </a:lnTo>
                  <a:lnTo>
                    <a:pt x="12490" y="23631"/>
                  </a:lnTo>
                  <a:lnTo>
                    <a:pt x="12529" y="23650"/>
                  </a:lnTo>
                  <a:lnTo>
                    <a:pt x="12606" y="23669"/>
                  </a:lnTo>
                  <a:lnTo>
                    <a:pt x="12664" y="23669"/>
                  </a:lnTo>
                  <a:lnTo>
                    <a:pt x="12721" y="23631"/>
                  </a:lnTo>
                  <a:lnTo>
                    <a:pt x="12741" y="23573"/>
                  </a:lnTo>
                  <a:lnTo>
                    <a:pt x="12741" y="23515"/>
                  </a:lnTo>
                  <a:lnTo>
                    <a:pt x="12741" y="23457"/>
                  </a:lnTo>
                  <a:lnTo>
                    <a:pt x="5879" y="10582"/>
                  </a:lnTo>
                  <a:lnTo>
                    <a:pt x="289" y="77"/>
                  </a:lnTo>
                  <a:lnTo>
                    <a:pt x="251" y="39"/>
                  </a:lnTo>
                  <a:lnTo>
                    <a:pt x="212" y="20"/>
                  </a:lnTo>
                  <a:lnTo>
                    <a:pt x="15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7" name="Google Shape;647;p27"/>
            <p:cNvSpPr/>
            <p:nvPr/>
          </p:nvSpPr>
          <p:spPr>
            <a:xfrm>
              <a:off x="1213013" y="2993150"/>
              <a:ext cx="454875" cy="430325"/>
            </a:xfrm>
            <a:custGeom>
              <a:avLst/>
              <a:gdLst/>
              <a:ahLst/>
              <a:cxnLst/>
              <a:rect l="l" t="t" r="r" b="b"/>
              <a:pathLst>
                <a:path w="18195" h="17213" extrusionOk="0">
                  <a:moveTo>
                    <a:pt x="289" y="1"/>
                  </a:moveTo>
                  <a:lnTo>
                    <a:pt x="193" y="39"/>
                  </a:lnTo>
                  <a:lnTo>
                    <a:pt x="116" y="97"/>
                  </a:lnTo>
                  <a:lnTo>
                    <a:pt x="58" y="174"/>
                  </a:lnTo>
                  <a:lnTo>
                    <a:pt x="19" y="270"/>
                  </a:lnTo>
                  <a:lnTo>
                    <a:pt x="0" y="367"/>
                  </a:lnTo>
                  <a:lnTo>
                    <a:pt x="19" y="482"/>
                  </a:lnTo>
                  <a:lnTo>
                    <a:pt x="270" y="1041"/>
                  </a:lnTo>
                  <a:lnTo>
                    <a:pt x="559" y="1716"/>
                  </a:lnTo>
                  <a:lnTo>
                    <a:pt x="925" y="2506"/>
                  </a:lnTo>
                  <a:lnTo>
                    <a:pt x="1369" y="3374"/>
                  </a:lnTo>
                  <a:lnTo>
                    <a:pt x="1870" y="4337"/>
                  </a:lnTo>
                  <a:lnTo>
                    <a:pt x="2429" y="5359"/>
                  </a:lnTo>
                  <a:lnTo>
                    <a:pt x="3065" y="6438"/>
                  </a:lnTo>
                  <a:lnTo>
                    <a:pt x="3778" y="7556"/>
                  </a:lnTo>
                  <a:lnTo>
                    <a:pt x="4163" y="8134"/>
                  </a:lnTo>
                  <a:lnTo>
                    <a:pt x="4549" y="8713"/>
                  </a:lnTo>
                  <a:lnTo>
                    <a:pt x="4973" y="9310"/>
                  </a:lnTo>
                  <a:lnTo>
                    <a:pt x="5397" y="9888"/>
                  </a:lnTo>
                  <a:lnTo>
                    <a:pt x="5859" y="10466"/>
                  </a:lnTo>
                  <a:lnTo>
                    <a:pt x="6322" y="11064"/>
                  </a:lnTo>
                  <a:lnTo>
                    <a:pt x="6804" y="11642"/>
                  </a:lnTo>
                  <a:lnTo>
                    <a:pt x="7305" y="12220"/>
                  </a:lnTo>
                  <a:lnTo>
                    <a:pt x="7845" y="12799"/>
                  </a:lnTo>
                  <a:lnTo>
                    <a:pt x="8384" y="13377"/>
                  </a:lnTo>
                  <a:lnTo>
                    <a:pt x="8943" y="13936"/>
                  </a:lnTo>
                  <a:lnTo>
                    <a:pt x="9522" y="14495"/>
                  </a:lnTo>
                  <a:lnTo>
                    <a:pt x="10119" y="15034"/>
                  </a:lnTo>
                  <a:lnTo>
                    <a:pt x="10736" y="15555"/>
                  </a:lnTo>
                  <a:lnTo>
                    <a:pt x="11372" y="16075"/>
                  </a:lnTo>
                  <a:lnTo>
                    <a:pt x="12027" y="16576"/>
                  </a:lnTo>
                  <a:lnTo>
                    <a:pt x="12316" y="16634"/>
                  </a:lnTo>
                  <a:lnTo>
                    <a:pt x="13068" y="16769"/>
                  </a:lnTo>
                  <a:lnTo>
                    <a:pt x="14109" y="16962"/>
                  </a:lnTo>
                  <a:lnTo>
                    <a:pt x="14687" y="17039"/>
                  </a:lnTo>
                  <a:lnTo>
                    <a:pt x="15285" y="17116"/>
                  </a:lnTo>
                  <a:lnTo>
                    <a:pt x="15882" y="17174"/>
                  </a:lnTo>
                  <a:lnTo>
                    <a:pt x="16441" y="17212"/>
                  </a:lnTo>
                  <a:lnTo>
                    <a:pt x="16961" y="17212"/>
                  </a:lnTo>
                  <a:lnTo>
                    <a:pt x="17424" y="17174"/>
                  </a:lnTo>
                  <a:lnTo>
                    <a:pt x="17617" y="17155"/>
                  </a:lnTo>
                  <a:lnTo>
                    <a:pt x="17790" y="17116"/>
                  </a:lnTo>
                  <a:lnTo>
                    <a:pt x="17925" y="17058"/>
                  </a:lnTo>
                  <a:lnTo>
                    <a:pt x="18041" y="16981"/>
                  </a:lnTo>
                  <a:lnTo>
                    <a:pt x="18118" y="16904"/>
                  </a:lnTo>
                  <a:lnTo>
                    <a:pt x="18176" y="16808"/>
                  </a:lnTo>
                  <a:lnTo>
                    <a:pt x="18195" y="16711"/>
                  </a:lnTo>
                  <a:lnTo>
                    <a:pt x="18156" y="16576"/>
                  </a:lnTo>
                  <a:lnTo>
                    <a:pt x="18022" y="16191"/>
                  </a:lnTo>
                  <a:lnTo>
                    <a:pt x="17867" y="15825"/>
                  </a:lnTo>
                  <a:lnTo>
                    <a:pt x="17520" y="15092"/>
                  </a:lnTo>
                  <a:lnTo>
                    <a:pt x="17116" y="14360"/>
                  </a:lnTo>
                  <a:lnTo>
                    <a:pt x="16692" y="13627"/>
                  </a:lnTo>
                  <a:lnTo>
                    <a:pt x="16229" y="12914"/>
                  </a:lnTo>
                  <a:lnTo>
                    <a:pt x="15728" y="12220"/>
                  </a:lnTo>
                  <a:lnTo>
                    <a:pt x="15188" y="11527"/>
                  </a:lnTo>
                  <a:lnTo>
                    <a:pt x="14610" y="10852"/>
                  </a:lnTo>
                  <a:lnTo>
                    <a:pt x="14032" y="10197"/>
                  </a:lnTo>
                  <a:lnTo>
                    <a:pt x="13415" y="9541"/>
                  </a:lnTo>
                  <a:lnTo>
                    <a:pt x="12779" y="8905"/>
                  </a:lnTo>
                  <a:lnTo>
                    <a:pt x="12124" y="8288"/>
                  </a:lnTo>
                  <a:lnTo>
                    <a:pt x="11468" y="7672"/>
                  </a:lnTo>
                  <a:lnTo>
                    <a:pt x="10794" y="7093"/>
                  </a:lnTo>
                  <a:lnTo>
                    <a:pt x="10119" y="6515"/>
                  </a:lnTo>
                  <a:lnTo>
                    <a:pt x="9425" y="5956"/>
                  </a:lnTo>
                  <a:lnTo>
                    <a:pt x="8751" y="5417"/>
                  </a:lnTo>
                  <a:lnTo>
                    <a:pt x="8076" y="4896"/>
                  </a:lnTo>
                  <a:lnTo>
                    <a:pt x="7382" y="4414"/>
                  </a:lnTo>
                  <a:lnTo>
                    <a:pt x="6727" y="3933"/>
                  </a:lnTo>
                  <a:lnTo>
                    <a:pt x="5416" y="3046"/>
                  </a:lnTo>
                  <a:lnTo>
                    <a:pt x="4202" y="2236"/>
                  </a:lnTo>
                  <a:lnTo>
                    <a:pt x="3065" y="1542"/>
                  </a:lnTo>
                  <a:lnTo>
                    <a:pt x="2062" y="926"/>
                  </a:lnTo>
                  <a:lnTo>
                    <a:pt x="1195" y="425"/>
                  </a:lnTo>
                  <a:lnTo>
                    <a:pt x="501" y="58"/>
                  </a:lnTo>
                  <a:lnTo>
                    <a:pt x="405" y="20"/>
                  </a:lnTo>
                  <a:lnTo>
                    <a:pt x="28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8" name="Google Shape;648;p27"/>
            <p:cNvSpPr/>
            <p:nvPr/>
          </p:nvSpPr>
          <p:spPr>
            <a:xfrm>
              <a:off x="1323838" y="3109275"/>
              <a:ext cx="271300" cy="290100"/>
            </a:xfrm>
            <a:custGeom>
              <a:avLst/>
              <a:gdLst/>
              <a:ahLst/>
              <a:cxnLst/>
              <a:rect l="l" t="t" r="r" b="b"/>
              <a:pathLst>
                <a:path w="10852" h="11604" extrusionOk="0">
                  <a:moveTo>
                    <a:pt x="97" y="1"/>
                  </a:moveTo>
                  <a:lnTo>
                    <a:pt x="58" y="39"/>
                  </a:lnTo>
                  <a:lnTo>
                    <a:pt x="19" y="97"/>
                  </a:lnTo>
                  <a:lnTo>
                    <a:pt x="0" y="136"/>
                  </a:lnTo>
                  <a:lnTo>
                    <a:pt x="19" y="193"/>
                  </a:lnTo>
                  <a:lnTo>
                    <a:pt x="39" y="251"/>
                  </a:lnTo>
                  <a:lnTo>
                    <a:pt x="1619" y="1986"/>
                  </a:lnTo>
                  <a:lnTo>
                    <a:pt x="4838" y="5494"/>
                  </a:lnTo>
                  <a:lnTo>
                    <a:pt x="6631" y="7441"/>
                  </a:lnTo>
                  <a:lnTo>
                    <a:pt x="8307" y="9233"/>
                  </a:lnTo>
                  <a:lnTo>
                    <a:pt x="9695" y="10679"/>
                  </a:lnTo>
                  <a:lnTo>
                    <a:pt x="10216" y="11199"/>
                  </a:lnTo>
                  <a:lnTo>
                    <a:pt x="10601" y="11565"/>
                  </a:lnTo>
                  <a:lnTo>
                    <a:pt x="10659" y="11604"/>
                  </a:lnTo>
                  <a:lnTo>
                    <a:pt x="10774" y="11604"/>
                  </a:lnTo>
                  <a:lnTo>
                    <a:pt x="10813" y="11565"/>
                  </a:lnTo>
                  <a:lnTo>
                    <a:pt x="10852" y="11507"/>
                  </a:lnTo>
                  <a:lnTo>
                    <a:pt x="10852" y="11450"/>
                  </a:lnTo>
                  <a:lnTo>
                    <a:pt x="10852" y="11392"/>
                  </a:lnTo>
                  <a:lnTo>
                    <a:pt x="10813" y="11353"/>
                  </a:lnTo>
                  <a:lnTo>
                    <a:pt x="10408" y="10968"/>
                  </a:lnTo>
                  <a:lnTo>
                    <a:pt x="9888" y="10447"/>
                  </a:lnTo>
                  <a:lnTo>
                    <a:pt x="8462" y="8963"/>
                  </a:lnTo>
                  <a:lnTo>
                    <a:pt x="6765" y="7151"/>
                  </a:lnTo>
                  <a:lnTo>
                    <a:pt x="4954" y="5185"/>
                  </a:lnTo>
                  <a:lnTo>
                    <a:pt x="1716" y="1639"/>
                  </a:lnTo>
                  <a:lnTo>
                    <a:pt x="270" y="58"/>
                  </a:lnTo>
                  <a:lnTo>
                    <a:pt x="212" y="20"/>
                  </a:lnTo>
                  <a:lnTo>
                    <a:pt x="15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9" name="Google Shape;649;p27"/>
            <p:cNvSpPr/>
            <p:nvPr/>
          </p:nvSpPr>
          <p:spPr>
            <a:xfrm>
              <a:off x="1597038" y="2270850"/>
              <a:ext cx="260725" cy="1129500"/>
            </a:xfrm>
            <a:custGeom>
              <a:avLst/>
              <a:gdLst/>
              <a:ahLst/>
              <a:cxnLst/>
              <a:rect l="l" t="t" r="r" b="b"/>
              <a:pathLst>
                <a:path w="10429" h="45180" extrusionOk="0">
                  <a:moveTo>
                    <a:pt x="7132" y="0"/>
                  </a:moveTo>
                  <a:lnTo>
                    <a:pt x="7055" y="20"/>
                  </a:lnTo>
                  <a:lnTo>
                    <a:pt x="6959" y="39"/>
                  </a:lnTo>
                  <a:lnTo>
                    <a:pt x="6882" y="77"/>
                  </a:lnTo>
                  <a:lnTo>
                    <a:pt x="6785" y="135"/>
                  </a:lnTo>
                  <a:lnTo>
                    <a:pt x="6727" y="212"/>
                  </a:lnTo>
                  <a:lnTo>
                    <a:pt x="6650" y="290"/>
                  </a:lnTo>
                  <a:lnTo>
                    <a:pt x="6188" y="983"/>
                  </a:lnTo>
                  <a:lnTo>
                    <a:pt x="5744" y="1716"/>
                  </a:lnTo>
                  <a:lnTo>
                    <a:pt x="5320" y="2448"/>
                  </a:lnTo>
                  <a:lnTo>
                    <a:pt x="4916" y="3219"/>
                  </a:lnTo>
                  <a:lnTo>
                    <a:pt x="4530" y="4009"/>
                  </a:lnTo>
                  <a:lnTo>
                    <a:pt x="4164" y="4800"/>
                  </a:lnTo>
                  <a:lnTo>
                    <a:pt x="3817" y="5628"/>
                  </a:lnTo>
                  <a:lnTo>
                    <a:pt x="3489" y="6457"/>
                  </a:lnTo>
                  <a:lnTo>
                    <a:pt x="3181" y="7305"/>
                  </a:lnTo>
                  <a:lnTo>
                    <a:pt x="2873" y="8153"/>
                  </a:lnTo>
                  <a:lnTo>
                    <a:pt x="2603" y="9021"/>
                  </a:lnTo>
                  <a:lnTo>
                    <a:pt x="2352" y="9907"/>
                  </a:lnTo>
                  <a:lnTo>
                    <a:pt x="2102" y="10794"/>
                  </a:lnTo>
                  <a:lnTo>
                    <a:pt x="1870" y="11700"/>
                  </a:lnTo>
                  <a:lnTo>
                    <a:pt x="1658" y="12606"/>
                  </a:lnTo>
                  <a:lnTo>
                    <a:pt x="1466" y="13531"/>
                  </a:lnTo>
                  <a:lnTo>
                    <a:pt x="1292" y="14456"/>
                  </a:lnTo>
                  <a:lnTo>
                    <a:pt x="1119" y="15381"/>
                  </a:lnTo>
                  <a:lnTo>
                    <a:pt x="964" y="16306"/>
                  </a:lnTo>
                  <a:lnTo>
                    <a:pt x="829" y="17232"/>
                  </a:lnTo>
                  <a:lnTo>
                    <a:pt x="695" y="18176"/>
                  </a:lnTo>
                  <a:lnTo>
                    <a:pt x="579" y="19120"/>
                  </a:lnTo>
                  <a:lnTo>
                    <a:pt x="386" y="20971"/>
                  </a:lnTo>
                  <a:lnTo>
                    <a:pt x="232" y="22840"/>
                  </a:lnTo>
                  <a:lnTo>
                    <a:pt x="136" y="24671"/>
                  </a:lnTo>
                  <a:lnTo>
                    <a:pt x="59" y="26483"/>
                  </a:lnTo>
                  <a:lnTo>
                    <a:pt x="20" y="28276"/>
                  </a:lnTo>
                  <a:lnTo>
                    <a:pt x="1" y="30010"/>
                  </a:lnTo>
                  <a:lnTo>
                    <a:pt x="20" y="31687"/>
                  </a:lnTo>
                  <a:lnTo>
                    <a:pt x="59" y="33306"/>
                  </a:lnTo>
                  <a:lnTo>
                    <a:pt x="116" y="34868"/>
                  </a:lnTo>
                  <a:lnTo>
                    <a:pt x="193" y="36352"/>
                  </a:lnTo>
                  <a:lnTo>
                    <a:pt x="290" y="37739"/>
                  </a:lnTo>
                  <a:lnTo>
                    <a:pt x="367" y="39050"/>
                  </a:lnTo>
                  <a:lnTo>
                    <a:pt x="483" y="40245"/>
                  </a:lnTo>
                  <a:lnTo>
                    <a:pt x="675" y="42307"/>
                  </a:lnTo>
                  <a:lnTo>
                    <a:pt x="849" y="43869"/>
                  </a:lnTo>
                  <a:lnTo>
                    <a:pt x="984" y="44852"/>
                  </a:lnTo>
                  <a:lnTo>
                    <a:pt x="1041" y="45179"/>
                  </a:lnTo>
                  <a:lnTo>
                    <a:pt x="5783" y="44447"/>
                  </a:lnTo>
                  <a:lnTo>
                    <a:pt x="6149" y="43522"/>
                  </a:lnTo>
                  <a:lnTo>
                    <a:pt x="6496" y="42597"/>
                  </a:lnTo>
                  <a:lnTo>
                    <a:pt x="6843" y="41671"/>
                  </a:lnTo>
                  <a:lnTo>
                    <a:pt x="7151" y="40746"/>
                  </a:lnTo>
                  <a:lnTo>
                    <a:pt x="7460" y="39821"/>
                  </a:lnTo>
                  <a:lnTo>
                    <a:pt x="7730" y="38896"/>
                  </a:lnTo>
                  <a:lnTo>
                    <a:pt x="7999" y="37990"/>
                  </a:lnTo>
                  <a:lnTo>
                    <a:pt x="8250" y="37065"/>
                  </a:lnTo>
                  <a:lnTo>
                    <a:pt x="8481" y="36140"/>
                  </a:lnTo>
                  <a:lnTo>
                    <a:pt x="8693" y="35234"/>
                  </a:lnTo>
                  <a:lnTo>
                    <a:pt x="8905" y="34309"/>
                  </a:lnTo>
                  <a:lnTo>
                    <a:pt x="9098" y="33403"/>
                  </a:lnTo>
                  <a:lnTo>
                    <a:pt x="9272" y="32497"/>
                  </a:lnTo>
                  <a:lnTo>
                    <a:pt x="9426" y="31610"/>
                  </a:lnTo>
                  <a:lnTo>
                    <a:pt x="9580" y="30704"/>
                  </a:lnTo>
                  <a:lnTo>
                    <a:pt x="9715" y="29818"/>
                  </a:lnTo>
                  <a:lnTo>
                    <a:pt x="9831" y="28931"/>
                  </a:lnTo>
                  <a:lnTo>
                    <a:pt x="9946" y="28044"/>
                  </a:lnTo>
                  <a:lnTo>
                    <a:pt x="10120" y="26310"/>
                  </a:lnTo>
                  <a:lnTo>
                    <a:pt x="10255" y="24594"/>
                  </a:lnTo>
                  <a:lnTo>
                    <a:pt x="10351" y="22918"/>
                  </a:lnTo>
                  <a:lnTo>
                    <a:pt x="10409" y="21260"/>
                  </a:lnTo>
                  <a:lnTo>
                    <a:pt x="10428" y="19641"/>
                  </a:lnTo>
                  <a:lnTo>
                    <a:pt x="10409" y="18080"/>
                  </a:lnTo>
                  <a:lnTo>
                    <a:pt x="10370" y="16538"/>
                  </a:lnTo>
                  <a:lnTo>
                    <a:pt x="10293" y="15054"/>
                  </a:lnTo>
                  <a:lnTo>
                    <a:pt x="10197" y="13627"/>
                  </a:lnTo>
                  <a:lnTo>
                    <a:pt x="10081" y="12240"/>
                  </a:lnTo>
                  <a:lnTo>
                    <a:pt x="9946" y="10910"/>
                  </a:lnTo>
                  <a:lnTo>
                    <a:pt x="9792" y="9638"/>
                  </a:lnTo>
                  <a:lnTo>
                    <a:pt x="9619" y="8443"/>
                  </a:lnTo>
                  <a:lnTo>
                    <a:pt x="9445" y="7286"/>
                  </a:lnTo>
                  <a:lnTo>
                    <a:pt x="9272" y="6207"/>
                  </a:lnTo>
                  <a:lnTo>
                    <a:pt x="9079" y="5204"/>
                  </a:lnTo>
                  <a:lnTo>
                    <a:pt x="8886" y="4279"/>
                  </a:lnTo>
                  <a:lnTo>
                    <a:pt x="8713" y="3431"/>
                  </a:lnTo>
                  <a:lnTo>
                    <a:pt x="8520" y="2660"/>
                  </a:lnTo>
                  <a:lnTo>
                    <a:pt x="8346" y="1966"/>
                  </a:lnTo>
                  <a:lnTo>
                    <a:pt x="8192" y="1350"/>
                  </a:lnTo>
                  <a:lnTo>
                    <a:pt x="8038" y="848"/>
                  </a:lnTo>
                  <a:lnTo>
                    <a:pt x="7903" y="424"/>
                  </a:lnTo>
                  <a:lnTo>
                    <a:pt x="7865" y="328"/>
                  </a:lnTo>
                  <a:lnTo>
                    <a:pt x="7807" y="251"/>
                  </a:lnTo>
                  <a:lnTo>
                    <a:pt x="7749" y="193"/>
                  </a:lnTo>
                  <a:lnTo>
                    <a:pt x="7672" y="135"/>
                  </a:lnTo>
                  <a:lnTo>
                    <a:pt x="7595" y="77"/>
                  </a:lnTo>
                  <a:lnTo>
                    <a:pt x="7518" y="39"/>
                  </a:lnTo>
                  <a:lnTo>
                    <a:pt x="73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0" name="Google Shape;650;p27"/>
            <p:cNvSpPr/>
            <p:nvPr/>
          </p:nvSpPr>
          <p:spPr>
            <a:xfrm>
              <a:off x="1681838" y="2460700"/>
              <a:ext cx="73275" cy="660650"/>
            </a:xfrm>
            <a:custGeom>
              <a:avLst/>
              <a:gdLst/>
              <a:ahLst/>
              <a:cxnLst/>
              <a:rect l="l" t="t" r="r" b="b"/>
              <a:pathLst>
                <a:path w="2931" h="26426" extrusionOk="0">
                  <a:moveTo>
                    <a:pt x="2738" y="0"/>
                  </a:moveTo>
                  <a:lnTo>
                    <a:pt x="2680" y="39"/>
                  </a:lnTo>
                  <a:lnTo>
                    <a:pt x="2661" y="78"/>
                  </a:lnTo>
                  <a:lnTo>
                    <a:pt x="2642" y="135"/>
                  </a:lnTo>
                  <a:lnTo>
                    <a:pt x="2237" y="3952"/>
                  </a:lnTo>
                  <a:lnTo>
                    <a:pt x="1350" y="12317"/>
                  </a:lnTo>
                  <a:lnTo>
                    <a:pt x="868" y="16923"/>
                  </a:lnTo>
                  <a:lnTo>
                    <a:pt x="464" y="21125"/>
                  </a:lnTo>
                  <a:lnTo>
                    <a:pt x="136" y="24421"/>
                  </a:lnTo>
                  <a:lnTo>
                    <a:pt x="40" y="25558"/>
                  </a:lnTo>
                  <a:lnTo>
                    <a:pt x="1" y="26271"/>
                  </a:lnTo>
                  <a:lnTo>
                    <a:pt x="1" y="26329"/>
                  </a:lnTo>
                  <a:lnTo>
                    <a:pt x="40" y="26387"/>
                  </a:lnTo>
                  <a:lnTo>
                    <a:pt x="78" y="26426"/>
                  </a:lnTo>
                  <a:lnTo>
                    <a:pt x="194" y="26426"/>
                  </a:lnTo>
                  <a:lnTo>
                    <a:pt x="252" y="26387"/>
                  </a:lnTo>
                  <a:lnTo>
                    <a:pt x="290" y="26348"/>
                  </a:lnTo>
                  <a:lnTo>
                    <a:pt x="290" y="26291"/>
                  </a:lnTo>
                  <a:lnTo>
                    <a:pt x="348" y="25577"/>
                  </a:lnTo>
                  <a:lnTo>
                    <a:pt x="444" y="24421"/>
                  </a:lnTo>
                  <a:lnTo>
                    <a:pt x="753" y="21144"/>
                  </a:lnTo>
                  <a:lnTo>
                    <a:pt x="1177" y="16943"/>
                  </a:lnTo>
                  <a:lnTo>
                    <a:pt x="1659" y="12336"/>
                  </a:lnTo>
                  <a:lnTo>
                    <a:pt x="2526" y="3971"/>
                  </a:lnTo>
                  <a:lnTo>
                    <a:pt x="2931" y="174"/>
                  </a:lnTo>
                  <a:lnTo>
                    <a:pt x="2931" y="97"/>
                  </a:lnTo>
                  <a:lnTo>
                    <a:pt x="2892" y="58"/>
                  </a:lnTo>
                  <a:lnTo>
                    <a:pt x="2854" y="20"/>
                  </a:lnTo>
                  <a:lnTo>
                    <a:pt x="279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1" name="Google Shape;651;p27"/>
            <p:cNvSpPr/>
            <p:nvPr/>
          </p:nvSpPr>
          <p:spPr>
            <a:xfrm>
              <a:off x="1643788" y="2861125"/>
              <a:ext cx="163850" cy="546450"/>
            </a:xfrm>
            <a:custGeom>
              <a:avLst/>
              <a:gdLst/>
              <a:ahLst/>
              <a:cxnLst/>
              <a:rect l="l" t="t" r="r" b="b"/>
              <a:pathLst>
                <a:path w="6554" h="21858" extrusionOk="0">
                  <a:moveTo>
                    <a:pt x="5108" y="0"/>
                  </a:moveTo>
                  <a:lnTo>
                    <a:pt x="4973" y="20"/>
                  </a:lnTo>
                  <a:lnTo>
                    <a:pt x="4857" y="77"/>
                  </a:lnTo>
                  <a:lnTo>
                    <a:pt x="4761" y="155"/>
                  </a:lnTo>
                  <a:lnTo>
                    <a:pt x="4433" y="540"/>
                  </a:lnTo>
                  <a:lnTo>
                    <a:pt x="4125" y="945"/>
                  </a:lnTo>
                  <a:lnTo>
                    <a:pt x="3817" y="1330"/>
                  </a:lnTo>
                  <a:lnTo>
                    <a:pt x="3527" y="1735"/>
                  </a:lnTo>
                  <a:lnTo>
                    <a:pt x="3258" y="2140"/>
                  </a:lnTo>
                  <a:lnTo>
                    <a:pt x="3007" y="2545"/>
                  </a:lnTo>
                  <a:lnTo>
                    <a:pt x="2757" y="2949"/>
                  </a:lnTo>
                  <a:lnTo>
                    <a:pt x="2525" y="3373"/>
                  </a:lnTo>
                  <a:lnTo>
                    <a:pt x="2313" y="3797"/>
                  </a:lnTo>
                  <a:lnTo>
                    <a:pt x="2101" y="4221"/>
                  </a:lnTo>
                  <a:lnTo>
                    <a:pt x="1716" y="5070"/>
                  </a:lnTo>
                  <a:lnTo>
                    <a:pt x="1388" y="5918"/>
                  </a:lnTo>
                  <a:lnTo>
                    <a:pt x="1099" y="6766"/>
                  </a:lnTo>
                  <a:lnTo>
                    <a:pt x="848" y="7633"/>
                  </a:lnTo>
                  <a:lnTo>
                    <a:pt x="636" y="8481"/>
                  </a:lnTo>
                  <a:lnTo>
                    <a:pt x="463" y="9348"/>
                  </a:lnTo>
                  <a:lnTo>
                    <a:pt x="309" y="10177"/>
                  </a:lnTo>
                  <a:lnTo>
                    <a:pt x="193" y="11006"/>
                  </a:lnTo>
                  <a:lnTo>
                    <a:pt x="116" y="11816"/>
                  </a:lnTo>
                  <a:lnTo>
                    <a:pt x="58" y="12625"/>
                  </a:lnTo>
                  <a:lnTo>
                    <a:pt x="20" y="13396"/>
                  </a:lnTo>
                  <a:lnTo>
                    <a:pt x="0" y="14148"/>
                  </a:lnTo>
                  <a:lnTo>
                    <a:pt x="0" y="14880"/>
                  </a:lnTo>
                  <a:lnTo>
                    <a:pt x="20" y="15574"/>
                  </a:lnTo>
                  <a:lnTo>
                    <a:pt x="58" y="16229"/>
                  </a:lnTo>
                  <a:lnTo>
                    <a:pt x="97" y="16865"/>
                  </a:lnTo>
                  <a:lnTo>
                    <a:pt x="154" y="17444"/>
                  </a:lnTo>
                  <a:lnTo>
                    <a:pt x="289" y="18504"/>
                  </a:lnTo>
                  <a:lnTo>
                    <a:pt x="405" y="19352"/>
                  </a:lnTo>
                  <a:lnTo>
                    <a:pt x="521" y="19988"/>
                  </a:lnTo>
                  <a:lnTo>
                    <a:pt x="636" y="20528"/>
                  </a:lnTo>
                  <a:lnTo>
                    <a:pt x="925" y="21857"/>
                  </a:lnTo>
                  <a:lnTo>
                    <a:pt x="3759" y="21106"/>
                  </a:lnTo>
                  <a:lnTo>
                    <a:pt x="4144" y="20412"/>
                  </a:lnTo>
                  <a:lnTo>
                    <a:pt x="4510" y="19718"/>
                  </a:lnTo>
                  <a:lnTo>
                    <a:pt x="4838" y="19005"/>
                  </a:lnTo>
                  <a:lnTo>
                    <a:pt x="5127" y="18272"/>
                  </a:lnTo>
                  <a:lnTo>
                    <a:pt x="5378" y="17521"/>
                  </a:lnTo>
                  <a:lnTo>
                    <a:pt x="5609" y="16769"/>
                  </a:lnTo>
                  <a:lnTo>
                    <a:pt x="5821" y="16017"/>
                  </a:lnTo>
                  <a:lnTo>
                    <a:pt x="5995" y="15246"/>
                  </a:lnTo>
                  <a:lnTo>
                    <a:pt x="6129" y="14475"/>
                  </a:lnTo>
                  <a:lnTo>
                    <a:pt x="6264" y="13724"/>
                  </a:lnTo>
                  <a:lnTo>
                    <a:pt x="6361" y="12953"/>
                  </a:lnTo>
                  <a:lnTo>
                    <a:pt x="6438" y="12182"/>
                  </a:lnTo>
                  <a:lnTo>
                    <a:pt x="6496" y="11411"/>
                  </a:lnTo>
                  <a:lnTo>
                    <a:pt x="6534" y="10659"/>
                  </a:lnTo>
                  <a:lnTo>
                    <a:pt x="6554" y="9907"/>
                  </a:lnTo>
                  <a:lnTo>
                    <a:pt x="6554" y="9175"/>
                  </a:lnTo>
                  <a:lnTo>
                    <a:pt x="6554" y="8443"/>
                  </a:lnTo>
                  <a:lnTo>
                    <a:pt x="6534" y="7729"/>
                  </a:lnTo>
                  <a:lnTo>
                    <a:pt x="6496" y="7036"/>
                  </a:lnTo>
                  <a:lnTo>
                    <a:pt x="6438" y="6361"/>
                  </a:lnTo>
                  <a:lnTo>
                    <a:pt x="6322" y="5070"/>
                  </a:lnTo>
                  <a:lnTo>
                    <a:pt x="6187" y="3875"/>
                  </a:lnTo>
                  <a:lnTo>
                    <a:pt x="6014" y="2795"/>
                  </a:lnTo>
                  <a:lnTo>
                    <a:pt x="5860" y="1831"/>
                  </a:lnTo>
                  <a:lnTo>
                    <a:pt x="5705" y="1022"/>
                  </a:lnTo>
                  <a:lnTo>
                    <a:pt x="5551" y="367"/>
                  </a:lnTo>
                  <a:lnTo>
                    <a:pt x="5513" y="232"/>
                  </a:lnTo>
                  <a:lnTo>
                    <a:pt x="5436" y="135"/>
                  </a:lnTo>
                  <a:lnTo>
                    <a:pt x="5339" y="58"/>
                  </a:lnTo>
                  <a:lnTo>
                    <a:pt x="5224" y="20"/>
                  </a:lnTo>
                  <a:lnTo>
                    <a:pt x="51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2" name="Google Shape;652;p27"/>
            <p:cNvSpPr/>
            <p:nvPr/>
          </p:nvSpPr>
          <p:spPr>
            <a:xfrm>
              <a:off x="1691488" y="2958450"/>
              <a:ext cx="66525" cy="400925"/>
            </a:xfrm>
            <a:custGeom>
              <a:avLst/>
              <a:gdLst/>
              <a:ahLst/>
              <a:cxnLst/>
              <a:rect l="l" t="t" r="r" b="b"/>
              <a:pathLst>
                <a:path w="2661" h="16037" extrusionOk="0">
                  <a:moveTo>
                    <a:pt x="2468" y="1"/>
                  </a:moveTo>
                  <a:lnTo>
                    <a:pt x="2410" y="39"/>
                  </a:lnTo>
                  <a:lnTo>
                    <a:pt x="2371" y="78"/>
                  </a:lnTo>
                  <a:lnTo>
                    <a:pt x="2352" y="136"/>
                  </a:lnTo>
                  <a:lnTo>
                    <a:pt x="0" y="15864"/>
                  </a:lnTo>
                  <a:lnTo>
                    <a:pt x="0" y="15921"/>
                  </a:lnTo>
                  <a:lnTo>
                    <a:pt x="20" y="15979"/>
                  </a:lnTo>
                  <a:lnTo>
                    <a:pt x="78" y="16018"/>
                  </a:lnTo>
                  <a:lnTo>
                    <a:pt x="135" y="16037"/>
                  </a:lnTo>
                  <a:lnTo>
                    <a:pt x="193" y="16037"/>
                  </a:lnTo>
                  <a:lnTo>
                    <a:pt x="251" y="15998"/>
                  </a:lnTo>
                  <a:lnTo>
                    <a:pt x="290" y="15960"/>
                  </a:lnTo>
                  <a:lnTo>
                    <a:pt x="290" y="15921"/>
                  </a:lnTo>
                  <a:lnTo>
                    <a:pt x="2660" y="174"/>
                  </a:lnTo>
                  <a:lnTo>
                    <a:pt x="2660" y="116"/>
                  </a:lnTo>
                  <a:lnTo>
                    <a:pt x="2622" y="59"/>
                  </a:lnTo>
                  <a:lnTo>
                    <a:pt x="2583" y="20"/>
                  </a:lnTo>
                  <a:lnTo>
                    <a:pt x="252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3" name="Google Shape;653;p27"/>
            <p:cNvSpPr/>
            <p:nvPr/>
          </p:nvSpPr>
          <p:spPr>
            <a:xfrm>
              <a:off x="1418763" y="3359850"/>
              <a:ext cx="421150" cy="592225"/>
            </a:xfrm>
            <a:custGeom>
              <a:avLst/>
              <a:gdLst/>
              <a:ahLst/>
              <a:cxnLst/>
              <a:rect l="l" t="t" r="r" b="b"/>
              <a:pathLst>
                <a:path w="16846" h="23689" extrusionOk="0">
                  <a:moveTo>
                    <a:pt x="16846" y="0"/>
                  </a:moveTo>
                  <a:lnTo>
                    <a:pt x="16846" y="0"/>
                  </a:lnTo>
                  <a:lnTo>
                    <a:pt x="16846" y="0"/>
                  </a:lnTo>
                  <a:close/>
                  <a:moveTo>
                    <a:pt x="0" y="0"/>
                  </a:moveTo>
                  <a:lnTo>
                    <a:pt x="58" y="713"/>
                  </a:lnTo>
                  <a:lnTo>
                    <a:pt x="251" y="2660"/>
                  </a:lnTo>
                  <a:lnTo>
                    <a:pt x="386" y="4009"/>
                  </a:lnTo>
                  <a:lnTo>
                    <a:pt x="540" y="5551"/>
                  </a:lnTo>
                  <a:lnTo>
                    <a:pt x="752" y="7247"/>
                  </a:lnTo>
                  <a:lnTo>
                    <a:pt x="983" y="9078"/>
                  </a:lnTo>
                  <a:lnTo>
                    <a:pt x="1234" y="10967"/>
                  </a:lnTo>
                  <a:lnTo>
                    <a:pt x="1542" y="12895"/>
                  </a:lnTo>
                  <a:lnTo>
                    <a:pt x="1870" y="14841"/>
                  </a:lnTo>
                  <a:lnTo>
                    <a:pt x="2236" y="16750"/>
                  </a:lnTo>
                  <a:lnTo>
                    <a:pt x="2429" y="17675"/>
                  </a:lnTo>
                  <a:lnTo>
                    <a:pt x="2622" y="18561"/>
                  </a:lnTo>
                  <a:lnTo>
                    <a:pt x="2834" y="19448"/>
                  </a:lnTo>
                  <a:lnTo>
                    <a:pt x="3065" y="20296"/>
                  </a:lnTo>
                  <a:lnTo>
                    <a:pt x="3277" y="21086"/>
                  </a:lnTo>
                  <a:lnTo>
                    <a:pt x="3527" y="21857"/>
                  </a:lnTo>
                  <a:lnTo>
                    <a:pt x="3759" y="22570"/>
                  </a:lnTo>
                  <a:lnTo>
                    <a:pt x="4029" y="23226"/>
                  </a:lnTo>
                  <a:lnTo>
                    <a:pt x="4298" y="23284"/>
                  </a:lnTo>
                  <a:lnTo>
                    <a:pt x="5089" y="23380"/>
                  </a:lnTo>
                  <a:lnTo>
                    <a:pt x="6284" y="23496"/>
                  </a:lnTo>
                  <a:lnTo>
                    <a:pt x="7016" y="23553"/>
                  </a:lnTo>
                  <a:lnTo>
                    <a:pt x="7806" y="23611"/>
                  </a:lnTo>
                  <a:lnTo>
                    <a:pt x="8674" y="23650"/>
                  </a:lnTo>
                  <a:lnTo>
                    <a:pt x="9580" y="23669"/>
                  </a:lnTo>
                  <a:lnTo>
                    <a:pt x="10524" y="23688"/>
                  </a:lnTo>
                  <a:lnTo>
                    <a:pt x="11488" y="23650"/>
                  </a:lnTo>
                  <a:lnTo>
                    <a:pt x="12490" y="23611"/>
                  </a:lnTo>
                  <a:lnTo>
                    <a:pt x="13492" y="23515"/>
                  </a:lnTo>
                  <a:lnTo>
                    <a:pt x="14475" y="23399"/>
                  </a:lnTo>
                  <a:lnTo>
                    <a:pt x="14976" y="23322"/>
                  </a:lnTo>
                  <a:lnTo>
                    <a:pt x="15458" y="23226"/>
                  </a:lnTo>
                  <a:lnTo>
                    <a:pt x="16846" y="0"/>
                  </a:lnTo>
                  <a:lnTo>
                    <a:pt x="16827" y="39"/>
                  </a:lnTo>
                  <a:lnTo>
                    <a:pt x="16788" y="97"/>
                  </a:lnTo>
                  <a:lnTo>
                    <a:pt x="16750" y="135"/>
                  </a:lnTo>
                  <a:lnTo>
                    <a:pt x="16672" y="193"/>
                  </a:lnTo>
                  <a:lnTo>
                    <a:pt x="16460" y="289"/>
                  </a:lnTo>
                  <a:lnTo>
                    <a:pt x="16171" y="386"/>
                  </a:lnTo>
                  <a:lnTo>
                    <a:pt x="15824" y="463"/>
                  </a:lnTo>
                  <a:lnTo>
                    <a:pt x="15400" y="559"/>
                  </a:lnTo>
                  <a:lnTo>
                    <a:pt x="14918" y="636"/>
                  </a:lnTo>
                  <a:lnTo>
                    <a:pt x="14379" y="694"/>
                  </a:lnTo>
                  <a:lnTo>
                    <a:pt x="13781" y="771"/>
                  </a:lnTo>
                  <a:lnTo>
                    <a:pt x="13126" y="829"/>
                  </a:lnTo>
                  <a:lnTo>
                    <a:pt x="11700" y="925"/>
                  </a:lnTo>
                  <a:lnTo>
                    <a:pt x="10119" y="983"/>
                  </a:lnTo>
                  <a:lnTo>
                    <a:pt x="8423" y="1003"/>
                  </a:lnTo>
                  <a:lnTo>
                    <a:pt x="6727" y="983"/>
                  </a:lnTo>
                  <a:lnTo>
                    <a:pt x="5146" y="925"/>
                  </a:lnTo>
                  <a:lnTo>
                    <a:pt x="3720" y="829"/>
                  </a:lnTo>
                  <a:lnTo>
                    <a:pt x="3065" y="771"/>
                  </a:lnTo>
                  <a:lnTo>
                    <a:pt x="2467" y="694"/>
                  </a:lnTo>
                  <a:lnTo>
                    <a:pt x="1928" y="636"/>
                  </a:lnTo>
                  <a:lnTo>
                    <a:pt x="1446" y="559"/>
                  </a:lnTo>
                  <a:lnTo>
                    <a:pt x="1022" y="463"/>
                  </a:lnTo>
                  <a:lnTo>
                    <a:pt x="656" y="386"/>
                  </a:lnTo>
                  <a:lnTo>
                    <a:pt x="386" y="289"/>
                  </a:lnTo>
                  <a:lnTo>
                    <a:pt x="174" y="193"/>
                  </a:lnTo>
                  <a:lnTo>
                    <a:pt x="97" y="135"/>
                  </a:lnTo>
                  <a:lnTo>
                    <a:pt x="39" y="97"/>
                  </a:lnTo>
                  <a:lnTo>
                    <a:pt x="19" y="39"/>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54" name="Google Shape;654;p27"/>
          <p:cNvGrpSpPr/>
          <p:nvPr/>
        </p:nvGrpSpPr>
        <p:grpSpPr>
          <a:xfrm>
            <a:off x="6985776" y="2320362"/>
            <a:ext cx="677025" cy="1839438"/>
            <a:chOff x="6909776" y="2415188"/>
            <a:chExt cx="677025" cy="1839438"/>
          </a:xfrm>
        </p:grpSpPr>
        <p:sp>
          <p:nvSpPr>
            <p:cNvPr id="655" name="Google Shape;655;p27"/>
            <p:cNvSpPr/>
            <p:nvPr/>
          </p:nvSpPr>
          <p:spPr>
            <a:xfrm>
              <a:off x="6909776" y="4151001"/>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6" name="Google Shape;656;p27"/>
            <p:cNvSpPr/>
            <p:nvPr/>
          </p:nvSpPr>
          <p:spPr>
            <a:xfrm>
              <a:off x="7045338" y="2415188"/>
              <a:ext cx="280950" cy="1180575"/>
            </a:xfrm>
            <a:custGeom>
              <a:avLst/>
              <a:gdLst/>
              <a:ahLst/>
              <a:cxnLst/>
              <a:rect l="l" t="t" r="r" b="b"/>
              <a:pathLst>
                <a:path w="11238" h="47223" extrusionOk="0">
                  <a:moveTo>
                    <a:pt x="4279" y="1"/>
                  </a:moveTo>
                  <a:lnTo>
                    <a:pt x="4164" y="20"/>
                  </a:lnTo>
                  <a:lnTo>
                    <a:pt x="4067" y="58"/>
                  </a:lnTo>
                  <a:lnTo>
                    <a:pt x="3952" y="97"/>
                  </a:lnTo>
                  <a:lnTo>
                    <a:pt x="3875" y="155"/>
                  </a:lnTo>
                  <a:lnTo>
                    <a:pt x="3778" y="232"/>
                  </a:lnTo>
                  <a:lnTo>
                    <a:pt x="3701" y="309"/>
                  </a:lnTo>
                  <a:lnTo>
                    <a:pt x="3643" y="405"/>
                  </a:lnTo>
                  <a:lnTo>
                    <a:pt x="3585" y="521"/>
                  </a:lnTo>
                  <a:lnTo>
                    <a:pt x="3161" y="1735"/>
                  </a:lnTo>
                  <a:lnTo>
                    <a:pt x="2930" y="2448"/>
                  </a:lnTo>
                  <a:lnTo>
                    <a:pt x="2679" y="3239"/>
                  </a:lnTo>
                  <a:lnTo>
                    <a:pt x="2410" y="4106"/>
                  </a:lnTo>
                  <a:lnTo>
                    <a:pt x="2159" y="5050"/>
                  </a:lnTo>
                  <a:lnTo>
                    <a:pt x="1889" y="6053"/>
                  </a:lnTo>
                  <a:lnTo>
                    <a:pt x="1639" y="7132"/>
                  </a:lnTo>
                  <a:lnTo>
                    <a:pt x="1388" y="8269"/>
                  </a:lnTo>
                  <a:lnTo>
                    <a:pt x="1138" y="9484"/>
                  </a:lnTo>
                  <a:lnTo>
                    <a:pt x="906" y="10736"/>
                  </a:lnTo>
                  <a:lnTo>
                    <a:pt x="714" y="12066"/>
                  </a:lnTo>
                  <a:lnTo>
                    <a:pt x="521" y="13435"/>
                  </a:lnTo>
                  <a:lnTo>
                    <a:pt x="347" y="14861"/>
                  </a:lnTo>
                  <a:lnTo>
                    <a:pt x="212" y="16345"/>
                  </a:lnTo>
                  <a:lnTo>
                    <a:pt x="116" y="17887"/>
                  </a:lnTo>
                  <a:lnTo>
                    <a:pt x="39" y="19468"/>
                  </a:lnTo>
                  <a:lnTo>
                    <a:pt x="0" y="21087"/>
                  </a:lnTo>
                  <a:lnTo>
                    <a:pt x="20" y="22744"/>
                  </a:lnTo>
                  <a:lnTo>
                    <a:pt x="39" y="23592"/>
                  </a:lnTo>
                  <a:lnTo>
                    <a:pt x="77" y="24460"/>
                  </a:lnTo>
                  <a:lnTo>
                    <a:pt x="135" y="25327"/>
                  </a:lnTo>
                  <a:lnTo>
                    <a:pt x="193" y="26194"/>
                  </a:lnTo>
                  <a:lnTo>
                    <a:pt x="270" y="27081"/>
                  </a:lnTo>
                  <a:lnTo>
                    <a:pt x="347" y="27968"/>
                  </a:lnTo>
                  <a:lnTo>
                    <a:pt x="444" y="28873"/>
                  </a:lnTo>
                  <a:lnTo>
                    <a:pt x="579" y="29779"/>
                  </a:lnTo>
                  <a:lnTo>
                    <a:pt x="694" y="30705"/>
                  </a:lnTo>
                  <a:lnTo>
                    <a:pt x="848" y="31630"/>
                  </a:lnTo>
                  <a:lnTo>
                    <a:pt x="1022" y="32555"/>
                  </a:lnTo>
                  <a:lnTo>
                    <a:pt x="1195" y="33499"/>
                  </a:lnTo>
                  <a:lnTo>
                    <a:pt x="1388" y="34444"/>
                  </a:lnTo>
                  <a:lnTo>
                    <a:pt x="1600" y="35388"/>
                  </a:lnTo>
                  <a:lnTo>
                    <a:pt x="1831" y="36352"/>
                  </a:lnTo>
                  <a:lnTo>
                    <a:pt x="2082" y="37316"/>
                  </a:lnTo>
                  <a:lnTo>
                    <a:pt x="2352" y="38299"/>
                  </a:lnTo>
                  <a:lnTo>
                    <a:pt x="2641" y="39262"/>
                  </a:lnTo>
                  <a:lnTo>
                    <a:pt x="2949" y="40245"/>
                  </a:lnTo>
                  <a:lnTo>
                    <a:pt x="3277" y="41228"/>
                  </a:lnTo>
                  <a:lnTo>
                    <a:pt x="3643" y="42231"/>
                  </a:lnTo>
                  <a:lnTo>
                    <a:pt x="4009" y="43214"/>
                  </a:lnTo>
                  <a:lnTo>
                    <a:pt x="4395" y="44216"/>
                  </a:lnTo>
                  <a:lnTo>
                    <a:pt x="4819" y="45218"/>
                  </a:lnTo>
                  <a:lnTo>
                    <a:pt x="5243" y="46220"/>
                  </a:lnTo>
                  <a:lnTo>
                    <a:pt x="5706" y="47223"/>
                  </a:lnTo>
                  <a:lnTo>
                    <a:pt x="9483" y="47223"/>
                  </a:lnTo>
                  <a:lnTo>
                    <a:pt x="9560" y="46914"/>
                  </a:lnTo>
                  <a:lnTo>
                    <a:pt x="9734" y="46008"/>
                  </a:lnTo>
                  <a:lnTo>
                    <a:pt x="9984" y="44582"/>
                  </a:lnTo>
                  <a:lnTo>
                    <a:pt x="10119" y="43676"/>
                  </a:lnTo>
                  <a:lnTo>
                    <a:pt x="10274" y="42655"/>
                  </a:lnTo>
                  <a:lnTo>
                    <a:pt x="10428" y="41517"/>
                  </a:lnTo>
                  <a:lnTo>
                    <a:pt x="10582" y="40303"/>
                  </a:lnTo>
                  <a:lnTo>
                    <a:pt x="10717" y="38973"/>
                  </a:lnTo>
                  <a:lnTo>
                    <a:pt x="10852" y="37547"/>
                  </a:lnTo>
                  <a:lnTo>
                    <a:pt x="10987" y="36063"/>
                  </a:lnTo>
                  <a:lnTo>
                    <a:pt x="11083" y="34482"/>
                  </a:lnTo>
                  <a:lnTo>
                    <a:pt x="11160" y="32844"/>
                  </a:lnTo>
                  <a:lnTo>
                    <a:pt x="11218" y="31129"/>
                  </a:lnTo>
                  <a:lnTo>
                    <a:pt x="11237" y="29375"/>
                  </a:lnTo>
                  <a:lnTo>
                    <a:pt x="11218" y="27544"/>
                  </a:lnTo>
                  <a:lnTo>
                    <a:pt x="11179" y="25693"/>
                  </a:lnTo>
                  <a:lnTo>
                    <a:pt x="11083" y="23785"/>
                  </a:lnTo>
                  <a:lnTo>
                    <a:pt x="11006" y="22841"/>
                  </a:lnTo>
                  <a:lnTo>
                    <a:pt x="10929" y="21858"/>
                  </a:lnTo>
                  <a:lnTo>
                    <a:pt x="10852" y="20894"/>
                  </a:lnTo>
                  <a:lnTo>
                    <a:pt x="10736" y="19911"/>
                  </a:lnTo>
                  <a:lnTo>
                    <a:pt x="10620" y="18928"/>
                  </a:lnTo>
                  <a:lnTo>
                    <a:pt x="10486" y="17945"/>
                  </a:lnTo>
                  <a:lnTo>
                    <a:pt x="10351" y="16943"/>
                  </a:lnTo>
                  <a:lnTo>
                    <a:pt x="10177" y="15960"/>
                  </a:lnTo>
                  <a:lnTo>
                    <a:pt x="10004" y="14957"/>
                  </a:lnTo>
                  <a:lnTo>
                    <a:pt x="9811" y="13955"/>
                  </a:lnTo>
                  <a:lnTo>
                    <a:pt x="9599" y="12972"/>
                  </a:lnTo>
                  <a:lnTo>
                    <a:pt x="9368" y="11970"/>
                  </a:lnTo>
                  <a:lnTo>
                    <a:pt x="9117" y="10987"/>
                  </a:lnTo>
                  <a:lnTo>
                    <a:pt x="8847" y="9985"/>
                  </a:lnTo>
                  <a:lnTo>
                    <a:pt x="8558" y="9002"/>
                  </a:lnTo>
                  <a:lnTo>
                    <a:pt x="8250" y="8019"/>
                  </a:lnTo>
                  <a:lnTo>
                    <a:pt x="7922" y="7055"/>
                  </a:lnTo>
                  <a:lnTo>
                    <a:pt x="7575" y="6072"/>
                  </a:lnTo>
                  <a:lnTo>
                    <a:pt x="7209" y="5108"/>
                  </a:lnTo>
                  <a:lnTo>
                    <a:pt x="6823" y="4164"/>
                  </a:lnTo>
                  <a:lnTo>
                    <a:pt x="6419" y="3200"/>
                  </a:lnTo>
                  <a:lnTo>
                    <a:pt x="5975" y="2275"/>
                  </a:lnTo>
                  <a:lnTo>
                    <a:pt x="5513" y="1331"/>
                  </a:lnTo>
                  <a:lnTo>
                    <a:pt x="5031" y="425"/>
                  </a:lnTo>
                  <a:lnTo>
                    <a:pt x="4973" y="309"/>
                  </a:lnTo>
                  <a:lnTo>
                    <a:pt x="4896" y="232"/>
                  </a:lnTo>
                  <a:lnTo>
                    <a:pt x="4800" y="155"/>
                  </a:lnTo>
                  <a:lnTo>
                    <a:pt x="4703" y="97"/>
                  </a:lnTo>
                  <a:lnTo>
                    <a:pt x="4607" y="39"/>
                  </a:lnTo>
                  <a:lnTo>
                    <a:pt x="4491" y="20"/>
                  </a:lnTo>
                  <a:lnTo>
                    <a:pt x="439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7" name="Google Shape;657;p27"/>
            <p:cNvSpPr/>
            <p:nvPr/>
          </p:nvSpPr>
          <p:spPr>
            <a:xfrm>
              <a:off x="7156163" y="2642638"/>
              <a:ext cx="78075" cy="893375"/>
            </a:xfrm>
            <a:custGeom>
              <a:avLst/>
              <a:gdLst/>
              <a:ahLst/>
              <a:cxnLst/>
              <a:rect l="l" t="t" r="r" b="b"/>
              <a:pathLst>
                <a:path w="3123" h="35735" extrusionOk="0">
                  <a:moveTo>
                    <a:pt x="135" y="0"/>
                  </a:moveTo>
                  <a:lnTo>
                    <a:pt x="78" y="19"/>
                  </a:lnTo>
                  <a:lnTo>
                    <a:pt x="39" y="58"/>
                  </a:lnTo>
                  <a:lnTo>
                    <a:pt x="0" y="116"/>
                  </a:lnTo>
                  <a:lnTo>
                    <a:pt x="0" y="174"/>
                  </a:lnTo>
                  <a:lnTo>
                    <a:pt x="2834" y="35600"/>
                  </a:lnTo>
                  <a:lnTo>
                    <a:pt x="2853" y="35657"/>
                  </a:lnTo>
                  <a:lnTo>
                    <a:pt x="2872" y="35696"/>
                  </a:lnTo>
                  <a:lnTo>
                    <a:pt x="2930" y="35735"/>
                  </a:lnTo>
                  <a:lnTo>
                    <a:pt x="2988" y="35735"/>
                  </a:lnTo>
                  <a:lnTo>
                    <a:pt x="3046" y="35715"/>
                  </a:lnTo>
                  <a:lnTo>
                    <a:pt x="3104" y="35696"/>
                  </a:lnTo>
                  <a:lnTo>
                    <a:pt x="3123" y="35638"/>
                  </a:lnTo>
                  <a:lnTo>
                    <a:pt x="3123" y="35580"/>
                  </a:lnTo>
                  <a:lnTo>
                    <a:pt x="309" y="154"/>
                  </a:lnTo>
                  <a:lnTo>
                    <a:pt x="290" y="96"/>
                  </a:lnTo>
                  <a:lnTo>
                    <a:pt x="251" y="39"/>
                  </a:lnTo>
                  <a:lnTo>
                    <a:pt x="193" y="19"/>
                  </a:lnTo>
                  <a:lnTo>
                    <a:pt x="1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8" name="Google Shape;658;p27"/>
            <p:cNvSpPr/>
            <p:nvPr/>
          </p:nvSpPr>
          <p:spPr>
            <a:xfrm>
              <a:off x="6966788" y="3478163"/>
              <a:ext cx="558975" cy="79050"/>
            </a:xfrm>
            <a:custGeom>
              <a:avLst/>
              <a:gdLst/>
              <a:ahLst/>
              <a:cxnLst/>
              <a:rect l="l" t="t" r="r" b="b"/>
              <a:pathLst>
                <a:path w="22359" h="3162" extrusionOk="0">
                  <a:moveTo>
                    <a:pt x="10043" y="1"/>
                  </a:moveTo>
                  <a:lnTo>
                    <a:pt x="8925" y="20"/>
                  </a:lnTo>
                  <a:lnTo>
                    <a:pt x="7865" y="58"/>
                  </a:lnTo>
                  <a:lnTo>
                    <a:pt x="6824" y="116"/>
                  </a:lnTo>
                  <a:lnTo>
                    <a:pt x="5860" y="193"/>
                  </a:lnTo>
                  <a:lnTo>
                    <a:pt x="4935" y="271"/>
                  </a:lnTo>
                  <a:lnTo>
                    <a:pt x="4068" y="348"/>
                  </a:lnTo>
                  <a:lnTo>
                    <a:pt x="3277" y="463"/>
                  </a:lnTo>
                  <a:lnTo>
                    <a:pt x="2545" y="579"/>
                  </a:lnTo>
                  <a:lnTo>
                    <a:pt x="1909" y="695"/>
                  </a:lnTo>
                  <a:lnTo>
                    <a:pt x="1350" y="829"/>
                  </a:lnTo>
                  <a:lnTo>
                    <a:pt x="887" y="964"/>
                  </a:lnTo>
                  <a:lnTo>
                    <a:pt x="502" y="1099"/>
                  </a:lnTo>
                  <a:lnTo>
                    <a:pt x="348" y="1176"/>
                  </a:lnTo>
                  <a:lnTo>
                    <a:pt x="232" y="1254"/>
                  </a:lnTo>
                  <a:lnTo>
                    <a:pt x="136" y="1331"/>
                  </a:lnTo>
                  <a:lnTo>
                    <a:pt x="59" y="1408"/>
                  </a:lnTo>
                  <a:lnTo>
                    <a:pt x="20" y="1485"/>
                  </a:lnTo>
                  <a:lnTo>
                    <a:pt x="1" y="1581"/>
                  </a:lnTo>
                  <a:lnTo>
                    <a:pt x="20" y="1658"/>
                  </a:lnTo>
                  <a:lnTo>
                    <a:pt x="59" y="1735"/>
                  </a:lnTo>
                  <a:lnTo>
                    <a:pt x="136" y="1812"/>
                  </a:lnTo>
                  <a:lnTo>
                    <a:pt x="232" y="1890"/>
                  </a:lnTo>
                  <a:lnTo>
                    <a:pt x="348" y="1967"/>
                  </a:lnTo>
                  <a:lnTo>
                    <a:pt x="502" y="2044"/>
                  </a:lnTo>
                  <a:lnTo>
                    <a:pt x="887" y="2198"/>
                  </a:lnTo>
                  <a:lnTo>
                    <a:pt x="1350" y="2333"/>
                  </a:lnTo>
                  <a:lnTo>
                    <a:pt x="1909" y="2449"/>
                  </a:lnTo>
                  <a:lnTo>
                    <a:pt x="2545" y="2583"/>
                  </a:lnTo>
                  <a:lnTo>
                    <a:pt x="3277" y="2699"/>
                  </a:lnTo>
                  <a:lnTo>
                    <a:pt x="4068" y="2795"/>
                  </a:lnTo>
                  <a:lnTo>
                    <a:pt x="4935" y="2892"/>
                  </a:lnTo>
                  <a:lnTo>
                    <a:pt x="5860" y="2969"/>
                  </a:lnTo>
                  <a:lnTo>
                    <a:pt x="6824" y="3027"/>
                  </a:lnTo>
                  <a:lnTo>
                    <a:pt x="7865" y="3085"/>
                  </a:lnTo>
                  <a:lnTo>
                    <a:pt x="8925" y="3123"/>
                  </a:lnTo>
                  <a:lnTo>
                    <a:pt x="10043" y="3142"/>
                  </a:lnTo>
                  <a:lnTo>
                    <a:pt x="11180" y="3162"/>
                  </a:lnTo>
                  <a:lnTo>
                    <a:pt x="12317" y="3142"/>
                  </a:lnTo>
                  <a:lnTo>
                    <a:pt x="13435" y="3123"/>
                  </a:lnTo>
                  <a:lnTo>
                    <a:pt x="14514" y="3085"/>
                  </a:lnTo>
                  <a:lnTo>
                    <a:pt x="15536" y="3027"/>
                  </a:lnTo>
                  <a:lnTo>
                    <a:pt x="16519" y="2969"/>
                  </a:lnTo>
                  <a:lnTo>
                    <a:pt x="17444" y="2892"/>
                  </a:lnTo>
                  <a:lnTo>
                    <a:pt x="18292" y="2795"/>
                  </a:lnTo>
                  <a:lnTo>
                    <a:pt x="19082" y="2699"/>
                  </a:lnTo>
                  <a:lnTo>
                    <a:pt x="19815" y="2583"/>
                  </a:lnTo>
                  <a:lnTo>
                    <a:pt x="20451" y="2449"/>
                  </a:lnTo>
                  <a:lnTo>
                    <a:pt x="21010" y="2333"/>
                  </a:lnTo>
                  <a:lnTo>
                    <a:pt x="21491" y="2198"/>
                  </a:lnTo>
                  <a:lnTo>
                    <a:pt x="21858" y="2044"/>
                  </a:lnTo>
                  <a:lnTo>
                    <a:pt x="22012" y="1967"/>
                  </a:lnTo>
                  <a:lnTo>
                    <a:pt x="22147" y="1890"/>
                  </a:lnTo>
                  <a:lnTo>
                    <a:pt x="22243" y="1812"/>
                  </a:lnTo>
                  <a:lnTo>
                    <a:pt x="22301" y="1735"/>
                  </a:lnTo>
                  <a:lnTo>
                    <a:pt x="22359" y="1658"/>
                  </a:lnTo>
                  <a:lnTo>
                    <a:pt x="22359" y="1581"/>
                  </a:lnTo>
                  <a:lnTo>
                    <a:pt x="22359" y="1485"/>
                  </a:lnTo>
                  <a:lnTo>
                    <a:pt x="22301" y="1408"/>
                  </a:lnTo>
                  <a:lnTo>
                    <a:pt x="22243" y="1331"/>
                  </a:lnTo>
                  <a:lnTo>
                    <a:pt x="22147" y="1254"/>
                  </a:lnTo>
                  <a:lnTo>
                    <a:pt x="22012" y="1176"/>
                  </a:lnTo>
                  <a:lnTo>
                    <a:pt x="21858" y="1099"/>
                  </a:lnTo>
                  <a:lnTo>
                    <a:pt x="21491" y="964"/>
                  </a:lnTo>
                  <a:lnTo>
                    <a:pt x="21010" y="829"/>
                  </a:lnTo>
                  <a:lnTo>
                    <a:pt x="20451" y="695"/>
                  </a:lnTo>
                  <a:lnTo>
                    <a:pt x="19815" y="579"/>
                  </a:lnTo>
                  <a:lnTo>
                    <a:pt x="19082" y="463"/>
                  </a:lnTo>
                  <a:lnTo>
                    <a:pt x="18292" y="348"/>
                  </a:lnTo>
                  <a:lnTo>
                    <a:pt x="17444" y="271"/>
                  </a:lnTo>
                  <a:lnTo>
                    <a:pt x="16519" y="193"/>
                  </a:lnTo>
                  <a:lnTo>
                    <a:pt x="15536" y="116"/>
                  </a:lnTo>
                  <a:lnTo>
                    <a:pt x="14514" y="58"/>
                  </a:lnTo>
                  <a:lnTo>
                    <a:pt x="13435" y="20"/>
                  </a:lnTo>
                  <a:lnTo>
                    <a:pt x="123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9" name="Google Shape;659;p27"/>
            <p:cNvSpPr/>
            <p:nvPr/>
          </p:nvSpPr>
          <p:spPr>
            <a:xfrm>
              <a:off x="7330113" y="3119188"/>
              <a:ext cx="204800" cy="502600"/>
            </a:xfrm>
            <a:custGeom>
              <a:avLst/>
              <a:gdLst/>
              <a:ahLst/>
              <a:cxnLst/>
              <a:rect l="l" t="t" r="r" b="b"/>
              <a:pathLst>
                <a:path w="8192" h="20104" extrusionOk="0">
                  <a:moveTo>
                    <a:pt x="7151" y="0"/>
                  </a:moveTo>
                  <a:lnTo>
                    <a:pt x="7036" y="20"/>
                  </a:lnTo>
                  <a:lnTo>
                    <a:pt x="6939" y="58"/>
                  </a:lnTo>
                  <a:lnTo>
                    <a:pt x="6843" y="97"/>
                  </a:lnTo>
                  <a:lnTo>
                    <a:pt x="6746" y="155"/>
                  </a:lnTo>
                  <a:lnTo>
                    <a:pt x="6400" y="444"/>
                  </a:lnTo>
                  <a:lnTo>
                    <a:pt x="6053" y="752"/>
                  </a:lnTo>
                  <a:lnTo>
                    <a:pt x="5725" y="1041"/>
                  </a:lnTo>
                  <a:lnTo>
                    <a:pt x="5417" y="1369"/>
                  </a:lnTo>
                  <a:lnTo>
                    <a:pt x="5108" y="1677"/>
                  </a:lnTo>
                  <a:lnTo>
                    <a:pt x="4819" y="2024"/>
                  </a:lnTo>
                  <a:lnTo>
                    <a:pt x="4530" y="2352"/>
                  </a:lnTo>
                  <a:lnTo>
                    <a:pt x="4260" y="2699"/>
                  </a:lnTo>
                  <a:lnTo>
                    <a:pt x="4009" y="3065"/>
                  </a:lnTo>
                  <a:lnTo>
                    <a:pt x="3759" y="3412"/>
                  </a:lnTo>
                  <a:lnTo>
                    <a:pt x="3528" y="3797"/>
                  </a:lnTo>
                  <a:lnTo>
                    <a:pt x="3296" y="4164"/>
                  </a:lnTo>
                  <a:lnTo>
                    <a:pt x="2872" y="4915"/>
                  </a:lnTo>
                  <a:lnTo>
                    <a:pt x="2487" y="5706"/>
                  </a:lnTo>
                  <a:lnTo>
                    <a:pt x="2140" y="6496"/>
                  </a:lnTo>
                  <a:lnTo>
                    <a:pt x="1812" y="7286"/>
                  </a:lnTo>
                  <a:lnTo>
                    <a:pt x="1523" y="8096"/>
                  </a:lnTo>
                  <a:lnTo>
                    <a:pt x="1273" y="8905"/>
                  </a:lnTo>
                  <a:lnTo>
                    <a:pt x="1041" y="9695"/>
                  </a:lnTo>
                  <a:lnTo>
                    <a:pt x="849" y="10505"/>
                  </a:lnTo>
                  <a:lnTo>
                    <a:pt x="675" y="11295"/>
                  </a:lnTo>
                  <a:lnTo>
                    <a:pt x="540" y="12066"/>
                  </a:lnTo>
                  <a:lnTo>
                    <a:pt x="405" y="12818"/>
                  </a:lnTo>
                  <a:lnTo>
                    <a:pt x="309" y="13550"/>
                  </a:lnTo>
                  <a:lnTo>
                    <a:pt x="212" y="14263"/>
                  </a:lnTo>
                  <a:lnTo>
                    <a:pt x="155" y="14938"/>
                  </a:lnTo>
                  <a:lnTo>
                    <a:pt x="97" y="15593"/>
                  </a:lnTo>
                  <a:lnTo>
                    <a:pt x="58" y="16210"/>
                  </a:lnTo>
                  <a:lnTo>
                    <a:pt x="20" y="17309"/>
                  </a:lnTo>
                  <a:lnTo>
                    <a:pt x="0" y="18215"/>
                  </a:lnTo>
                  <a:lnTo>
                    <a:pt x="20" y="18908"/>
                  </a:lnTo>
                  <a:lnTo>
                    <a:pt x="39" y="19487"/>
                  </a:lnTo>
                  <a:lnTo>
                    <a:pt x="2044" y="20103"/>
                  </a:lnTo>
                  <a:lnTo>
                    <a:pt x="2660" y="19410"/>
                  </a:lnTo>
                  <a:lnTo>
                    <a:pt x="3219" y="18716"/>
                  </a:lnTo>
                  <a:lnTo>
                    <a:pt x="3740" y="18003"/>
                  </a:lnTo>
                  <a:lnTo>
                    <a:pt x="4222" y="17289"/>
                  </a:lnTo>
                  <a:lnTo>
                    <a:pt x="4684" y="16576"/>
                  </a:lnTo>
                  <a:lnTo>
                    <a:pt x="5089" y="15863"/>
                  </a:lnTo>
                  <a:lnTo>
                    <a:pt x="5474" y="15131"/>
                  </a:lnTo>
                  <a:lnTo>
                    <a:pt x="5821" y="14417"/>
                  </a:lnTo>
                  <a:lnTo>
                    <a:pt x="6149" y="13704"/>
                  </a:lnTo>
                  <a:lnTo>
                    <a:pt x="6438" y="12991"/>
                  </a:lnTo>
                  <a:lnTo>
                    <a:pt x="6708" y="12278"/>
                  </a:lnTo>
                  <a:lnTo>
                    <a:pt x="6958" y="11584"/>
                  </a:lnTo>
                  <a:lnTo>
                    <a:pt x="7170" y="10890"/>
                  </a:lnTo>
                  <a:lnTo>
                    <a:pt x="7344" y="10196"/>
                  </a:lnTo>
                  <a:lnTo>
                    <a:pt x="7517" y="9522"/>
                  </a:lnTo>
                  <a:lnTo>
                    <a:pt x="7672" y="8847"/>
                  </a:lnTo>
                  <a:lnTo>
                    <a:pt x="7787" y="8192"/>
                  </a:lnTo>
                  <a:lnTo>
                    <a:pt x="7884" y="7556"/>
                  </a:lnTo>
                  <a:lnTo>
                    <a:pt x="7980" y="6939"/>
                  </a:lnTo>
                  <a:lnTo>
                    <a:pt x="8057" y="6322"/>
                  </a:lnTo>
                  <a:lnTo>
                    <a:pt x="8096" y="5725"/>
                  </a:lnTo>
                  <a:lnTo>
                    <a:pt x="8134" y="5147"/>
                  </a:lnTo>
                  <a:lnTo>
                    <a:pt x="8192" y="4067"/>
                  </a:lnTo>
                  <a:lnTo>
                    <a:pt x="8192" y="3065"/>
                  </a:lnTo>
                  <a:lnTo>
                    <a:pt x="8153" y="2159"/>
                  </a:lnTo>
                  <a:lnTo>
                    <a:pt x="8096" y="1369"/>
                  </a:lnTo>
                  <a:lnTo>
                    <a:pt x="8038" y="694"/>
                  </a:lnTo>
                  <a:lnTo>
                    <a:pt x="8019" y="579"/>
                  </a:lnTo>
                  <a:lnTo>
                    <a:pt x="7980" y="482"/>
                  </a:lnTo>
                  <a:lnTo>
                    <a:pt x="7922" y="386"/>
                  </a:lnTo>
                  <a:lnTo>
                    <a:pt x="7864" y="289"/>
                  </a:lnTo>
                  <a:lnTo>
                    <a:pt x="7807" y="212"/>
                  </a:lnTo>
                  <a:lnTo>
                    <a:pt x="7729" y="155"/>
                  </a:lnTo>
                  <a:lnTo>
                    <a:pt x="7633" y="97"/>
                  </a:lnTo>
                  <a:lnTo>
                    <a:pt x="7537" y="58"/>
                  </a:lnTo>
                  <a:lnTo>
                    <a:pt x="7440" y="20"/>
                  </a:lnTo>
                  <a:lnTo>
                    <a:pt x="734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0" name="Google Shape;660;p27"/>
            <p:cNvSpPr/>
            <p:nvPr/>
          </p:nvSpPr>
          <p:spPr>
            <a:xfrm>
              <a:off x="7390338" y="3207838"/>
              <a:ext cx="95450" cy="289625"/>
            </a:xfrm>
            <a:custGeom>
              <a:avLst/>
              <a:gdLst/>
              <a:ahLst/>
              <a:cxnLst/>
              <a:rect l="l" t="t" r="r" b="b"/>
              <a:pathLst>
                <a:path w="3818" h="11585" extrusionOk="0">
                  <a:moveTo>
                    <a:pt x="3663" y="1"/>
                  </a:moveTo>
                  <a:lnTo>
                    <a:pt x="3605" y="20"/>
                  </a:lnTo>
                  <a:lnTo>
                    <a:pt x="3566" y="59"/>
                  </a:lnTo>
                  <a:lnTo>
                    <a:pt x="3528" y="97"/>
                  </a:lnTo>
                  <a:lnTo>
                    <a:pt x="3239" y="926"/>
                  </a:lnTo>
                  <a:lnTo>
                    <a:pt x="2776" y="2333"/>
                  </a:lnTo>
                  <a:lnTo>
                    <a:pt x="1620" y="6072"/>
                  </a:lnTo>
                  <a:lnTo>
                    <a:pt x="1" y="11392"/>
                  </a:lnTo>
                  <a:lnTo>
                    <a:pt x="1" y="11450"/>
                  </a:lnTo>
                  <a:lnTo>
                    <a:pt x="20" y="11508"/>
                  </a:lnTo>
                  <a:lnTo>
                    <a:pt x="59" y="11546"/>
                  </a:lnTo>
                  <a:lnTo>
                    <a:pt x="97" y="11585"/>
                  </a:lnTo>
                  <a:lnTo>
                    <a:pt x="193" y="11585"/>
                  </a:lnTo>
                  <a:lnTo>
                    <a:pt x="232" y="11565"/>
                  </a:lnTo>
                  <a:lnTo>
                    <a:pt x="271" y="11527"/>
                  </a:lnTo>
                  <a:lnTo>
                    <a:pt x="290" y="11488"/>
                  </a:lnTo>
                  <a:lnTo>
                    <a:pt x="1870" y="6284"/>
                  </a:lnTo>
                  <a:lnTo>
                    <a:pt x="3046" y="2487"/>
                  </a:lnTo>
                  <a:lnTo>
                    <a:pt x="3509" y="1061"/>
                  </a:lnTo>
                  <a:lnTo>
                    <a:pt x="3798" y="213"/>
                  </a:lnTo>
                  <a:lnTo>
                    <a:pt x="3817" y="155"/>
                  </a:lnTo>
                  <a:lnTo>
                    <a:pt x="3798" y="97"/>
                  </a:lnTo>
                  <a:lnTo>
                    <a:pt x="3778" y="59"/>
                  </a:lnTo>
                  <a:lnTo>
                    <a:pt x="3721" y="20"/>
                  </a:lnTo>
                  <a:lnTo>
                    <a:pt x="366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1" name="Google Shape;661;p27"/>
            <p:cNvSpPr/>
            <p:nvPr/>
          </p:nvSpPr>
          <p:spPr>
            <a:xfrm>
              <a:off x="7187963" y="2662388"/>
              <a:ext cx="265525" cy="915550"/>
            </a:xfrm>
            <a:custGeom>
              <a:avLst/>
              <a:gdLst/>
              <a:ahLst/>
              <a:cxnLst/>
              <a:rect l="l" t="t" r="r" b="b"/>
              <a:pathLst>
                <a:path w="10621" h="36622" extrusionOk="0">
                  <a:moveTo>
                    <a:pt x="7344" y="0"/>
                  </a:moveTo>
                  <a:lnTo>
                    <a:pt x="7209" y="39"/>
                  </a:lnTo>
                  <a:lnTo>
                    <a:pt x="7093" y="77"/>
                  </a:lnTo>
                  <a:lnTo>
                    <a:pt x="6978" y="135"/>
                  </a:lnTo>
                  <a:lnTo>
                    <a:pt x="6881" y="212"/>
                  </a:lnTo>
                  <a:lnTo>
                    <a:pt x="6785" y="309"/>
                  </a:lnTo>
                  <a:lnTo>
                    <a:pt x="6708" y="424"/>
                  </a:lnTo>
                  <a:lnTo>
                    <a:pt x="6110" y="1446"/>
                  </a:lnTo>
                  <a:lnTo>
                    <a:pt x="5783" y="2043"/>
                  </a:lnTo>
                  <a:lnTo>
                    <a:pt x="5436" y="2699"/>
                  </a:lnTo>
                  <a:lnTo>
                    <a:pt x="5070" y="3393"/>
                  </a:lnTo>
                  <a:lnTo>
                    <a:pt x="4703" y="4144"/>
                  </a:lnTo>
                  <a:lnTo>
                    <a:pt x="4318" y="4954"/>
                  </a:lnTo>
                  <a:lnTo>
                    <a:pt x="3933" y="5802"/>
                  </a:lnTo>
                  <a:lnTo>
                    <a:pt x="3547" y="6688"/>
                  </a:lnTo>
                  <a:lnTo>
                    <a:pt x="3162" y="7633"/>
                  </a:lnTo>
                  <a:lnTo>
                    <a:pt x="2795" y="8635"/>
                  </a:lnTo>
                  <a:lnTo>
                    <a:pt x="2429" y="9657"/>
                  </a:lnTo>
                  <a:lnTo>
                    <a:pt x="2082" y="10736"/>
                  </a:lnTo>
                  <a:lnTo>
                    <a:pt x="1735" y="11835"/>
                  </a:lnTo>
                  <a:lnTo>
                    <a:pt x="1427" y="12991"/>
                  </a:lnTo>
                  <a:lnTo>
                    <a:pt x="1118" y="14167"/>
                  </a:lnTo>
                  <a:lnTo>
                    <a:pt x="868" y="15381"/>
                  </a:lnTo>
                  <a:lnTo>
                    <a:pt x="617" y="16634"/>
                  </a:lnTo>
                  <a:lnTo>
                    <a:pt x="425" y="17906"/>
                  </a:lnTo>
                  <a:lnTo>
                    <a:pt x="251" y="19217"/>
                  </a:lnTo>
                  <a:lnTo>
                    <a:pt x="116" y="20547"/>
                  </a:lnTo>
                  <a:lnTo>
                    <a:pt x="78" y="21221"/>
                  </a:lnTo>
                  <a:lnTo>
                    <a:pt x="39" y="21915"/>
                  </a:lnTo>
                  <a:lnTo>
                    <a:pt x="20" y="22609"/>
                  </a:lnTo>
                  <a:lnTo>
                    <a:pt x="1" y="23303"/>
                  </a:lnTo>
                  <a:lnTo>
                    <a:pt x="1" y="23997"/>
                  </a:lnTo>
                  <a:lnTo>
                    <a:pt x="20" y="24710"/>
                  </a:lnTo>
                  <a:lnTo>
                    <a:pt x="39" y="25423"/>
                  </a:lnTo>
                  <a:lnTo>
                    <a:pt x="78" y="26136"/>
                  </a:lnTo>
                  <a:lnTo>
                    <a:pt x="135" y="26869"/>
                  </a:lnTo>
                  <a:lnTo>
                    <a:pt x="213" y="27582"/>
                  </a:lnTo>
                  <a:lnTo>
                    <a:pt x="290" y="28314"/>
                  </a:lnTo>
                  <a:lnTo>
                    <a:pt x="386" y="29066"/>
                  </a:lnTo>
                  <a:lnTo>
                    <a:pt x="502" y="29798"/>
                  </a:lnTo>
                  <a:lnTo>
                    <a:pt x="637" y="30550"/>
                  </a:lnTo>
                  <a:lnTo>
                    <a:pt x="791" y="31282"/>
                  </a:lnTo>
                  <a:lnTo>
                    <a:pt x="964" y="32034"/>
                  </a:lnTo>
                  <a:lnTo>
                    <a:pt x="1138" y="32805"/>
                  </a:lnTo>
                  <a:lnTo>
                    <a:pt x="1350" y="33557"/>
                  </a:lnTo>
                  <a:lnTo>
                    <a:pt x="1562" y="34309"/>
                  </a:lnTo>
                  <a:lnTo>
                    <a:pt x="1793" y="35080"/>
                  </a:lnTo>
                  <a:lnTo>
                    <a:pt x="2063" y="35850"/>
                  </a:lnTo>
                  <a:lnTo>
                    <a:pt x="2333" y="36621"/>
                  </a:lnTo>
                  <a:lnTo>
                    <a:pt x="5686" y="36621"/>
                  </a:lnTo>
                  <a:lnTo>
                    <a:pt x="5802" y="36429"/>
                  </a:lnTo>
                  <a:lnTo>
                    <a:pt x="6072" y="35889"/>
                  </a:lnTo>
                  <a:lnTo>
                    <a:pt x="6477" y="35002"/>
                  </a:lnTo>
                  <a:lnTo>
                    <a:pt x="6727" y="34443"/>
                  </a:lnTo>
                  <a:lnTo>
                    <a:pt x="6997" y="33807"/>
                  </a:lnTo>
                  <a:lnTo>
                    <a:pt x="7286" y="33094"/>
                  </a:lnTo>
                  <a:lnTo>
                    <a:pt x="7595" y="32304"/>
                  </a:lnTo>
                  <a:lnTo>
                    <a:pt x="7903" y="31437"/>
                  </a:lnTo>
                  <a:lnTo>
                    <a:pt x="8211" y="30492"/>
                  </a:lnTo>
                  <a:lnTo>
                    <a:pt x="8520" y="29509"/>
                  </a:lnTo>
                  <a:lnTo>
                    <a:pt x="8828" y="28430"/>
                  </a:lnTo>
                  <a:lnTo>
                    <a:pt x="9137" y="27312"/>
                  </a:lnTo>
                  <a:lnTo>
                    <a:pt x="9406" y="26117"/>
                  </a:lnTo>
                  <a:lnTo>
                    <a:pt x="9676" y="24864"/>
                  </a:lnTo>
                  <a:lnTo>
                    <a:pt x="9927" y="23573"/>
                  </a:lnTo>
                  <a:lnTo>
                    <a:pt x="10139" y="22204"/>
                  </a:lnTo>
                  <a:lnTo>
                    <a:pt x="10312" y="20797"/>
                  </a:lnTo>
                  <a:lnTo>
                    <a:pt x="10466" y="19332"/>
                  </a:lnTo>
                  <a:lnTo>
                    <a:pt x="10524" y="18581"/>
                  </a:lnTo>
                  <a:lnTo>
                    <a:pt x="10563" y="17829"/>
                  </a:lnTo>
                  <a:lnTo>
                    <a:pt x="10601" y="17058"/>
                  </a:lnTo>
                  <a:lnTo>
                    <a:pt x="10621" y="16268"/>
                  </a:lnTo>
                  <a:lnTo>
                    <a:pt x="10621" y="15478"/>
                  </a:lnTo>
                  <a:lnTo>
                    <a:pt x="10621" y="14687"/>
                  </a:lnTo>
                  <a:lnTo>
                    <a:pt x="10601" y="13859"/>
                  </a:lnTo>
                  <a:lnTo>
                    <a:pt x="10582" y="13049"/>
                  </a:lnTo>
                  <a:lnTo>
                    <a:pt x="10544" y="12201"/>
                  </a:lnTo>
                  <a:lnTo>
                    <a:pt x="10466" y="11372"/>
                  </a:lnTo>
                  <a:lnTo>
                    <a:pt x="10389" y="10524"/>
                  </a:lnTo>
                  <a:lnTo>
                    <a:pt x="10312" y="9657"/>
                  </a:lnTo>
                  <a:lnTo>
                    <a:pt x="10197" y="8789"/>
                  </a:lnTo>
                  <a:lnTo>
                    <a:pt x="10062" y="7903"/>
                  </a:lnTo>
                  <a:lnTo>
                    <a:pt x="9927" y="7016"/>
                  </a:lnTo>
                  <a:lnTo>
                    <a:pt x="9753" y="6130"/>
                  </a:lnTo>
                  <a:lnTo>
                    <a:pt x="9580" y="5224"/>
                  </a:lnTo>
                  <a:lnTo>
                    <a:pt x="9368" y="4318"/>
                  </a:lnTo>
                  <a:lnTo>
                    <a:pt x="9156" y="3412"/>
                  </a:lnTo>
                  <a:lnTo>
                    <a:pt x="8905" y="2487"/>
                  </a:lnTo>
                  <a:lnTo>
                    <a:pt x="8635" y="1562"/>
                  </a:lnTo>
                  <a:lnTo>
                    <a:pt x="8346" y="617"/>
                  </a:lnTo>
                  <a:lnTo>
                    <a:pt x="8288" y="482"/>
                  </a:lnTo>
                  <a:lnTo>
                    <a:pt x="8231" y="367"/>
                  </a:lnTo>
                  <a:lnTo>
                    <a:pt x="8134" y="270"/>
                  </a:lnTo>
                  <a:lnTo>
                    <a:pt x="8057" y="174"/>
                  </a:lnTo>
                  <a:lnTo>
                    <a:pt x="7942" y="116"/>
                  </a:lnTo>
                  <a:lnTo>
                    <a:pt x="7826" y="58"/>
                  </a:lnTo>
                  <a:lnTo>
                    <a:pt x="7710" y="20"/>
                  </a:lnTo>
                  <a:lnTo>
                    <a:pt x="759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2" name="Google Shape;662;p27"/>
            <p:cNvSpPr/>
            <p:nvPr/>
          </p:nvSpPr>
          <p:spPr>
            <a:xfrm>
              <a:off x="7278563" y="2871513"/>
              <a:ext cx="78550" cy="643300"/>
            </a:xfrm>
            <a:custGeom>
              <a:avLst/>
              <a:gdLst/>
              <a:ahLst/>
              <a:cxnLst/>
              <a:rect l="l" t="t" r="r" b="b"/>
              <a:pathLst>
                <a:path w="3142" h="25732" extrusionOk="0">
                  <a:moveTo>
                    <a:pt x="2949" y="0"/>
                  </a:moveTo>
                  <a:lnTo>
                    <a:pt x="2891" y="20"/>
                  </a:lnTo>
                  <a:lnTo>
                    <a:pt x="2853" y="77"/>
                  </a:lnTo>
                  <a:lnTo>
                    <a:pt x="2833" y="135"/>
                  </a:lnTo>
                  <a:lnTo>
                    <a:pt x="0" y="25558"/>
                  </a:lnTo>
                  <a:lnTo>
                    <a:pt x="19" y="25616"/>
                  </a:lnTo>
                  <a:lnTo>
                    <a:pt x="39" y="25674"/>
                  </a:lnTo>
                  <a:lnTo>
                    <a:pt x="77" y="25712"/>
                  </a:lnTo>
                  <a:lnTo>
                    <a:pt x="135" y="25732"/>
                  </a:lnTo>
                  <a:lnTo>
                    <a:pt x="212" y="25732"/>
                  </a:lnTo>
                  <a:lnTo>
                    <a:pt x="251" y="25693"/>
                  </a:lnTo>
                  <a:lnTo>
                    <a:pt x="289" y="25654"/>
                  </a:lnTo>
                  <a:lnTo>
                    <a:pt x="309" y="25597"/>
                  </a:lnTo>
                  <a:lnTo>
                    <a:pt x="3142" y="155"/>
                  </a:lnTo>
                  <a:lnTo>
                    <a:pt x="3123" y="97"/>
                  </a:lnTo>
                  <a:lnTo>
                    <a:pt x="3103" y="58"/>
                  </a:lnTo>
                  <a:lnTo>
                    <a:pt x="3065" y="20"/>
                  </a:lnTo>
                  <a:lnTo>
                    <a:pt x="3007" y="0"/>
                  </a:lnTo>
                  <a:close/>
                </a:path>
              </a:pathLst>
            </a:custGeom>
            <a:solidFill>
              <a:srgbClr val="3030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3" name="Google Shape;663;p27"/>
            <p:cNvSpPr/>
            <p:nvPr/>
          </p:nvSpPr>
          <p:spPr>
            <a:xfrm>
              <a:off x="6949438" y="2778988"/>
              <a:ext cx="276625" cy="811950"/>
            </a:xfrm>
            <a:custGeom>
              <a:avLst/>
              <a:gdLst/>
              <a:ahLst/>
              <a:cxnLst/>
              <a:rect l="l" t="t" r="r" b="b"/>
              <a:pathLst>
                <a:path w="11065" h="32478" extrusionOk="0">
                  <a:moveTo>
                    <a:pt x="2121" y="1"/>
                  </a:moveTo>
                  <a:lnTo>
                    <a:pt x="2005" y="39"/>
                  </a:lnTo>
                  <a:lnTo>
                    <a:pt x="1890" y="59"/>
                  </a:lnTo>
                  <a:lnTo>
                    <a:pt x="1793" y="116"/>
                  </a:lnTo>
                  <a:lnTo>
                    <a:pt x="1697" y="174"/>
                  </a:lnTo>
                  <a:lnTo>
                    <a:pt x="1620" y="251"/>
                  </a:lnTo>
                  <a:lnTo>
                    <a:pt x="1562" y="348"/>
                  </a:lnTo>
                  <a:lnTo>
                    <a:pt x="1504" y="444"/>
                  </a:lnTo>
                  <a:lnTo>
                    <a:pt x="1466" y="540"/>
                  </a:lnTo>
                  <a:lnTo>
                    <a:pt x="1234" y="1562"/>
                  </a:lnTo>
                  <a:lnTo>
                    <a:pt x="1022" y="2583"/>
                  </a:lnTo>
                  <a:lnTo>
                    <a:pt x="830" y="3566"/>
                  </a:lnTo>
                  <a:lnTo>
                    <a:pt x="675" y="4530"/>
                  </a:lnTo>
                  <a:lnTo>
                    <a:pt x="521" y="5494"/>
                  </a:lnTo>
                  <a:lnTo>
                    <a:pt x="406" y="6419"/>
                  </a:lnTo>
                  <a:lnTo>
                    <a:pt x="290" y="7344"/>
                  </a:lnTo>
                  <a:lnTo>
                    <a:pt x="194" y="8250"/>
                  </a:lnTo>
                  <a:lnTo>
                    <a:pt x="136" y="9117"/>
                  </a:lnTo>
                  <a:lnTo>
                    <a:pt x="78" y="9985"/>
                  </a:lnTo>
                  <a:lnTo>
                    <a:pt x="39" y="10833"/>
                  </a:lnTo>
                  <a:lnTo>
                    <a:pt x="20" y="11681"/>
                  </a:lnTo>
                  <a:lnTo>
                    <a:pt x="1" y="12490"/>
                  </a:lnTo>
                  <a:lnTo>
                    <a:pt x="20" y="13281"/>
                  </a:lnTo>
                  <a:lnTo>
                    <a:pt x="39" y="14071"/>
                  </a:lnTo>
                  <a:lnTo>
                    <a:pt x="78" y="14823"/>
                  </a:lnTo>
                  <a:lnTo>
                    <a:pt x="116" y="15574"/>
                  </a:lnTo>
                  <a:lnTo>
                    <a:pt x="194" y="16307"/>
                  </a:lnTo>
                  <a:lnTo>
                    <a:pt x="271" y="17020"/>
                  </a:lnTo>
                  <a:lnTo>
                    <a:pt x="348" y="17714"/>
                  </a:lnTo>
                  <a:lnTo>
                    <a:pt x="444" y="18388"/>
                  </a:lnTo>
                  <a:lnTo>
                    <a:pt x="540" y="19063"/>
                  </a:lnTo>
                  <a:lnTo>
                    <a:pt x="656" y="19699"/>
                  </a:lnTo>
                  <a:lnTo>
                    <a:pt x="791" y="20335"/>
                  </a:lnTo>
                  <a:lnTo>
                    <a:pt x="1061" y="21549"/>
                  </a:lnTo>
                  <a:lnTo>
                    <a:pt x="1369" y="22687"/>
                  </a:lnTo>
                  <a:lnTo>
                    <a:pt x="1697" y="23766"/>
                  </a:lnTo>
                  <a:lnTo>
                    <a:pt x="2044" y="24768"/>
                  </a:lnTo>
                  <a:lnTo>
                    <a:pt x="2410" y="25732"/>
                  </a:lnTo>
                  <a:lnTo>
                    <a:pt x="2776" y="26618"/>
                  </a:lnTo>
                  <a:lnTo>
                    <a:pt x="3162" y="27428"/>
                  </a:lnTo>
                  <a:lnTo>
                    <a:pt x="3528" y="28180"/>
                  </a:lnTo>
                  <a:lnTo>
                    <a:pt x="3913" y="28874"/>
                  </a:lnTo>
                  <a:lnTo>
                    <a:pt x="4280" y="29510"/>
                  </a:lnTo>
                  <a:lnTo>
                    <a:pt x="4627" y="30088"/>
                  </a:lnTo>
                  <a:lnTo>
                    <a:pt x="4974" y="30589"/>
                  </a:lnTo>
                  <a:lnTo>
                    <a:pt x="5282" y="31032"/>
                  </a:lnTo>
                  <a:lnTo>
                    <a:pt x="5571" y="31418"/>
                  </a:lnTo>
                  <a:lnTo>
                    <a:pt x="6053" y="32015"/>
                  </a:lnTo>
                  <a:lnTo>
                    <a:pt x="6361" y="32362"/>
                  </a:lnTo>
                  <a:lnTo>
                    <a:pt x="6477" y="32478"/>
                  </a:lnTo>
                  <a:lnTo>
                    <a:pt x="10833" y="31765"/>
                  </a:lnTo>
                  <a:lnTo>
                    <a:pt x="10891" y="31071"/>
                  </a:lnTo>
                  <a:lnTo>
                    <a:pt x="10949" y="30377"/>
                  </a:lnTo>
                  <a:lnTo>
                    <a:pt x="11026" y="28989"/>
                  </a:lnTo>
                  <a:lnTo>
                    <a:pt x="11064" y="27640"/>
                  </a:lnTo>
                  <a:lnTo>
                    <a:pt x="11045" y="26291"/>
                  </a:lnTo>
                  <a:lnTo>
                    <a:pt x="11006" y="24980"/>
                  </a:lnTo>
                  <a:lnTo>
                    <a:pt x="10910" y="23670"/>
                  </a:lnTo>
                  <a:lnTo>
                    <a:pt x="10794" y="22397"/>
                  </a:lnTo>
                  <a:lnTo>
                    <a:pt x="10640" y="21145"/>
                  </a:lnTo>
                  <a:lnTo>
                    <a:pt x="10447" y="19911"/>
                  </a:lnTo>
                  <a:lnTo>
                    <a:pt x="10235" y="18697"/>
                  </a:lnTo>
                  <a:lnTo>
                    <a:pt x="9985" y="17521"/>
                  </a:lnTo>
                  <a:lnTo>
                    <a:pt x="9734" y="16365"/>
                  </a:lnTo>
                  <a:lnTo>
                    <a:pt x="9445" y="15227"/>
                  </a:lnTo>
                  <a:lnTo>
                    <a:pt x="9137" y="14129"/>
                  </a:lnTo>
                  <a:lnTo>
                    <a:pt x="8809" y="13069"/>
                  </a:lnTo>
                  <a:lnTo>
                    <a:pt x="8462" y="12028"/>
                  </a:lnTo>
                  <a:lnTo>
                    <a:pt x="8115" y="11006"/>
                  </a:lnTo>
                  <a:lnTo>
                    <a:pt x="7749" y="10043"/>
                  </a:lnTo>
                  <a:lnTo>
                    <a:pt x="7383" y="9098"/>
                  </a:lnTo>
                  <a:lnTo>
                    <a:pt x="7017" y="8192"/>
                  </a:lnTo>
                  <a:lnTo>
                    <a:pt x="6631" y="7306"/>
                  </a:lnTo>
                  <a:lnTo>
                    <a:pt x="6265" y="6477"/>
                  </a:lnTo>
                  <a:lnTo>
                    <a:pt x="5879" y="5687"/>
                  </a:lnTo>
                  <a:lnTo>
                    <a:pt x="5513" y="4916"/>
                  </a:lnTo>
                  <a:lnTo>
                    <a:pt x="5147" y="4202"/>
                  </a:lnTo>
                  <a:lnTo>
                    <a:pt x="4781" y="3509"/>
                  </a:lnTo>
                  <a:lnTo>
                    <a:pt x="4087" y="2275"/>
                  </a:lnTo>
                  <a:lnTo>
                    <a:pt x="3470" y="1234"/>
                  </a:lnTo>
                  <a:lnTo>
                    <a:pt x="2930" y="348"/>
                  </a:lnTo>
                  <a:lnTo>
                    <a:pt x="2853" y="251"/>
                  </a:lnTo>
                  <a:lnTo>
                    <a:pt x="2757" y="174"/>
                  </a:lnTo>
                  <a:lnTo>
                    <a:pt x="2680" y="116"/>
                  </a:lnTo>
                  <a:lnTo>
                    <a:pt x="2564" y="59"/>
                  </a:lnTo>
                  <a:lnTo>
                    <a:pt x="2449" y="20"/>
                  </a:lnTo>
                  <a:lnTo>
                    <a:pt x="235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4" name="Google Shape;664;p27"/>
            <p:cNvSpPr/>
            <p:nvPr/>
          </p:nvSpPr>
          <p:spPr>
            <a:xfrm>
              <a:off x="7007738" y="2998713"/>
              <a:ext cx="141700" cy="517075"/>
            </a:xfrm>
            <a:custGeom>
              <a:avLst/>
              <a:gdLst/>
              <a:ahLst/>
              <a:cxnLst/>
              <a:rect l="l" t="t" r="r" b="b"/>
              <a:pathLst>
                <a:path w="5668" h="20683" extrusionOk="0">
                  <a:moveTo>
                    <a:pt x="117" y="1"/>
                  </a:moveTo>
                  <a:lnTo>
                    <a:pt x="59" y="20"/>
                  </a:lnTo>
                  <a:lnTo>
                    <a:pt x="20" y="78"/>
                  </a:lnTo>
                  <a:lnTo>
                    <a:pt x="1" y="116"/>
                  </a:lnTo>
                  <a:lnTo>
                    <a:pt x="20" y="174"/>
                  </a:lnTo>
                  <a:lnTo>
                    <a:pt x="5379" y="20566"/>
                  </a:lnTo>
                  <a:lnTo>
                    <a:pt x="5398" y="20605"/>
                  </a:lnTo>
                  <a:lnTo>
                    <a:pt x="5436" y="20644"/>
                  </a:lnTo>
                  <a:lnTo>
                    <a:pt x="5475" y="20663"/>
                  </a:lnTo>
                  <a:lnTo>
                    <a:pt x="5533" y="20682"/>
                  </a:lnTo>
                  <a:lnTo>
                    <a:pt x="5571" y="20663"/>
                  </a:lnTo>
                  <a:lnTo>
                    <a:pt x="5610" y="20644"/>
                  </a:lnTo>
                  <a:lnTo>
                    <a:pt x="5648" y="20605"/>
                  </a:lnTo>
                  <a:lnTo>
                    <a:pt x="5668" y="20547"/>
                  </a:lnTo>
                  <a:lnTo>
                    <a:pt x="5668" y="20489"/>
                  </a:lnTo>
                  <a:lnTo>
                    <a:pt x="309" y="116"/>
                  </a:lnTo>
                  <a:lnTo>
                    <a:pt x="271" y="59"/>
                  </a:lnTo>
                  <a:lnTo>
                    <a:pt x="232" y="20"/>
                  </a:lnTo>
                  <a:lnTo>
                    <a:pt x="17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5" name="Google Shape;665;p27"/>
            <p:cNvSpPr/>
            <p:nvPr/>
          </p:nvSpPr>
          <p:spPr>
            <a:xfrm>
              <a:off x="6966788" y="3517688"/>
              <a:ext cx="558975" cy="711225"/>
            </a:xfrm>
            <a:custGeom>
              <a:avLst/>
              <a:gdLst/>
              <a:ahLst/>
              <a:cxnLst/>
              <a:rect l="l" t="t" r="r" b="b"/>
              <a:pathLst>
                <a:path w="22359" h="28449" extrusionOk="0">
                  <a:moveTo>
                    <a:pt x="22359" y="0"/>
                  </a:moveTo>
                  <a:lnTo>
                    <a:pt x="22350" y="89"/>
                  </a:lnTo>
                  <a:lnTo>
                    <a:pt x="22350" y="89"/>
                  </a:lnTo>
                  <a:lnTo>
                    <a:pt x="22359" y="77"/>
                  </a:lnTo>
                  <a:lnTo>
                    <a:pt x="22359" y="0"/>
                  </a:lnTo>
                  <a:close/>
                  <a:moveTo>
                    <a:pt x="1" y="0"/>
                  </a:moveTo>
                  <a:lnTo>
                    <a:pt x="2757" y="27466"/>
                  </a:lnTo>
                  <a:lnTo>
                    <a:pt x="2757" y="27485"/>
                  </a:lnTo>
                  <a:lnTo>
                    <a:pt x="2795" y="27524"/>
                  </a:lnTo>
                  <a:lnTo>
                    <a:pt x="2930" y="27582"/>
                  </a:lnTo>
                  <a:lnTo>
                    <a:pt x="3123" y="27659"/>
                  </a:lnTo>
                  <a:lnTo>
                    <a:pt x="3412" y="27755"/>
                  </a:lnTo>
                  <a:lnTo>
                    <a:pt x="3778" y="27832"/>
                  </a:lnTo>
                  <a:lnTo>
                    <a:pt x="4183" y="27909"/>
                  </a:lnTo>
                  <a:lnTo>
                    <a:pt x="4684" y="27986"/>
                  </a:lnTo>
                  <a:lnTo>
                    <a:pt x="5224" y="28064"/>
                  </a:lnTo>
                  <a:lnTo>
                    <a:pt x="6477" y="28218"/>
                  </a:lnTo>
                  <a:lnTo>
                    <a:pt x="7171" y="28276"/>
                  </a:lnTo>
                  <a:lnTo>
                    <a:pt x="7903" y="28333"/>
                  </a:lnTo>
                  <a:lnTo>
                    <a:pt x="8674" y="28391"/>
                  </a:lnTo>
                  <a:lnTo>
                    <a:pt x="9484" y="28410"/>
                  </a:lnTo>
                  <a:lnTo>
                    <a:pt x="10312" y="28449"/>
                  </a:lnTo>
                  <a:lnTo>
                    <a:pt x="12047" y="28449"/>
                  </a:lnTo>
                  <a:lnTo>
                    <a:pt x="12876" y="28410"/>
                  </a:lnTo>
                  <a:lnTo>
                    <a:pt x="13685" y="28391"/>
                  </a:lnTo>
                  <a:lnTo>
                    <a:pt x="14456" y="28333"/>
                  </a:lnTo>
                  <a:lnTo>
                    <a:pt x="15208" y="28276"/>
                  </a:lnTo>
                  <a:lnTo>
                    <a:pt x="15902" y="28218"/>
                  </a:lnTo>
                  <a:lnTo>
                    <a:pt x="17135" y="28064"/>
                  </a:lnTo>
                  <a:lnTo>
                    <a:pt x="17694" y="27986"/>
                  </a:lnTo>
                  <a:lnTo>
                    <a:pt x="18176" y="27909"/>
                  </a:lnTo>
                  <a:lnTo>
                    <a:pt x="18600" y="27832"/>
                  </a:lnTo>
                  <a:lnTo>
                    <a:pt x="18947" y="27755"/>
                  </a:lnTo>
                  <a:lnTo>
                    <a:pt x="19236" y="27659"/>
                  </a:lnTo>
                  <a:lnTo>
                    <a:pt x="19448" y="27582"/>
                  </a:lnTo>
                  <a:lnTo>
                    <a:pt x="19564" y="27524"/>
                  </a:lnTo>
                  <a:lnTo>
                    <a:pt x="19603" y="27485"/>
                  </a:lnTo>
                  <a:lnTo>
                    <a:pt x="19622" y="27466"/>
                  </a:lnTo>
                  <a:lnTo>
                    <a:pt x="22350" y="89"/>
                  </a:lnTo>
                  <a:lnTo>
                    <a:pt x="22350" y="89"/>
                  </a:lnTo>
                  <a:lnTo>
                    <a:pt x="22301" y="154"/>
                  </a:lnTo>
                  <a:lnTo>
                    <a:pt x="22243" y="231"/>
                  </a:lnTo>
                  <a:lnTo>
                    <a:pt x="22147" y="309"/>
                  </a:lnTo>
                  <a:lnTo>
                    <a:pt x="22012" y="386"/>
                  </a:lnTo>
                  <a:lnTo>
                    <a:pt x="21858" y="463"/>
                  </a:lnTo>
                  <a:lnTo>
                    <a:pt x="21491" y="617"/>
                  </a:lnTo>
                  <a:lnTo>
                    <a:pt x="21010" y="752"/>
                  </a:lnTo>
                  <a:lnTo>
                    <a:pt x="20451" y="868"/>
                  </a:lnTo>
                  <a:lnTo>
                    <a:pt x="19815" y="1002"/>
                  </a:lnTo>
                  <a:lnTo>
                    <a:pt x="19082" y="1118"/>
                  </a:lnTo>
                  <a:lnTo>
                    <a:pt x="18292" y="1214"/>
                  </a:lnTo>
                  <a:lnTo>
                    <a:pt x="17444" y="1311"/>
                  </a:lnTo>
                  <a:lnTo>
                    <a:pt x="16519" y="1388"/>
                  </a:lnTo>
                  <a:lnTo>
                    <a:pt x="15536" y="1446"/>
                  </a:lnTo>
                  <a:lnTo>
                    <a:pt x="14514" y="1504"/>
                  </a:lnTo>
                  <a:lnTo>
                    <a:pt x="13435" y="1542"/>
                  </a:lnTo>
                  <a:lnTo>
                    <a:pt x="12317" y="1561"/>
                  </a:lnTo>
                  <a:lnTo>
                    <a:pt x="11180" y="1581"/>
                  </a:lnTo>
                  <a:lnTo>
                    <a:pt x="10043" y="1561"/>
                  </a:lnTo>
                  <a:lnTo>
                    <a:pt x="8925" y="1542"/>
                  </a:lnTo>
                  <a:lnTo>
                    <a:pt x="7865" y="1504"/>
                  </a:lnTo>
                  <a:lnTo>
                    <a:pt x="6824" y="1446"/>
                  </a:lnTo>
                  <a:lnTo>
                    <a:pt x="5860" y="1388"/>
                  </a:lnTo>
                  <a:lnTo>
                    <a:pt x="4935" y="1311"/>
                  </a:lnTo>
                  <a:lnTo>
                    <a:pt x="4068" y="1214"/>
                  </a:lnTo>
                  <a:lnTo>
                    <a:pt x="3277" y="1118"/>
                  </a:lnTo>
                  <a:lnTo>
                    <a:pt x="2545" y="1002"/>
                  </a:lnTo>
                  <a:lnTo>
                    <a:pt x="1909" y="868"/>
                  </a:lnTo>
                  <a:lnTo>
                    <a:pt x="1350" y="752"/>
                  </a:lnTo>
                  <a:lnTo>
                    <a:pt x="887" y="617"/>
                  </a:lnTo>
                  <a:lnTo>
                    <a:pt x="502" y="463"/>
                  </a:lnTo>
                  <a:lnTo>
                    <a:pt x="348" y="386"/>
                  </a:lnTo>
                  <a:lnTo>
                    <a:pt x="232" y="309"/>
                  </a:lnTo>
                  <a:lnTo>
                    <a:pt x="136" y="231"/>
                  </a:lnTo>
                  <a:lnTo>
                    <a:pt x="59" y="154"/>
                  </a:lnTo>
                  <a:lnTo>
                    <a:pt x="20" y="77"/>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66" name="Google Shape;666;p27"/>
          <p:cNvSpPr/>
          <p:nvPr/>
        </p:nvSpPr>
        <p:spPr>
          <a:xfrm>
            <a:off x="3456350" y="2131825"/>
            <a:ext cx="2027458" cy="525600"/>
          </a:xfrm>
          <a:custGeom>
            <a:avLst/>
            <a:gdLst/>
            <a:ahLst/>
            <a:cxnLst/>
            <a:rect l="l" t="t" r="r" b="b"/>
            <a:pathLst>
              <a:path w="80367" h="21024" extrusionOk="0">
                <a:moveTo>
                  <a:pt x="0" y="17373"/>
                </a:moveTo>
                <a:cubicBezTo>
                  <a:pt x="3352" y="15141"/>
                  <a:pt x="7941" y="15016"/>
                  <a:pt x="11936" y="15517"/>
                </a:cubicBezTo>
                <a:cubicBezTo>
                  <a:pt x="13323" y="15691"/>
                  <a:pt x="16502" y="17065"/>
                  <a:pt x="15384" y="17904"/>
                </a:cubicBezTo>
                <a:cubicBezTo>
                  <a:pt x="13892" y="19023"/>
                  <a:pt x="11931" y="14915"/>
                  <a:pt x="12467" y="13129"/>
                </a:cubicBezTo>
                <a:cubicBezTo>
                  <a:pt x="14909" y="4989"/>
                  <a:pt x="29788" y="14243"/>
                  <a:pt x="37929" y="11803"/>
                </a:cubicBezTo>
                <a:cubicBezTo>
                  <a:pt x="41170" y="10831"/>
                  <a:pt x="44130" y="288"/>
                  <a:pt x="41377" y="2255"/>
                </a:cubicBezTo>
                <a:cubicBezTo>
                  <a:pt x="40054" y="3200"/>
                  <a:pt x="38880" y="5270"/>
                  <a:pt x="39521" y="6764"/>
                </a:cubicBezTo>
                <a:cubicBezTo>
                  <a:pt x="40259" y="8485"/>
                  <a:pt x="42971" y="8885"/>
                  <a:pt x="44825" y="8620"/>
                </a:cubicBezTo>
                <a:cubicBezTo>
                  <a:pt x="47551" y="8231"/>
                  <a:pt x="48369" y="4073"/>
                  <a:pt x="50926" y="3050"/>
                </a:cubicBezTo>
                <a:cubicBezTo>
                  <a:pt x="53476" y="2030"/>
                  <a:pt x="56793" y="2167"/>
                  <a:pt x="59148" y="3581"/>
                </a:cubicBezTo>
                <a:cubicBezTo>
                  <a:pt x="61196" y="4810"/>
                  <a:pt x="63265" y="6795"/>
                  <a:pt x="63657" y="9151"/>
                </a:cubicBezTo>
                <a:cubicBezTo>
                  <a:pt x="63914" y="10694"/>
                  <a:pt x="61638" y="12969"/>
                  <a:pt x="60209" y="12334"/>
                </a:cubicBezTo>
                <a:cubicBezTo>
                  <a:pt x="57168" y="10982"/>
                  <a:pt x="55640" y="5675"/>
                  <a:pt x="57291" y="2785"/>
                </a:cubicBezTo>
                <a:cubicBezTo>
                  <a:pt x="58805" y="135"/>
                  <a:pt x="64151" y="-965"/>
                  <a:pt x="66309" y="1194"/>
                </a:cubicBezTo>
                <a:cubicBezTo>
                  <a:pt x="70309" y="5197"/>
                  <a:pt x="69184" y="13461"/>
                  <a:pt x="66044" y="18169"/>
                </a:cubicBezTo>
                <a:cubicBezTo>
                  <a:pt x="64267" y="20833"/>
                  <a:pt x="57272" y="22337"/>
                  <a:pt x="56496" y="19230"/>
                </a:cubicBezTo>
                <a:cubicBezTo>
                  <a:pt x="56093" y="17618"/>
                  <a:pt x="59366" y="16835"/>
                  <a:pt x="61005" y="17108"/>
                </a:cubicBezTo>
                <a:cubicBezTo>
                  <a:pt x="67443" y="18180"/>
                  <a:pt x="74937" y="17812"/>
                  <a:pt x="80367" y="14190"/>
                </a:cubicBezTo>
              </a:path>
            </a:pathLst>
          </a:custGeom>
          <a:noFill/>
          <a:ln w="9525" cap="flat" cmpd="sng">
            <a:solidFill>
              <a:schemeClr val="dk1"/>
            </a:solidFill>
            <a:prstDash val="solid"/>
            <a:round/>
            <a:headEnd type="none" w="med" len="med"/>
            <a:tailEnd type="none" w="med" len="me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2941C88-AE0F-382F-D54A-65785523219E}"/>
              </a:ext>
            </a:extLst>
          </p:cNvPr>
          <p:cNvSpPr>
            <a:spLocks noGrp="1"/>
          </p:cNvSpPr>
          <p:nvPr>
            <p:ph type="title"/>
          </p:nvPr>
        </p:nvSpPr>
        <p:spPr/>
        <p:txBody>
          <a:bodyPr>
            <a:normAutofit fontScale="90000"/>
          </a:bodyPr>
          <a:lstStyle/>
          <a:p>
            <a:r>
              <a:rPr lang="en-US" dirty="0"/>
              <a:t>Cognitive behavioral therapy </a:t>
            </a:r>
            <a:endParaRPr lang="ar-AE" dirty="0"/>
          </a:p>
        </p:txBody>
      </p:sp>
      <p:sp>
        <p:nvSpPr>
          <p:cNvPr id="4" name="عنصر نائب للنص 3">
            <a:extLst>
              <a:ext uri="{FF2B5EF4-FFF2-40B4-BE49-F238E27FC236}">
                <a16:creationId xmlns:a16="http://schemas.microsoft.com/office/drawing/2014/main" id="{5B0A1DEE-278E-3B6F-F866-9DACF8A702A4}"/>
              </a:ext>
            </a:extLst>
          </p:cNvPr>
          <p:cNvSpPr>
            <a:spLocks noGrp="1"/>
          </p:cNvSpPr>
          <p:nvPr>
            <p:ph type="body" idx="1"/>
          </p:nvPr>
        </p:nvSpPr>
        <p:spPr/>
        <p:txBody>
          <a:bodyPr>
            <a:normAutofit/>
          </a:bodyPr>
          <a:lstStyle/>
          <a:p>
            <a:pPr algn="l" rtl="0"/>
            <a:r>
              <a:rPr lang="en-US" sz="2100" b="1" dirty="0"/>
              <a:t>By </a:t>
            </a:r>
            <a:r>
              <a:rPr lang="en-US" sz="2100" b="1" dirty="0" err="1"/>
              <a:t>Asala</a:t>
            </a:r>
            <a:r>
              <a:rPr lang="en-US" sz="2100" b="1" dirty="0"/>
              <a:t> Mahmoud</a:t>
            </a:r>
            <a:endParaRPr lang="ar-AE" sz="2100" b="1" dirty="0"/>
          </a:p>
        </p:txBody>
      </p:sp>
    </p:spTree>
    <p:extLst>
      <p:ext uri="{BB962C8B-B14F-4D97-AF65-F5344CB8AC3E}">
        <p14:creationId xmlns:p14="http://schemas.microsoft.com/office/powerpoint/2010/main" val="3559939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84B7319B-7B54-A630-A90F-4D85E8227E4A}"/>
              </a:ext>
            </a:extLst>
          </p:cNvPr>
          <p:cNvSpPr>
            <a:spLocks noGrp="1"/>
          </p:cNvSpPr>
          <p:nvPr>
            <p:ph idx="1"/>
          </p:nvPr>
        </p:nvSpPr>
        <p:spPr>
          <a:xfrm>
            <a:off x="857555" y="400356"/>
            <a:ext cx="7200900" cy="2686050"/>
          </a:xfrm>
        </p:spPr>
        <p:txBody>
          <a:bodyPr>
            <a:noAutofit/>
          </a:bodyPr>
          <a:lstStyle/>
          <a:p>
            <a:pPr algn="l" rtl="0"/>
            <a:r>
              <a:rPr lang="en-US" sz="2100" dirty="0">
                <a:solidFill>
                  <a:srgbClr val="000000"/>
                </a:solidFill>
                <a:latin typeface="ProximaNova"/>
              </a:rPr>
              <a:t>CBT is a form of psychotherapy that emphasizes the important role of thinking in how people feel and what they do</a:t>
            </a:r>
          </a:p>
          <a:p>
            <a:pPr algn="l" rtl="0"/>
            <a:r>
              <a:rPr lang="en-US" sz="2100" dirty="0">
                <a:solidFill>
                  <a:srgbClr val="000000"/>
                </a:solidFill>
                <a:latin typeface="ProximaNova"/>
              </a:rPr>
              <a:t>Cognitive behavioral therapy (CBT) is a form of psychological treatment that has been demonstrated to be effective for a range of problems including depression, anxiety disorders, alcohol and drug use problems, marital problems, eating disorders, and severe mental illness</a:t>
            </a:r>
          </a:p>
          <a:p>
            <a:pPr marL="229076" indent="-229076"/>
            <a:r>
              <a:rPr lang="en-US" sz="2100" dirty="0">
                <a:ea typeface="+mn-lt"/>
                <a:cs typeface="+mn-lt"/>
              </a:rPr>
              <a:t>CBT is sometimes used to treat people with long-term health conditions, such as irritable bowel syndrome (IBS) and chronic fatigue syndrome (CFS).</a:t>
            </a:r>
            <a:endParaRPr lang="en-US" sz="2100" dirty="0"/>
          </a:p>
          <a:p>
            <a:pPr marL="229076" indent="-229076"/>
            <a:r>
              <a:rPr lang="en-US" sz="2100" dirty="0">
                <a:ea typeface="+mn-lt"/>
                <a:cs typeface="+mn-lt"/>
              </a:rPr>
              <a:t>  CBT cannot cure the physical symptoms of these health conditions, but it can help people cope better with their symptoms.</a:t>
            </a:r>
            <a:endParaRPr lang="en-US" sz="2100" dirty="0">
              <a:solidFill>
                <a:srgbClr val="000000"/>
              </a:solidFill>
              <a:latin typeface="ProximaNova"/>
            </a:endParaRPr>
          </a:p>
          <a:p>
            <a:pPr algn="l" rtl="0"/>
            <a:endParaRPr lang="ar-AE" sz="2100" dirty="0"/>
          </a:p>
        </p:txBody>
      </p:sp>
    </p:spTree>
    <p:extLst>
      <p:ext uri="{BB962C8B-B14F-4D97-AF65-F5344CB8AC3E}">
        <p14:creationId xmlns:p14="http://schemas.microsoft.com/office/powerpoint/2010/main" val="3569914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B130587-0F8E-5377-EF74-202D00C92536}"/>
              </a:ext>
            </a:extLst>
          </p:cNvPr>
          <p:cNvSpPr>
            <a:spLocks noGrp="1"/>
          </p:cNvSpPr>
          <p:nvPr>
            <p:ph type="title"/>
          </p:nvPr>
        </p:nvSpPr>
        <p:spPr/>
        <p:txBody>
          <a:bodyPr/>
          <a:lstStyle/>
          <a:p>
            <a:pPr algn="l" rtl="0"/>
            <a:r>
              <a:rPr lang="en-US" b="1" i="0">
                <a:solidFill>
                  <a:srgbClr val="212B32"/>
                </a:solidFill>
                <a:effectLst/>
                <a:latin typeface="Frutiger W01"/>
              </a:rPr>
              <a:t>How CBT works</a:t>
            </a:r>
          </a:p>
        </p:txBody>
      </p:sp>
      <p:sp>
        <p:nvSpPr>
          <p:cNvPr id="3" name="عنصر نائب للمحتوى 2">
            <a:extLst>
              <a:ext uri="{FF2B5EF4-FFF2-40B4-BE49-F238E27FC236}">
                <a16:creationId xmlns:a16="http://schemas.microsoft.com/office/drawing/2014/main" id="{60178491-87E6-99F3-53F7-C706C3BF226C}"/>
              </a:ext>
            </a:extLst>
          </p:cNvPr>
          <p:cNvSpPr>
            <a:spLocks noGrp="1"/>
          </p:cNvSpPr>
          <p:nvPr>
            <p:ph idx="1"/>
          </p:nvPr>
        </p:nvSpPr>
        <p:spPr>
          <a:xfrm>
            <a:off x="845331" y="1170506"/>
            <a:ext cx="7200900" cy="2686050"/>
          </a:xfrm>
        </p:spPr>
        <p:txBody>
          <a:bodyPr>
            <a:noAutofit/>
          </a:bodyPr>
          <a:lstStyle/>
          <a:p>
            <a:pPr algn="l" rtl="0"/>
            <a:r>
              <a:rPr lang="en-US" sz="1800" dirty="0">
                <a:solidFill>
                  <a:srgbClr val="212B32"/>
                </a:solidFill>
                <a:latin typeface="Frutiger W01"/>
              </a:rPr>
              <a:t>CBT is based on the concept that your thoughts, feelings, physical sensations and actions are interconnected, and that negative thoughts and feelings can trap you in a vicious cycle.</a:t>
            </a:r>
          </a:p>
          <a:p>
            <a:pPr algn="l" rtl="0"/>
            <a:r>
              <a:rPr lang="en-US" sz="1800" dirty="0">
                <a:solidFill>
                  <a:srgbClr val="212B32"/>
                </a:solidFill>
                <a:latin typeface="Frutiger W01"/>
              </a:rPr>
              <a:t>CBT aims to help you deal with overwhelming problems in a more positive way by breaking them down into smaller parts.</a:t>
            </a:r>
          </a:p>
          <a:p>
            <a:pPr algn="l" rtl="0"/>
            <a:r>
              <a:rPr lang="en-US" sz="1800" dirty="0">
                <a:solidFill>
                  <a:srgbClr val="212B32"/>
                </a:solidFill>
                <a:latin typeface="Frutiger W01"/>
              </a:rPr>
              <a:t>You're shown how to change these negative patterns to improve the way you feel.</a:t>
            </a:r>
          </a:p>
          <a:p>
            <a:pPr algn="l" rtl="0"/>
            <a:r>
              <a:rPr lang="en-US" sz="1800" dirty="0">
                <a:solidFill>
                  <a:srgbClr val="212B32"/>
                </a:solidFill>
                <a:latin typeface="Frutiger W01"/>
              </a:rPr>
              <a:t>Unlike some other talking treatments, CBT deals with your current problems, rather than focusing on issues from your past.</a:t>
            </a:r>
          </a:p>
          <a:p>
            <a:pPr algn="l" rtl="0"/>
            <a:r>
              <a:rPr lang="en-US" sz="1800" dirty="0">
                <a:solidFill>
                  <a:srgbClr val="212B32"/>
                </a:solidFill>
                <a:latin typeface="Frutiger W01"/>
              </a:rPr>
              <a:t>It looks for practical ways to improve your state of mind on a daily basis.</a:t>
            </a:r>
          </a:p>
          <a:p>
            <a:pPr lvl="1" algn="l" rtl="0"/>
            <a:endParaRPr lang="ar-AE" sz="1800" dirty="0"/>
          </a:p>
        </p:txBody>
      </p:sp>
    </p:spTree>
    <p:extLst>
      <p:ext uri="{BB962C8B-B14F-4D97-AF65-F5344CB8AC3E}">
        <p14:creationId xmlns:p14="http://schemas.microsoft.com/office/powerpoint/2010/main" val="136037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2">
            <a:extLst>
              <a:ext uri="{FF2B5EF4-FFF2-40B4-BE49-F238E27FC236}">
                <a16:creationId xmlns:a16="http://schemas.microsoft.com/office/drawing/2014/main" id="{14E796E1-9261-896B-4FD9-9CDCA17A209A}"/>
              </a:ext>
            </a:extLst>
          </p:cNvPr>
          <p:cNvSpPr>
            <a:spLocks noGrp="1"/>
          </p:cNvSpPr>
          <p:nvPr>
            <p:ph type="title"/>
          </p:nvPr>
        </p:nvSpPr>
        <p:spPr>
          <a:xfrm>
            <a:off x="710861" y="129275"/>
            <a:ext cx="7200900" cy="763121"/>
          </a:xfrm>
        </p:spPr>
        <p:txBody>
          <a:bodyPr>
            <a:normAutofit fontScale="90000"/>
          </a:bodyPr>
          <a:lstStyle/>
          <a:p>
            <a:pPr algn="l" rtl="0"/>
            <a:r>
              <a:rPr lang="en-US" b="1" i="0" dirty="0">
                <a:solidFill>
                  <a:schemeClr val="tx1"/>
                </a:solidFill>
                <a:effectLst/>
                <a:latin typeface="Roboto Condensed" panose="02000000000000000000" pitchFamily="2" charset="0"/>
              </a:rPr>
              <a:t> Characteristics of CBT</a:t>
            </a:r>
            <a:br>
              <a:rPr lang="en-US" b="0" i="0" dirty="0">
                <a:solidFill>
                  <a:srgbClr val="185C65"/>
                </a:solidFill>
                <a:effectLst/>
                <a:latin typeface="Roboto Condensed" panose="02000000000000000000" pitchFamily="2" charset="0"/>
              </a:rPr>
            </a:br>
            <a:endParaRPr lang="ar-AE" dirty="0"/>
          </a:p>
        </p:txBody>
      </p:sp>
      <p:sp>
        <p:nvSpPr>
          <p:cNvPr id="6" name="عنصر نائب للمحتوى 5">
            <a:extLst>
              <a:ext uri="{FF2B5EF4-FFF2-40B4-BE49-F238E27FC236}">
                <a16:creationId xmlns:a16="http://schemas.microsoft.com/office/drawing/2014/main" id="{B68ED5E0-A1F9-AF50-96A6-B8D0B6F50522}"/>
              </a:ext>
            </a:extLst>
          </p:cNvPr>
          <p:cNvSpPr>
            <a:spLocks noGrp="1"/>
          </p:cNvSpPr>
          <p:nvPr>
            <p:ph idx="1"/>
          </p:nvPr>
        </p:nvSpPr>
        <p:spPr>
          <a:xfrm>
            <a:off x="820882" y="892396"/>
            <a:ext cx="7200900" cy="2686050"/>
          </a:xfrm>
        </p:spPr>
        <p:txBody>
          <a:bodyPr>
            <a:noAutofit/>
          </a:bodyPr>
          <a:lstStyle/>
          <a:p>
            <a:pPr marL="385763" indent="-385763">
              <a:buFont typeface="+mj-lt"/>
              <a:buAutoNum type="arabicPeriod"/>
            </a:pPr>
            <a:r>
              <a:rPr lang="en-US" dirty="0">
                <a:solidFill>
                  <a:srgbClr val="000000"/>
                </a:solidFill>
                <a:latin typeface="ProximaNova"/>
              </a:rPr>
              <a:t>Thoughts cause Feelings and Behaviors. </a:t>
            </a:r>
          </a:p>
          <a:p>
            <a:pPr marL="385763" indent="-385763">
              <a:buFont typeface="+mj-lt"/>
              <a:buAutoNum type="arabicPeriod"/>
            </a:pPr>
            <a:r>
              <a:rPr lang="en-US" dirty="0">
                <a:solidFill>
                  <a:srgbClr val="000000"/>
                </a:solidFill>
                <a:latin typeface="ProximaNova"/>
              </a:rPr>
              <a:t>Brief and Time-Limited. </a:t>
            </a:r>
          </a:p>
          <a:p>
            <a:pPr marL="385763" indent="-385763">
              <a:buFont typeface="+mj-lt"/>
              <a:buAutoNum type="arabicPeriod"/>
            </a:pPr>
            <a:r>
              <a:rPr lang="en-US" dirty="0">
                <a:solidFill>
                  <a:srgbClr val="000000"/>
                </a:solidFill>
                <a:latin typeface="ProximaNova"/>
              </a:rPr>
              <a:t>  Average number of sessions = 16 Sessions  psychoanalysis = several years </a:t>
            </a:r>
          </a:p>
          <a:p>
            <a:pPr marL="385763" indent="-385763">
              <a:buFont typeface="+mj-lt"/>
              <a:buAutoNum type="arabicPeriod"/>
            </a:pPr>
            <a:r>
              <a:rPr lang="en-US" dirty="0">
                <a:solidFill>
                  <a:srgbClr val="000000"/>
                </a:solidFill>
                <a:latin typeface="ProximaNova"/>
              </a:rPr>
              <a:t>CBT is a collaborative effort between the therapist and the client. </a:t>
            </a:r>
          </a:p>
          <a:p>
            <a:pPr marL="385763" indent="-385763">
              <a:buFont typeface="+mj-lt"/>
              <a:buAutoNum type="arabicPeriod"/>
            </a:pPr>
            <a:r>
              <a:rPr lang="en-US" dirty="0">
                <a:solidFill>
                  <a:srgbClr val="000000"/>
                </a:solidFill>
                <a:latin typeface="ProximaNova"/>
              </a:rPr>
              <a:t>Teaches the benefit of remaining calm or at least neutral when faced with difficult situations.  (If you are upset by your problems, you now have 2 problems: 1) the problem, and 2) your </a:t>
            </a:r>
            <a:r>
              <a:rPr lang="en-US" dirty="0" err="1">
                <a:solidFill>
                  <a:srgbClr val="000000"/>
                </a:solidFill>
                <a:latin typeface="ProximaNova"/>
              </a:rPr>
              <a:t>upsetness</a:t>
            </a:r>
            <a:r>
              <a:rPr lang="en-US" dirty="0">
                <a:solidFill>
                  <a:srgbClr val="000000"/>
                </a:solidFill>
                <a:latin typeface="ProximaNova"/>
              </a:rPr>
              <a:t> </a:t>
            </a:r>
          </a:p>
          <a:p>
            <a:pPr marL="385763" indent="-385763">
              <a:buFont typeface="+mj-lt"/>
              <a:buAutoNum type="arabicPeriod"/>
            </a:pPr>
            <a:r>
              <a:rPr lang="en-US" dirty="0">
                <a:solidFill>
                  <a:srgbClr val="000000"/>
                </a:solidFill>
                <a:latin typeface="ProximaNova"/>
              </a:rPr>
              <a:t>Based on "rational thought." - Fact not assumptions. </a:t>
            </a:r>
          </a:p>
          <a:p>
            <a:pPr marL="385763" indent="-385763">
              <a:buFont typeface="+mj-lt"/>
              <a:buAutoNum type="arabicPeriod"/>
            </a:pPr>
            <a:r>
              <a:rPr lang="en-US" dirty="0">
                <a:solidFill>
                  <a:srgbClr val="000000"/>
                </a:solidFill>
                <a:latin typeface="ProximaNova"/>
              </a:rPr>
              <a:t> CBT is structured and directive. Based on notion that maladaptive behaviors are the result of skill deficits.</a:t>
            </a:r>
          </a:p>
          <a:p>
            <a:pPr marL="385763" indent="-385763">
              <a:buFont typeface="+mj-lt"/>
              <a:buAutoNum type="arabicPeriod"/>
            </a:pPr>
            <a:r>
              <a:rPr lang="en-US" dirty="0">
                <a:solidFill>
                  <a:srgbClr val="000000"/>
                </a:solidFill>
                <a:latin typeface="ProximaNova"/>
              </a:rPr>
              <a:t>Based on assumption that most emotional and behavioral reactions are learned.  Therefore, the goal of therapy is to help clients unlearn their unwanted reactions and to learn a new way of reacting. </a:t>
            </a:r>
          </a:p>
          <a:p>
            <a:pPr marL="385763" indent="-385763">
              <a:buFont typeface="+mj-lt"/>
              <a:buAutoNum type="arabicPeriod"/>
            </a:pPr>
            <a:r>
              <a:rPr lang="en-US" dirty="0">
                <a:solidFill>
                  <a:srgbClr val="000000"/>
                </a:solidFill>
                <a:latin typeface="ProximaNova"/>
              </a:rPr>
              <a:t>Homework is a central feature of CBT</a:t>
            </a:r>
            <a:endParaRPr lang="ar-AE" dirty="0">
              <a:solidFill>
                <a:srgbClr val="000000"/>
              </a:solidFill>
              <a:latin typeface="ProximaNova"/>
            </a:endParaRPr>
          </a:p>
        </p:txBody>
      </p:sp>
    </p:spTree>
    <p:extLst>
      <p:ext uri="{BB962C8B-B14F-4D97-AF65-F5344CB8AC3E}">
        <p14:creationId xmlns:p14="http://schemas.microsoft.com/office/powerpoint/2010/main" val="1101602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91E4B82-16AD-49C9-70A3-8E60C29D74CC}"/>
              </a:ext>
            </a:extLst>
          </p:cNvPr>
          <p:cNvSpPr>
            <a:spLocks noGrp="1"/>
          </p:cNvSpPr>
          <p:nvPr>
            <p:ph type="title"/>
          </p:nvPr>
        </p:nvSpPr>
        <p:spPr/>
        <p:txBody>
          <a:bodyPr/>
          <a:lstStyle/>
          <a:p>
            <a:pPr algn="ctr" rtl="0"/>
            <a:r>
              <a:rPr lang="en-US" dirty="0"/>
              <a:t>Types of CBT</a:t>
            </a:r>
            <a:endParaRPr lang="ar-AE" dirty="0"/>
          </a:p>
        </p:txBody>
      </p:sp>
    </p:spTree>
    <p:extLst>
      <p:ext uri="{BB962C8B-B14F-4D97-AF65-F5344CB8AC3E}">
        <p14:creationId xmlns:p14="http://schemas.microsoft.com/office/powerpoint/2010/main" val="1256562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0BA5F69-12A7-F654-6812-945B6755EA52}"/>
              </a:ext>
            </a:extLst>
          </p:cNvPr>
          <p:cNvSpPr>
            <a:spLocks noGrp="1"/>
          </p:cNvSpPr>
          <p:nvPr>
            <p:ph type="title"/>
          </p:nvPr>
        </p:nvSpPr>
        <p:spPr/>
        <p:txBody>
          <a:bodyPr/>
          <a:lstStyle/>
          <a:p>
            <a:pPr algn="l" rtl="0"/>
            <a:r>
              <a:rPr lang="en-US" b="1" u="sng" dirty="0">
                <a:ea typeface="+mn-lt"/>
                <a:cs typeface="+mn-lt"/>
              </a:rPr>
              <a:t>Brief CBT</a:t>
            </a:r>
            <a:endParaRPr lang="en-US" b="0" i="0" dirty="0">
              <a:solidFill>
                <a:srgbClr val="185C65"/>
              </a:solidFill>
              <a:effectLst/>
              <a:latin typeface="Roboto Condensed" panose="02000000000000000000" pitchFamily="2" charset="0"/>
            </a:endParaRPr>
          </a:p>
        </p:txBody>
      </p:sp>
      <p:sp>
        <p:nvSpPr>
          <p:cNvPr id="3" name="عنصر نائب للمحتوى 2">
            <a:extLst>
              <a:ext uri="{FF2B5EF4-FFF2-40B4-BE49-F238E27FC236}">
                <a16:creationId xmlns:a16="http://schemas.microsoft.com/office/drawing/2014/main" id="{D5630B99-DBB5-434D-F87A-C7A440774A67}"/>
              </a:ext>
            </a:extLst>
          </p:cNvPr>
          <p:cNvSpPr>
            <a:spLocks noGrp="1"/>
          </p:cNvSpPr>
          <p:nvPr>
            <p:ph idx="1"/>
          </p:nvPr>
        </p:nvSpPr>
        <p:spPr>
          <a:xfrm>
            <a:off x="802545" y="1228725"/>
            <a:ext cx="7200900" cy="2686050"/>
          </a:xfrm>
        </p:spPr>
        <p:txBody>
          <a:bodyPr>
            <a:noAutofit/>
          </a:bodyPr>
          <a:lstStyle/>
          <a:p>
            <a:pPr algn="l" rtl="0"/>
            <a:r>
              <a:rPr lang="en-US" sz="1800" dirty="0">
                <a:solidFill>
                  <a:srgbClr val="000000"/>
                </a:solidFill>
                <a:latin typeface="ProximaNova"/>
              </a:rPr>
              <a:t>For many therapists, CBT is considered among the most effective and rapid in terms of results obtained. Other forms of therapy, like psychoanalysis, can take years because it’s most often used to treat longstanding difficulties. With CBT, clients are usually aware and understand at the very beginning of the therapy process that there will be a point when the formal therapy will end. Professionals will inform clients that CBT treatment will eventually end—a decision made by both therapist and client.</a:t>
            </a:r>
          </a:p>
          <a:p>
            <a:pPr algn="l" rtl="0"/>
            <a:r>
              <a:rPr lang="en-US" sz="1800" dirty="0">
                <a:solidFill>
                  <a:srgbClr val="000000"/>
                </a:solidFill>
                <a:latin typeface="ProximaNova"/>
              </a:rPr>
              <a:t>This technique was first implemented and developed on soldiers overseas in active duty</a:t>
            </a:r>
            <a:endParaRPr lang="ar-AE" sz="1800" dirty="0">
              <a:solidFill>
                <a:srgbClr val="000000"/>
              </a:solidFill>
              <a:latin typeface="ProximaNova"/>
            </a:endParaRPr>
          </a:p>
        </p:txBody>
      </p:sp>
    </p:spTree>
    <p:extLst>
      <p:ext uri="{BB962C8B-B14F-4D97-AF65-F5344CB8AC3E}">
        <p14:creationId xmlns:p14="http://schemas.microsoft.com/office/powerpoint/2010/main" val="2571443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3942126-245D-2727-705F-D696238BF323}"/>
              </a:ext>
            </a:extLst>
          </p:cNvPr>
          <p:cNvSpPr>
            <a:spLocks noGrp="1"/>
          </p:cNvSpPr>
          <p:nvPr>
            <p:ph type="title"/>
          </p:nvPr>
        </p:nvSpPr>
        <p:spPr/>
        <p:txBody>
          <a:bodyPr/>
          <a:lstStyle/>
          <a:p>
            <a:pPr algn="l" rtl="0"/>
            <a:r>
              <a:rPr lang="en-US" b="1" u="sng" dirty="0">
                <a:ea typeface="+mn-lt"/>
                <a:cs typeface="+mn-lt"/>
              </a:rPr>
              <a:t> Rational Emotive Behavioral Therapy</a:t>
            </a:r>
            <a:endParaRPr lang="en-US" b="0" i="0" dirty="0">
              <a:solidFill>
                <a:srgbClr val="185C65"/>
              </a:solidFill>
              <a:effectLst/>
              <a:latin typeface="Roboto Condensed" panose="02000000000000000000" pitchFamily="2" charset="0"/>
            </a:endParaRPr>
          </a:p>
        </p:txBody>
      </p:sp>
      <p:sp>
        <p:nvSpPr>
          <p:cNvPr id="3" name="عنصر نائب للمحتوى 2">
            <a:extLst>
              <a:ext uri="{FF2B5EF4-FFF2-40B4-BE49-F238E27FC236}">
                <a16:creationId xmlns:a16="http://schemas.microsoft.com/office/drawing/2014/main" id="{51C93A5D-BD83-BE7A-A561-AE5A9190C702}"/>
              </a:ext>
            </a:extLst>
          </p:cNvPr>
          <p:cNvSpPr>
            <a:spLocks noGrp="1"/>
          </p:cNvSpPr>
          <p:nvPr>
            <p:ph idx="1"/>
          </p:nvPr>
        </p:nvSpPr>
        <p:spPr/>
        <p:txBody>
          <a:bodyPr>
            <a:normAutofit/>
          </a:bodyPr>
          <a:lstStyle/>
          <a:p>
            <a:pPr algn="l" rtl="0"/>
            <a:r>
              <a:rPr lang="en-US" sz="1800" dirty="0">
                <a:solidFill>
                  <a:srgbClr val="000000"/>
                </a:solidFill>
                <a:latin typeface="ProximaNova"/>
              </a:rPr>
              <a:t>CBT is based on the idea that thoughts cause feelings and behaviors. External elements such as people, situations, and events have no bearing on our feelings and behaviors, according to CBT. The benefit of this, even if a situation doesn’t change, we can still change the way we think to feel/act better</a:t>
            </a:r>
          </a:p>
          <a:p>
            <a:pPr marL="229076" indent="-229076">
              <a:buFont typeface="Wingdings" panose="05020102010507070707" pitchFamily="18" charset="2"/>
              <a:buChar char="§"/>
            </a:pPr>
            <a:r>
              <a:rPr lang="en-US" sz="1800" dirty="0">
                <a:solidFill>
                  <a:srgbClr val="000000"/>
                </a:solidFill>
                <a:latin typeface="ProximaNova"/>
              </a:rPr>
              <a:t>.</a:t>
            </a:r>
          </a:p>
          <a:p>
            <a:pPr algn="l" rtl="0"/>
            <a:r>
              <a:rPr lang="en-US" sz="1800" dirty="0">
                <a:solidFill>
                  <a:srgbClr val="000000"/>
                </a:solidFill>
                <a:latin typeface="ProximaNova"/>
              </a:rPr>
              <a:t>A form of cognitive-behavioral therapy in which somebody is encouraged to examine and change irrational thought patterns (irrational thinking) and beliefs in order to reduce dysfunctional behavior</a:t>
            </a:r>
            <a:endParaRPr lang="ar-AE" sz="1800" dirty="0">
              <a:solidFill>
                <a:srgbClr val="000000"/>
              </a:solidFill>
              <a:latin typeface="ProximaNova"/>
            </a:endParaRPr>
          </a:p>
        </p:txBody>
      </p:sp>
    </p:spTree>
    <p:extLst>
      <p:ext uri="{BB962C8B-B14F-4D97-AF65-F5344CB8AC3E}">
        <p14:creationId xmlns:p14="http://schemas.microsoft.com/office/powerpoint/2010/main" val="3531917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0D9CEA35-92FC-7A36-6C30-530AE867E008}"/>
              </a:ext>
            </a:extLst>
          </p:cNvPr>
          <p:cNvSpPr>
            <a:spLocks noGrp="1"/>
          </p:cNvSpPr>
          <p:nvPr>
            <p:ph idx="1"/>
          </p:nvPr>
        </p:nvSpPr>
        <p:spPr>
          <a:xfrm>
            <a:off x="1028700" y="464535"/>
            <a:ext cx="7200900" cy="3936015"/>
          </a:xfrm>
        </p:spPr>
        <p:txBody>
          <a:bodyPr>
            <a:normAutofit/>
          </a:bodyPr>
          <a:lstStyle/>
          <a:p>
            <a:pPr marL="229076" indent="-229076">
              <a:buNone/>
            </a:pPr>
            <a:r>
              <a:rPr lang="en-US" sz="1650" dirty="0">
                <a:solidFill>
                  <a:srgbClr val="000000"/>
                </a:solidFill>
                <a:latin typeface="ProximaNova"/>
              </a:rPr>
              <a:t>Probably the most important REBT strategy is homework. This can include such activities as:</a:t>
            </a:r>
          </a:p>
          <a:p>
            <a:pPr algn="l" rtl="0"/>
            <a:r>
              <a:rPr lang="en-US" sz="1650" dirty="0">
                <a:solidFill>
                  <a:srgbClr val="000000"/>
                </a:solidFill>
                <a:latin typeface="ProximaNova"/>
              </a:rPr>
              <a:t>  Reading</a:t>
            </a:r>
          </a:p>
          <a:p>
            <a:pPr algn="l" rtl="0"/>
            <a:r>
              <a:rPr lang="en-US" sz="1650" dirty="0">
                <a:solidFill>
                  <a:srgbClr val="000000"/>
                </a:solidFill>
                <a:latin typeface="ProximaNova"/>
              </a:rPr>
              <a:t>  Self-help exercises</a:t>
            </a:r>
          </a:p>
          <a:p>
            <a:pPr algn="l" rtl="0"/>
            <a:r>
              <a:rPr lang="en-US" sz="1650" dirty="0">
                <a:solidFill>
                  <a:srgbClr val="000000"/>
                </a:solidFill>
                <a:latin typeface="ProximaNova"/>
              </a:rPr>
              <a:t>  Experiential activities</a:t>
            </a:r>
          </a:p>
          <a:p>
            <a:pPr algn="l" rtl="0"/>
            <a:r>
              <a:rPr lang="en-US" sz="1650" dirty="0">
                <a:solidFill>
                  <a:srgbClr val="000000"/>
                </a:solidFill>
                <a:latin typeface="ProximaNova"/>
              </a:rPr>
              <a:t>  Journaling</a:t>
            </a:r>
          </a:p>
          <a:p>
            <a:pPr algn="l" rtl="0"/>
            <a:r>
              <a:rPr lang="en-US" sz="1650" dirty="0">
                <a:solidFill>
                  <a:srgbClr val="000000"/>
                </a:solidFill>
                <a:latin typeface="ProximaNova"/>
              </a:rPr>
              <a:t>  Thought Stopping</a:t>
            </a:r>
          </a:p>
          <a:p>
            <a:pPr algn="l" rtl="0"/>
            <a:r>
              <a:rPr lang="en-US" sz="1650" dirty="0">
                <a:solidFill>
                  <a:srgbClr val="000000"/>
                </a:solidFill>
                <a:latin typeface="ProximaNova"/>
              </a:rPr>
              <a:t>  Intentional Reframing</a:t>
            </a:r>
          </a:p>
          <a:p>
            <a:pPr marL="229076" indent="-229076">
              <a:buNone/>
            </a:pPr>
            <a:r>
              <a:rPr lang="en-US" sz="1650" dirty="0">
                <a:solidFill>
                  <a:srgbClr val="000000"/>
                </a:solidFill>
                <a:latin typeface="ProximaNova"/>
              </a:rPr>
              <a:t>Therapy sessions are really ‘training sessions’, between which the client tries out and uses what they have learned</a:t>
            </a:r>
          </a:p>
          <a:p>
            <a:pPr algn="l" rtl="0"/>
            <a:endParaRPr lang="ar-AE" dirty="0"/>
          </a:p>
        </p:txBody>
      </p:sp>
    </p:spTree>
    <p:extLst>
      <p:ext uri="{BB962C8B-B14F-4D97-AF65-F5344CB8AC3E}">
        <p14:creationId xmlns:p14="http://schemas.microsoft.com/office/powerpoint/2010/main" val="1963371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A75AA13-9788-22F1-3B08-6EA7C4B16A62}"/>
              </a:ext>
            </a:extLst>
          </p:cNvPr>
          <p:cNvSpPr>
            <a:spLocks noGrp="1"/>
          </p:cNvSpPr>
          <p:nvPr>
            <p:ph type="title"/>
          </p:nvPr>
        </p:nvSpPr>
        <p:spPr/>
        <p:txBody>
          <a:bodyPr/>
          <a:lstStyle/>
          <a:p>
            <a:pPr algn="l" rtl="0"/>
            <a:r>
              <a:rPr lang="en-US" b="1" dirty="0">
                <a:ea typeface="+mn-lt"/>
                <a:cs typeface="+mn-lt"/>
              </a:rPr>
              <a:t>Structured cognitive behavioral training</a:t>
            </a:r>
            <a:r>
              <a:rPr lang="en-US" dirty="0">
                <a:ea typeface="+mn-lt"/>
                <a:cs typeface="+mn-lt"/>
              </a:rPr>
              <a:t> (</a:t>
            </a:r>
            <a:r>
              <a:rPr lang="en-US" b="1" dirty="0">
                <a:ea typeface="+mn-lt"/>
                <a:cs typeface="+mn-lt"/>
              </a:rPr>
              <a:t>SCBT)</a:t>
            </a:r>
            <a:endParaRPr lang="ar-AE" dirty="0"/>
          </a:p>
        </p:txBody>
      </p:sp>
      <p:sp>
        <p:nvSpPr>
          <p:cNvPr id="3" name="عنصر نائب للمحتوى 2">
            <a:extLst>
              <a:ext uri="{FF2B5EF4-FFF2-40B4-BE49-F238E27FC236}">
                <a16:creationId xmlns:a16="http://schemas.microsoft.com/office/drawing/2014/main" id="{52AE8A72-5651-F4A9-066E-AD26BEC2E9D3}"/>
              </a:ext>
            </a:extLst>
          </p:cNvPr>
          <p:cNvSpPr>
            <a:spLocks noGrp="1"/>
          </p:cNvSpPr>
          <p:nvPr>
            <p:ph idx="1"/>
          </p:nvPr>
        </p:nvSpPr>
        <p:spPr/>
        <p:txBody>
          <a:bodyPr>
            <a:normAutofit/>
          </a:bodyPr>
          <a:lstStyle/>
          <a:p>
            <a:pPr marL="229076" indent="-229076"/>
            <a:r>
              <a:rPr lang="en-US" dirty="0">
                <a:ea typeface="+mn-lt"/>
                <a:cs typeface="+mn-lt"/>
              </a:rPr>
              <a:t> is a regimented cognitive-behavioral process that uses a systematic, highly structured workshop-style approach to break down and replace dysfunctional emotionally dependent behaviors.</a:t>
            </a:r>
            <a:endParaRPr lang="en-US" dirty="0"/>
          </a:p>
          <a:p>
            <a:pPr algn="l" rtl="0"/>
            <a:r>
              <a:rPr lang="en-US" dirty="0">
                <a:ea typeface="+mn-lt"/>
                <a:cs typeface="+mn-lt"/>
              </a:rPr>
              <a:t>The roots of SCBT lie in cognitive behavioral therapy (CBT), and like CBT the basic premise of SCBT is that behavior is inextricably related to beliefs, thoughts and emotions</a:t>
            </a:r>
            <a:endParaRPr lang="en-US" dirty="0"/>
          </a:p>
          <a:p>
            <a:pPr algn="l" rtl="0"/>
            <a:r>
              <a:rPr lang="en-US" dirty="0">
                <a:ea typeface="+mn-lt"/>
                <a:cs typeface="+mn-lt"/>
              </a:rPr>
              <a:t> SCBT is delivered in a highly structured, regimented format and combines several other behavioral change theories and methodologies in addition to CBT. </a:t>
            </a:r>
          </a:p>
          <a:p>
            <a:pPr algn="l" rtl="0"/>
            <a:r>
              <a:rPr lang="en-US" dirty="0">
                <a:ea typeface="+mn-lt"/>
                <a:cs typeface="+mn-lt"/>
              </a:rPr>
              <a:t>Structured cognitive behavioral training is currently used primarily in the behavioral health industry and in criminal psychology</a:t>
            </a:r>
            <a:endParaRPr lang="ar-AE" dirty="0"/>
          </a:p>
        </p:txBody>
      </p:sp>
    </p:spTree>
    <p:extLst>
      <p:ext uri="{BB962C8B-B14F-4D97-AF65-F5344CB8AC3E}">
        <p14:creationId xmlns:p14="http://schemas.microsoft.com/office/powerpoint/2010/main" val="3706310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59F12AF-CF6B-A53E-6428-D1E1082B4E64}"/>
              </a:ext>
            </a:extLst>
          </p:cNvPr>
          <p:cNvSpPr>
            <a:spLocks noGrp="1"/>
          </p:cNvSpPr>
          <p:nvPr>
            <p:ph type="title"/>
          </p:nvPr>
        </p:nvSpPr>
        <p:spPr>
          <a:xfrm>
            <a:off x="814769" y="110939"/>
            <a:ext cx="7200900" cy="1114425"/>
          </a:xfrm>
        </p:spPr>
        <p:txBody>
          <a:bodyPr/>
          <a:lstStyle/>
          <a:p>
            <a:pPr algn="l" rtl="0"/>
            <a:r>
              <a:rPr lang="en-US" b="1" dirty="0">
                <a:ea typeface="+mn-lt"/>
                <a:cs typeface="+mn-lt"/>
              </a:rPr>
              <a:t>Dialectical </a:t>
            </a:r>
            <a:r>
              <a:rPr lang="en-US" b="1" dirty="0" err="1">
                <a:ea typeface="+mn-lt"/>
                <a:cs typeface="+mn-lt"/>
              </a:rPr>
              <a:t>behaviour</a:t>
            </a:r>
            <a:r>
              <a:rPr lang="en-US" b="1" dirty="0">
                <a:ea typeface="+mn-lt"/>
                <a:cs typeface="+mn-lt"/>
              </a:rPr>
              <a:t> therapy</a:t>
            </a:r>
            <a:r>
              <a:rPr lang="en-US" dirty="0">
                <a:ea typeface="+mn-lt"/>
                <a:cs typeface="+mn-lt"/>
              </a:rPr>
              <a:t> (</a:t>
            </a:r>
            <a:r>
              <a:rPr lang="en-US" b="1" dirty="0">
                <a:ea typeface="+mn-lt"/>
                <a:cs typeface="+mn-lt"/>
              </a:rPr>
              <a:t>DBT</a:t>
            </a:r>
            <a:r>
              <a:rPr lang="en-US" dirty="0">
                <a:ea typeface="+mn-lt"/>
                <a:cs typeface="+mn-lt"/>
              </a:rPr>
              <a:t>) </a:t>
            </a:r>
            <a:endParaRPr lang="ar-AE" dirty="0"/>
          </a:p>
        </p:txBody>
      </p:sp>
      <p:sp>
        <p:nvSpPr>
          <p:cNvPr id="3" name="عنصر نائب للمحتوى 2">
            <a:extLst>
              <a:ext uri="{FF2B5EF4-FFF2-40B4-BE49-F238E27FC236}">
                <a16:creationId xmlns:a16="http://schemas.microsoft.com/office/drawing/2014/main" id="{2295E49F-DD4F-8961-0BCD-9259774DFF96}"/>
              </a:ext>
            </a:extLst>
          </p:cNvPr>
          <p:cNvSpPr>
            <a:spLocks noGrp="1"/>
          </p:cNvSpPr>
          <p:nvPr>
            <p:ph idx="1"/>
          </p:nvPr>
        </p:nvSpPr>
        <p:spPr>
          <a:xfrm>
            <a:off x="1028700" y="1014642"/>
            <a:ext cx="7200900" cy="3385908"/>
          </a:xfrm>
        </p:spPr>
        <p:txBody>
          <a:bodyPr>
            <a:normAutofit fontScale="92500"/>
          </a:bodyPr>
          <a:lstStyle/>
          <a:p>
            <a:pPr marL="229076" indent="-229076"/>
            <a:r>
              <a:rPr lang="en-US" sz="1800" dirty="0">
                <a:ea typeface="+mn-lt"/>
                <a:cs typeface="+mn-lt"/>
              </a:rPr>
              <a:t>is a therapy designed to help people change patterns of </a:t>
            </a:r>
            <a:r>
              <a:rPr lang="en-US" sz="1800" dirty="0" err="1">
                <a:ea typeface="+mn-lt"/>
                <a:cs typeface="+mn-lt"/>
              </a:rPr>
              <a:t>behaviour</a:t>
            </a:r>
            <a:r>
              <a:rPr lang="en-US" sz="1800" dirty="0">
                <a:ea typeface="+mn-lt"/>
                <a:cs typeface="+mn-lt"/>
              </a:rPr>
              <a:t> that are not helpful, such as self-harm, suicidal ideation, and substance</a:t>
            </a:r>
            <a:r>
              <a:rPr lang="en-US" sz="1800" dirty="0">
                <a:ea typeface="+mn-lt"/>
                <a:cs typeface="+mn-lt"/>
                <a:hlinkClick r:id="rId2"/>
              </a:rPr>
              <a:t> </a:t>
            </a:r>
            <a:r>
              <a:rPr lang="en-US" sz="1800" dirty="0">
                <a:ea typeface="+mn-lt"/>
                <a:cs typeface="+mn-lt"/>
              </a:rPr>
              <a:t>abuse </a:t>
            </a:r>
            <a:endParaRPr lang="en-US" sz="1800" dirty="0"/>
          </a:p>
          <a:p>
            <a:pPr algn="l" rtl="0"/>
            <a:r>
              <a:rPr lang="en-US" sz="1800" dirty="0">
                <a:ea typeface="+mn-lt"/>
                <a:cs typeface="+mn-lt"/>
              </a:rPr>
              <a:t>This approach works towards helping people increase their emotional and cognitive regulation by learning about the triggers that lead to reactive states and helping to assess which coping skills to apply in the sequence of events, thoughts, feelings, and </a:t>
            </a:r>
            <a:r>
              <a:rPr lang="en-US" sz="1800" dirty="0" err="1">
                <a:ea typeface="+mn-lt"/>
                <a:cs typeface="+mn-lt"/>
              </a:rPr>
              <a:t>behaviours</a:t>
            </a:r>
            <a:r>
              <a:rPr lang="en-US" sz="1800" dirty="0">
                <a:ea typeface="+mn-lt"/>
                <a:cs typeface="+mn-lt"/>
              </a:rPr>
              <a:t> to help avoid undesired reactions. </a:t>
            </a:r>
            <a:endParaRPr lang="en-US" sz="1800" dirty="0"/>
          </a:p>
          <a:p>
            <a:pPr algn="l" rtl="0"/>
            <a:r>
              <a:rPr lang="en-US" sz="1800" b="1" dirty="0">
                <a:ea typeface="+mn-lt"/>
                <a:cs typeface="+mn-lt"/>
              </a:rPr>
              <a:t>DBT</a:t>
            </a:r>
            <a:r>
              <a:rPr lang="en-US" sz="1800" dirty="0">
                <a:ea typeface="+mn-lt"/>
                <a:cs typeface="+mn-lt"/>
              </a:rPr>
              <a:t> assumes that people are doing the best they can but are either lacking the skills or influenced by positive or negative reinforcement that interfere with their ability to function appropriately</a:t>
            </a:r>
            <a:endParaRPr lang="ar-AE" sz="1800" dirty="0"/>
          </a:p>
        </p:txBody>
      </p:sp>
    </p:spTree>
    <p:extLst>
      <p:ext uri="{BB962C8B-B14F-4D97-AF65-F5344CB8AC3E}">
        <p14:creationId xmlns:p14="http://schemas.microsoft.com/office/powerpoint/2010/main" val="483887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0"/>
        <p:cNvGrpSpPr/>
        <p:nvPr/>
      </p:nvGrpSpPr>
      <p:grpSpPr>
        <a:xfrm>
          <a:off x="0" y="0"/>
          <a:ext cx="0" cy="0"/>
          <a:chOff x="0" y="0"/>
          <a:chExt cx="0" cy="0"/>
        </a:xfrm>
      </p:grpSpPr>
      <p:sp>
        <p:nvSpPr>
          <p:cNvPr id="671" name="Google Shape;671;p28"/>
          <p:cNvSpPr txBox="1">
            <a:spLocks noGrp="1"/>
          </p:cNvSpPr>
          <p:nvPr>
            <p:ph type="title"/>
          </p:nvPr>
        </p:nvSpPr>
        <p:spPr>
          <a:xfrm>
            <a:off x="720000" y="539500"/>
            <a:ext cx="7704000" cy="45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dirty="0"/>
              <a:t>W</a:t>
            </a:r>
            <a:r>
              <a:rPr lang="en" dirty="0"/>
              <a:t>hat is Psychotherapy?</a:t>
            </a:r>
            <a:endParaRPr dirty="0"/>
          </a:p>
        </p:txBody>
      </p:sp>
      <p:grpSp>
        <p:nvGrpSpPr>
          <p:cNvPr id="676" name="Google Shape;676;p28"/>
          <p:cNvGrpSpPr/>
          <p:nvPr/>
        </p:nvGrpSpPr>
        <p:grpSpPr>
          <a:xfrm flipH="1">
            <a:off x="8192926" y="3056513"/>
            <a:ext cx="793625" cy="1995400"/>
            <a:chOff x="1211088" y="1995225"/>
            <a:chExt cx="793625" cy="1995400"/>
          </a:xfrm>
        </p:grpSpPr>
        <p:sp>
          <p:nvSpPr>
            <p:cNvPr id="677" name="Google Shape;677;p28"/>
            <p:cNvSpPr/>
            <p:nvPr/>
          </p:nvSpPr>
          <p:spPr>
            <a:xfrm>
              <a:off x="1418763" y="3334300"/>
              <a:ext cx="421150" cy="50625"/>
            </a:xfrm>
            <a:custGeom>
              <a:avLst/>
              <a:gdLst/>
              <a:ahLst/>
              <a:cxnLst/>
              <a:rect l="l" t="t" r="r" b="b"/>
              <a:pathLst>
                <a:path w="16846" h="2025" extrusionOk="0">
                  <a:moveTo>
                    <a:pt x="8423" y="1"/>
                  </a:moveTo>
                  <a:lnTo>
                    <a:pt x="6727" y="20"/>
                  </a:lnTo>
                  <a:lnTo>
                    <a:pt x="5146" y="78"/>
                  </a:lnTo>
                  <a:lnTo>
                    <a:pt x="3720" y="174"/>
                  </a:lnTo>
                  <a:lnTo>
                    <a:pt x="3065" y="232"/>
                  </a:lnTo>
                  <a:lnTo>
                    <a:pt x="2467" y="309"/>
                  </a:lnTo>
                  <a:lnTo>
                    <a:pt x="1928" y="367"/>
                  </a:lnTo>
                  <a:lnTo>
                    <a:pt x="1446" y="444"/>
                  </a:lnTo>
                  <a:lnTo>
                    <a:pt x="1022" y="540"/>
                  </a:lnTo>
                  <a:lnTo>
                    <a:pt x="656" y="618"/>
                  </a:lnTo>
                  <a:lnTo>
                    <a:pt x="386" y="714"/>
                  </a:lnTo>
                  <a:lnTo>
                    <a:pt x="174" y="810"/>
                  </a:lnTo>
                  <a:lnTo>
                    <a:pt x="97" y="868"/>
                  </a:lnTo>
                  <a:lnTo>
                    <a:pt x="39" y="907"/>
                  </a:lnTo>
                  <a:lnTo>
                    <a:pt x="19" y="964"/>
                  </a:lnTo>
                  <a:lnTo>
                    <a:pt x="0" y="1022"/>
                  </a:lnTo>
                  <a:lnTo>
                    <a:pt x="19" y="1061"/>
                  </a:lnTo>
                  <a:lnTo>
                    <a:pt x="39" y="1119"/>
                  </a:lnTo>
                  <a:lnTo>
                    <a:pt x="97" y="1157"/>
                  </a:lnTo>
                  <a:lnTo>
                    <a:pt x="174" y="1215"/>
                  </a:lnTo>
                  <a:lnTo>
                    <a:pt x="386" y="1311"/>
                  </a:lnTo>
                  <a:lnTo>
                    <a:pt x="656" y="1408"/>
                  </a:lnTo>
                  <a:lnTo>
                    <a:pt x="1022" y="1485"/>
                  </a:lnTo>
                  <a:lnTo>
                    <a:pt x="1446" y="1581"/>
                  </a:lnTo>
                  <a:lnTo>
                    <a:pt x="1928" y="1658"/>
                  </a:lnTo>
                  <a:lnTo>
                    <a:pt x="2467" y="1716"/>
                  </a:lnTo>
                  <a:lnTo>
                    <a:pt x="3065" y="1793"/>
                  </a:lnTo>
                  <a:lnTo>
                    <a:pt x="3720" y="1851"/>
                  </a:lnTo>
                  <a:lnTo>
                    <a:pt x="5146" y="1947"/>
                  </a:lnTo>
                  <a:lnTo>
                    <a:pt x="6727" y="2005"/>
                  </a:lnTo>
                  <a:lnTo>
                    <a:pt x="8423" y="2025"/>
                  </a:lnTo>
                  <a:lnTo>
                    <a:pt x="10119" y="2005"/>
                  </a:lnTo>
                  <a:lnTo>
                    <a:pt x="11700" y="1947"/>
                  </a:lnTo>
                  <a:lnTo>
                    <a:pt x="13126" y="1851"/>
                  </a:lnTo>
                  <a:lnTo>
                    <a:pt x="13781" y="1793"/>
                  </a:lnTo>
                  <a:lnTo>
                    <a:pt x="14379" y="1716"/>
                  </a:lnTo>
                  <a:lnTo>
                    <a:pt x="14918" y="1658"/>
                  </a:lnTo>
                  <a:lnTo>
                    <a:pt x="15400" y="1581"/>
                  </a:lnTo>
                  <a:lnTo>
                    <a:pt x="15824" y="1485"/>
                  </a:lnTo>
                  <a:lnTo>
                    <a:pt x="16171" y="1408"/>
                  </a:lnTo>
                  <a:lnTo>
                    <a:pt x="16460" y="1311"/>
                  </a:lnTo>
                  <a:lnTo>
                    <a:pt x="16672" y="1215"/>
                  </a:lnTo>
                  <a:lnTo>
                    <a:pt x="16750" y="1157"/>
                  </a:lnTo>
                  <a:lnTo>
                    <a:pt x="16788" y="1119"/>
                  </a:lnTo>
                  <a:lnTo>
                    <a:pt x="16827" y="1061"/>
                  </a:lnTo>
                  <a:lnTo>
                    <a:pt x="16846" y="1022"/>
                  </a:lnTo>
                  <a:lnTo>
                    <a:pt x="16827" y="964"/>
                  </a:lnTo>
                  <a:lnTo>
                    <a:pt x="16788" y="907"/>
                  </a:lnTo>
                  <a:lnTo>
                    <a:pt x="16750" y="868"/>
                  </a:lnTo>
                  <a:lnTo>
                    <a:pt x="16672" y="810"/>
                  </a:lnTo>
                  <a:lnTo>
                    <a:pt x="16460" y="714"/>
                  </a:lnTo>
                  <a:lnTo>
                    <a:pt x="16171" y="618"/>
                  </a:lnTo>
                  <a:lnTo>
                    <a:pt x="15824" y="540"/>
                  </a:lnTo>
                  <a:lnTo>
                    <a:pt x="15400" y="444"/>
                  </a:lnTo>
                  <a:lnTo>
                    <a:pt x="14918" y="367"/>
                  </a:lnTo>
                  <a:lnTo>
                    <a:pt x="14379" y="309"/>
                  </a:lnTo>
                  <a:lnTo>
                    <a:pt x="13781" y="232"/>
                  </a:lnTo>
                  <a:lnTo>
                    <a:pt x="13126" y="174"/>
                  </a:lnTo>
                  <a:lnTo>
                    <a:pt x="11700" y="78"/>
                  </a:lnTo>
                  <a:lnTo>
                    <a:pt x="10119" y="20"/>
                  </a:lnTo>
                  <a:lnTo>
                    <a:pt x="842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8" name="Google Shape;678;p28"/>
            <p:cNvSpPr/>
            <p:nvPr/>
          </p:nvSpPr>
          <p:spPr>
            <a:xfrm>
              <a:off x="1327688" y="3887000"/>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9" name="Google Shape;679;p28"/>
            <p:cNvSpPr/>
            <p:nvPr/>
          </p:nvSpPr>
          <p:spPr>
            <a:xfrm>
              <a:off x="1251063" y="1995225"/>
              <a:ext cx="438050" cy="1282725"/>
            </a:xfrm>
            <a:custGeom>
              <a:avLst/>
              <a:gdLst/>
              <a:ahLst/>
              <a:cxnLst/>
              <a:rect l="l" t="t" r="r" b="b"/>
              <a:pathLst>
                <a:path w="17522" h="51309" extrusionOk="0">
                  <a:moveTo>
                    <a:pt x="1562" y="1"/>
                  </a:moveTo>
                  <a:lnTo>
                    <a:pt x="1408" y="20"/>
                  </a:lnTo>
                  <a:lnTo>
                    <a:pt x="1273" y="39"/>
                  </a:lnTo>
                  <a:lnTo>
                    <a:pt x="1119" y="78"/>
                  </a:lnTo>
                  <a:lnTo>
                    <a:pt x="984" y="135"/>
                  </a:lnTo>
                  <a:lnTo>
                    <a:pt x="868" y="213"/>
                  </a:lnTo>
                  <a:lnTo>
                    <a:pt x="733" y="309"/>
                  </a:lnTo>
                  <a:lnTo>
                    <a:pt x="637" y="405"/>
                  </a:lnTo>
                  <a:lnTo>
                    <a:pt x="540" y="540"/>
                  </a:lnTo>
                  <a:lnTo>
                    <a:pt x="483" y="675"/>
                  </a:lnTo>
                  <a:lnTo>
                    <a:pt x="425" y="829"/>
                  </a:lnTo>
                  <a:lnTo>
                    <a:pt x="386" y="983"/>
                  </a:lnTo>
                  <a:lnTo>
                    <a:pt x="251" y="2275"/>
                  </a:lnTo>
                  <a:lnTo>
                    <a:pt x="136" y="3547"/>
                  </a:lnTo>
                  <a:lnTo>
                    <a:pt x="59" y="4800"/>
                  </a:lnTo>
                  <a:lnTo>
                    <a:pt x="20" y="6072"/>
                  </a:lnTo>
                  <a:lnTo>
                    <a:pt x="1" y="7325"/>
                  </a:lnTo>
                  <a:lnTo>
                    <a:pt x="1" y="8558"/>
                  </a:lnTo>
                  <a:lnTo>
                    <a:pt x="39" y="9792"/>
                  </a:lnTo>
                  <a:lnTo>
                    <a:pt x="97" y="11006"/>
                  </a:lnTo>
                  <a:lnTo>
                    <a:pt x="174" y="12220"/>
                  </a:lnTo>
                  <a:lnTo>
                    <a:pt x="290" y="13415"/>
                  </a:lnTo>
                  <a:lnTo>
                    <a:pt x="406" y="14610"/>
                  </a:lnTo>
                  <a:lnTo>
                    <a:pt x="560" y="15805"/>
                  </a:lnTo>
                  <a:lnTo>
                    <a:pt x="733" y="16962"/>
                  </a:lnTo>
                  <a:lnTo>
                    <a:pt x="926" y="18118"/>
                  </a:lnTo>
                  <a:lnTo>
                    <a:pt x="1138" y="19275"/>
                  </a:lnTo>
                  <a:lnTo>
                    <a:pt x="1369" y="20393"/>
                  </a:lnTo>
                  <a:lnTo>
                    <a:pt x="1601" y="21511"/>
                  </a:lnTo>
                  <a:lnTo>
                    <a:pt x="1870" y="22629"/>
                  </a:lnTo>
                  <a:lnTo>
                    <a:pt x="2140" y="23708"/>
                  </a:lnTo>
                  <a:lnTo>
                    <a:pt x="2429" y="24787"/>
                  </a:lnTo>
                  <a:lnTo>
                    <a:pt x="2738" y="25847"/>
                  </a:lnTo>
                  <a:lnTo>
                    <a:pt x="3065" y="26888"/>
                  </a:lnTo>
                  <a:lnTo>
                    <a:pt x="3393" y="27929"/>
                  </a:lnTo>
                  <a:lnTo>
                    <a:pt x="3721" y="28931"/>
                  </a:lnTo>
                  <a:lnTo>
                    <a:pt x="4068" y="29933"/>
                  </a:lnTo>
                  <a:lnTo>
                    <a:pt x="4434" y="30916"/>
                  </a:lnTo>
                  <a:lnTo>
                    <a:pt x="4800" y="31880"/>
                  </a:lnTo>
                  <a:lnTo>
                    <a:pt x="5166" y="32825"/>
                  </a:lnTo>
                  <a:lnTo>
                    <a:pt x="5552" y="33750"/>
                  </a:lnTo>
                  <a:lnTo>
                    <a:pt x="5937" y="34656"/>
                  </a:lnTo>
                  <a:lnTo>
                    <a:pt x="6708" y="36410"/>
                  </a:lnTo>
                  <a:lnTo>
                    <a:pt x="7498" y="38086"/>
                  </a:lnTo>
                  <a:lnTo>
                    <a:pt x="8289" y="39686"/>
                  </a:lnTo>
                  <a:lnTo>
                    <a:pt x="9079" y="41190"/>
                  </a:lnTo>
                  <a:lnTo>
                    <a:pt x="9850" y="42597"/>
                  </a:lnTo>
                  <a:lnTo>
                    <a:pt x="10602" y="43927"/>
                  </a:lnTo>
                  <a:lnTo>
                    <a:pt x="11334" y="45160"/>
                  </a:lnTo>
                  <a:lnTo>
                    <a:pt x="12028" y="46278"/>
                  </a:lnTo>
                  <a:lnTo>
                    <a:pt x="12683" y="47300"/>
                  </a:lnTo>
                  <a:lnTo>
                    <a:pt x="13281" y="48205"/>
                  </a:lnTo>
                  <a:lnTo>
                    <a:pt x="13820" y="49015"/>
                  </a:lnTo>
                  <a:lnTo>
                    <a:pt x="14726" y="50268"/>
                  </a:lnTo>
                  <a:lnTo>
                    <a:pt x="15305" y="51039"/>
                  </a:lnTo>
                  <a:lnTo>
                    <a:pt x="15497" y="51309"/>
                  </a:lnTo>
                  <a:lnTo>
                    <a:pt x="17271" y="51058"/>
                  </a:lnTo>
                  <a:lnTo>
                    <a:pt x="17348" y="49613"/>
                  </a:lnTo>
                  <a:lnTo>
                    <a:pt x="17425" y="48186"/>
                  </a:lnTo>
                  <a:lnTo>
                    <a:pt x="17483" y="46779"/>
                  </a:lnTo>
                  <a:lnTo>
                    <a:pt x="17502" y="45391"/>
                  </a:lnTo>
                  <a:lnTo>
                    <a:pt x="17521" y="44042"/>
                  </a:lnTo>
                  <a:lnTo>
                    <a:pt x="17502" y="42712"/>
                  </a:lnTo>
                  <a:lnTo>
                    <a:pt x="17483" y="41402"/>
                  </a:lnTo>
                  <a:lnTo>
                    <a:pt x="17425" y="40110"/>
                  </a:lnTo>
                  <a:lnTo>
                    <a:pt x="17367" y="38838"/>
                  </a:lnTo>
                  <a:lnTo>
                    <a:pt x="17290" y="37585"/>
                  </a:lnTo>
                  <a:lnTo>
                    <a:pt x="17193" y="36371"/>
                  </a:lnTo>
                  <a:lnTo>
                    <a:pt x="17078" y="35176"/>
                  </a:lnTo>
                  <a:lnTo>
                    <a:pt x="16943" y="34000"/>
                  </a:lnTo>
                  <a:lnTo>
                    <a:pt x="16808" y="32844"/>
                  </a:lnTo>
                  <a:lnTo>
                    <a:pt x="16654" y="31707"/>
                  </a:lnTo>
                  <a:lnTo>
                    <a:pt x="16480" y="30589"/>
                  </a:lnTo>
                  <a:lnTo>
                    <a:pt x="16288" y="29509"/>
                  </a:lnTo>
                  <a:lnTo>
                    <a:pt x="16095" y="28430"/>
                  </a:lnTo>
                  <a:lnTo>
                    <a:pt x="15883" y="27389"/>
                  </a:lnTo>
                  <a:lnTo>
                    <a:pt x="15671" y="26368"/>
                  </a:lnTo>
                  <a:lnTo>
                    <a:pt x="15439" y="25346"/>
                  </a:lnTo>
                  <a:lnTo>
                    <a:pt x="15189" y="24363"/>
                  </a:lnTo>
                  <a:lnTo>
                    <a:pt x="14938" y="23399"/>
                  </a:lnTo>
                  <a:lnTo>
                    <a:pt x="14668" y="22455"/>
                  </a:lnTo>
                  <a:lnTo>
                    <a:pt x="14399" y="21549"/>
                  </a:lnTo>
                  <a:lnTo>
                    <a:pt x="14129" y="20643"/>
                  </a:lnTo>
                  <a:lnTo>
                    <a:pt x="13840" y="19757"/>
                  </a:lnTo>
                  <a:lnTo>
                    <a:pt x="13531" y="18889"/>
                  </a:lnTo>
                  <a:lnTo>
                    <a:pt x="13242" y="18061"/>
                  </a:lnTo>
                  <a:lnTo>
                    <a:pt x="12934" y="17232"/>
                  </a:lnTo>
                  <a:lnTo>
                    <a:pt x="12606" y="16422"/>
                  </a:lnTo>
                  <a:lnTo>
                    <a:pt x="12298" y="15651"/>
                  </a:lnTo>
                  <a:lnTo>
                    <a:pt x="11970" y="14880"/>
                  </a:lnTo>
                  <a:lnTo>
                    <a:pt x="11642" y="14148"/>
                  </a:lnTo>
                  <a:lnTo>
                    <a:pt x="10968" y="12722"/>
                  </a:lnTo>
                  <a:lnTo>
                    <a:pt x="10274" y="11372"/>
                  </a:lnTo>
                  <a:lnTo>
                    <a:pt x="9599" y="10081"/>
                  </a:lnTo>
                  <a:lnTo>
                    <a:pt x="8905" y="8886"/>
                  </a:lnTo>
                  <a:lnTo>
                    <a:pt x="8212" y="7768"/>
                  </a:lnTo>
                  <a:lnTo>
                    <a:pt x="7518" y="6708"/>
                  </a:lnTo>
                  <a:lnTo>
                    <a:pt x="6843" y="5725"/>
                  </a:lnTo>
                  <a:lnTo>
                    <a:pt x="6188" y="4819"/>
                  </a:lnTo>
                  <a:lnTo>
                    <a:pt x="5532" y="3971"/>
                  </a:lnTo>
                  <a:lnTo>
                    <a:pt x="4916" y="3200"/>
                  </a:lnTo>
                  <a:lnTo>
                    <a:pt x="4318" y="2487"/>
                  </a:lnTo>
                  <a:lnTo>
                    <a:pt x="3759" y="1851"/>
                  </a:lnTo>
                  <a:lnTo>
                    <a:pt x="3220" y="1273"/>
                  </a:lnTo>
                  <a:lnTo>
                    <a:pt x="2718" y="771"/>
                  </a:lnTo>
                  <a:lnTo>
                    <a:pt x="2275" y="328"/>
                  </a:lnTo>
                  <a:lnTo>
                    <a:pt x="2140" y="213"/>
                  </a:lnTo>
                  <a:lnTo>
                    <a:pt x="2005" y="135"/>
                  </a:lnTo>
                  <a:lnTo>
                    <a:pt x="1870" y="58"/>
                  </a:lnTo>
                  <a:lnTo>
                    <a:pt x="1716" y="20"/>
                  </a:lnTo>
                  <a:lnTo>
                    <a:pt x="156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0" name="Google Shape;680;p28"/>
            <p:cNvSpPr/>
            <p:nvPr/>
          </p:nvSpPr>
          <p:spPr>
            <a:xfrm>
              <a:off x="1348888" y="2225075"/>
              <a:ext cx="284325" cy="874600"/>
            </a:xfrm>
            <a:custGeom>
              <a:avLst/>
              <a:gdLst/>
              <a:ahLst/>
              <a:cxnLst/>
              <a:rect l="l" t="t" r="r" b="b"/>
              <a:pathLst>
                <a:path w="11373" h="34984" extrusionOk="0">
                  <a:moveTo>
                    <a:pt x="116" y="0"/>
                  </a:moveTo>
                  <a:lnTo>
                    <a:pt x="58" y="39"/>
                  </a:lnTo>
                  <a:lnTo>
                    <a:pt x="20" y="77"/>
                  </a:lnTo>
                  <a:lnTo>
                    <a:pt x="0" y="135"/>
                  </a:lnTo>
                  <a:lnTo>
                    <a:pt x="20" y="193"/>
                  </a:lnTo>
                  <a:lnTo>
                    <a:pt x="1350" y="4009"/>
                  </a:lnTo>
                  <a:lnTo>
                    <a:pt x="2737" y="8096"/>
                  </a:lnTo>
                  <a:lnTo>
                    <a:pt x="4414" y="13107"/>
                  </a:lnTo>
                  <a:lnTo>
                    <a:pt x="5301" y="15844"/>
                  </a:lnTo>
                  <a:lnTo>
                    <a:pt x="6226" y="18658"/>
                  </a:lnTo>
                  <a:lnTo>
                    <a:pt x="7151" y="21530"/>
                  </a:lnTo>
                  <a:lnTo>
                    <a:pt x="8038" y="24402"/>
                  </a:lnTo>
                  <a:lnTo>
                    <a:pt x="8905" y="27216"/>
                  </a:lnTo>
                  <a:lnTo>
                    <a:pt x="9715" y="29933"/>
                  </a:lnTo>
                  <a:lnTo>
                    <a:pt x="10428" y="32497"/>
                  </a:lnTo>
                  <a:lnTo>
                    <a:pt x="11064" y="34868"/>
                  </a:lnTo>
                  <a:lnTo>
                    <a:pt x="11083" y="34906"/>
                  </a:lnTo>
                  <a:lnTo>
                    <a:pt x="11122" y="34945"/>
                  </a:lnTo>
                  <a:lnTo>
                    <a:pt x="11160" y="34964"/>
                  </a:lnTo>
                  <a:lnTo>
                    <a:pt x="11218" y="34983"/>
                  </a:lnTo>
                  <a:lnTo>
                    <a:pt x="11257" y="34983"/>
                  </a:lnTo>
                  <a:lnTo>
                    <a:pt x="11314" y="34945"/>
                  </a:lnTo>
                  <a:lnTo>
                    <a:pt x="11353" y="34906"/>
                  </a:lnTo>
                  <a:lnTo>
                    <a:pt x="11372" y="34848"/>
                  </a:lnTo>
                  <a:lnTo>
                    <a:pt x="11353" y="34790"/>
                  </a:lnTo>
                  <a:lnTo>
                    <a:pt x="10717" y="32420"/>
                  </a:lnTo>
                  <a:lnTo>
                    <a:pt x="10004" y="29856"/>
                  </a:lnTo>
                  <a:lnTo>
                    <a:pt x="9194" y="27139"/>
                  </a:lnTo>
                  <a:lnTo>
                    <a:pt x="8327" y="24324"/>
                  </a:lnTo>
                  <a:lnTo>
                    <a:pt x="7440" y="21453"/>
                  </a:lnTo>
                  <a:lnTo>
                    <a:pt x="6515" y="18581"/>
                  </a:lnTo>
                  <a:lnTo>
                    <a:pt x="5590" y="15747"/>
                  </a:lnTo>
                  <a:lnTo>
                    <a:pt x="4703" y="13010"/>
                  </a:lnTo>
                  <a:lnTo>
                    <a:pt x="3007" y="7999"/>
                  </a:lnTo>
                  <a:lnTo>
                    <a:pt x="1619" y="3913"/>
                  </a:lnTo>
                  <a:lnTo>
                    <a:pt x="309" y="97"/>
                  </a:lnTo>
                  <a:lnTo>
                    <a:pt x="270" y="58"/>
                  </a:lnTo>
                  <a:lnTo>
                    <a:pt x="232" y="20"/>
                  </a:lnTo>
                  <a:lnTo>
                    <a:pt x="1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1" name="Google Shape;681;p28"/>
            <p:cNvSpPr/>
            <p:nvPr/>
          </p:nvSpPr>
          <p:spPr>
            <a:xfrm>
              <a:off x="1211088" y="2587425"/>
              <a:ext cx="477050" cy="819175"/>
            </a:xfrm>
            <a:custGeom>
              <a:avLst/>
              <a:gdLst/>
              <a:ahLst/>
              <a:cxnLst/>
              <a:rect l="l" t="t" r="r" b="b"/>
              <a:pathLst>
                <a:path w="19082" h="32767" extrusionOk="0">
                  <a:moveTo>
                    <a:pt x="578" y="1"/>
                  </a:moveTo>
                  <a:lnTo>
                    <a:pt x="482" y="20"/>
                  </a:lnTo>
                  <a:lnTo>
                    <a:pt x="405" y="39"/>
                  </a:lnTo>
                  <a:lnTo>
                    <a:pt x="328" y="58"/>
                  </a:lnTo>
                  <a:lnTo>
                    <a:pt x="251" y="97"/>
                  </a:lnTo>
                  <a:lnTo>
                    <a:pt x="193" y="155"/>
                  </a:lnTo>
                  <a:lnTo>
                    <a:pt x="116" y="213"/>
                  </a:lnTo>
                  <a:lnTo>
                    <a:pt x="77" y="270"/>
                  </a:lnTo>
                  <a:lnTo>
                    <a:pt x="39" y="348"/>
                  </a:lnTo>
                  <a:lnTo>
                    <a:pt x="0" y="444"/>
                  </a:lnTo>
                  <a:lnTo>
                    <a:pt x="0" y="521"/>
                  </a:lnTo>
                  <a:lnTo>
                    <a:pt x="0" y="617"/>
                  </a:lnTo>
                  <a:lnTo>
                    <a:pt x="0" y="714"/>
                  </a:lnTo>
                  <a:lnTo>
                    <a:pt x="289" y="1832"/>
                  </a:lnTo>
                  <a:lnTo>
                    <a:pt x="655" y="3219"/>
                  </a:lnTo>
                  <a:lnTo>
                    <a:pt x="1118" y="4858"/>
                  </a:lnTo>
                  <a:lnTo>
                    <a:pt x="1677" y="6670"/>
                  </a:lnTo>
                  <a:lnTo>
                    <a:pt x="2332" y="8674"/>
                  </a:lnTo>
                  <a:lnTo>
                    <a:pt x="2698" y="9715"/>
                  </a:lnTo>
                  <a:lnTo>
                    <a:pt x="3084" y="10794"/>
                  </a:lnTo>
                  <a:lnTo>
                    <a:pt x="3489" y="11912"/>
                  </a:lnTo>
                  <a:lnTo>
                    <a:pt x="3932" y="13030"/>
                  </a:lnTo>
                  <a:lnTo>
                    <a:pt x="4395" y="14186"/>
                  </a:lnTo>
                  <a:lnTo>
                    <a:pt x="4876" y="15343"/>
                  </a:lnTo>
                  <a:lnTo>
                    <a:pt x="5397" y="16499"/>
                  </a:lnTo>
                  <a:lnTo>
                    <a:pt x="5936" y="17675"/>
                  </a:lnTo>
                  <a:lnTo>
                    <a:pt x="6495" y="18870"/>
                  </a:lnTo>
                  <a:lnTo>
                    <a:pt x="7093" y="20046"/>
                  </a:lnTo>
                  <a:lnTo>
                    <a:pt x="7710" y="21202"/>
                  </a:lnTo>
                  <a:lnTo>
                    <a:pt x="8346" y="22378"/>
                  </a:lnTo>
                  <a:lnTo>
                    <a:pt x="9020" y="23515"/>
                  </a:lnTo>
                  <a:lnTo>
                    <a:pt x="9734" y="24633"/>
                  </a:lnTo>
                  <a:lnTo>
                    <a:pt x="10447" y="25751"/>
                  </a:lnTo>
                  <a:lnTo>
                    <a:pt x="11218" y="26830"/>
                  </a:lnTo>
                  <a:lnTo>
                    <a:pt x="11989" y="27871"/>
                  </a:lnTo>
                  <a:lnTo>
                    <a:pt x="12798" y="28893"/>
                  </a:lnTo>
                  <a:lnTo>
                    <a:pt x="13222" y="29375"/>
                  </a:lnTo>
                  <a:lnTo>
                    <a:pt x="13646" y="29856"/>
                  </a:lnTo>
                  <a:lnTo>
                    <a:pt x="14089" y="30338"/>
                  </a:lnTo>
                  <a:lnTo>
                    <a:pt x="14514" y="30801"/>
                  </a:lnTo>
                  <a:lnTo>
                    <a:pt x="14957" y="31244"/>
                  </a:lnTo>
                  <a:lnTo>
                    <a:pt x="15419" y="31688"/>
                  </a:lnTo>
                  <a:lnTo>
                    <a:pt x="15882" y="32112"/>
                  </a:lnTo>
                  <a:lnTo>
                    <a:pt x="16345" y="32516"/>
                  </a:lnTo>
                  <a:lnTo>
                    <a:pt x="16557" y="32593"/>
                  </a:lnTo>
                  <a:lnTo>
                    <a:pt x="16826" y="32671"/>
                  </a:lnTo>
                  <a:lnTo>
                    <a:pt x="17154" y="32728"/>
                  </a:lnTo>
                  <a:lnTo>
                    <a:pt x="17559" y="32767"/>
                  </a:lnTo>
                  <a:lnTo>
                    <a:pt x="18021" y="32767"/>
                  </a:lnTo>
                  <a:lnTo>
                    <a:pt x="18272" y="32728"/>
                  </a:lnTo>
                  <a:lnTo>
                    <a:pt x="18542" y="32690"/>
                  </a:lnTo>
                  <a:lnTo>
                    <a:pt x="18812" y="32613"/>
                  </a:lnTo>
                  <a:lnTo>
                    <a:pt x="19082" y="32516"/>
                  </a:lnTo>
                  <a:lnTo>
                    <a:pt x="18812" y="31514"/>
                  </a:lnTo>
                  <a:lnTo>
                    <a:pt x="18465" y="30319"/>
                  </a:lnTo>
                  <a:lnTo>
                    <a:pt x="17964" y="28758"/>
                  </a:lnTo>
                  <a:lnTo>
                    <a:pt x="17347" y="26850"/>
                  </a:lnTo>
                  <a:lnTo>
                    <a:pt x="16961" y="25809"/>
                  </a:lnTo>
                  <a:lnTo>
                    <a:pt x="16557" y="24691"/>
                  </a:lnTo>
                  <a:lnTo>
                    <a:pt x="16133" y="23535"/>
                  </a:lnTo>
                  <a:lnTo>
                    <a:pt x="15651" y="22320"/>
                  </a:lnTo>
                  <a:lnTo>
                    <a:pt x="15150" y="21048"/>
                  </a:lnTo>
                  <a:lnTo>
                    <a:pt x="14591" y="19776"/>
                  </a:lnTo>
                  <a:lnTo>
                    <a:pt x="14012" y="18446"/>
                  </a:lnTo>
                  <a:lnTo>
                    <a:pt x="13396" y="17116"/>
                  </a:lnTo>
                  <a:lnTo>
                    <a:pt x="12740" y="15767"/>
                  </a:lnTo>
                  <a:lnTo>
                    <a:pt x="12046" y="14418"/>
                  </a:lnTo>
                  <a:lnTo>
                    <a:pt x="11314" y="13049"/>
                  </a:lnTo>
                  <a:lnTo>
                    <a:pt x="10562" y="11719"/>
                  </a:lnTo>
                  <a:lnTo>
                    <a:pt x="9753" y="10370"/>
                  </a:lnTo>
                  <a:lnTo>
                    <a:pt x="8924" y="9060"/>
                  </a:lnTo>
                  <a:lnTo>
                    <a:pt x="8500" y="8423"/>
                  </a:lnTo>
                  <a:lnTo>
                    <a:pt x="8057" y="7768"/>
                  </a:lnTo>
                  <a:lnTo>
                    <a:pt x="7594" y="7151"/>
                  </a:lnTo>
                  <a:lnTo>
                    <a:pt x="7151" y="6535"/>
                  </a:lnTo>
                  <a:lnTo>
                    <a:pt x="6669" y="5918"/>
                  </a:lnTo>
                  <a:lnTo>
                    <a:pt x="6206" y="5320"/>
                  </a:lnTo>
                  <a:lnTo>
                    <a:pt x="5705" y="4723"/>
                  </a:lnTo>
                  <a:lnTo>
                    <a:pt x="5223" y="4164"/>
                  </a:lnTo>
                  <a:lnTo>
                    <a:pt x="4703" y="3586"/>
                  </a:lnTo>
                  <a:lnTo>
                    <a:pt x="4202" y="3046"/>
                  </a:lnTo>
                  <a:lnTo>
                    <a:pt x="3681" y="2526"/>
                  </a:lnTo>
                  <a:lnTo>
                    <a:pt x="3142" y="2005"/>
                  </a:lnTo>
                  <a:lnTo>
                    <a:pt x="2602" y="1504"/>
                  </a:lnTo>
                  <a:lnTo>
                    <a:pt x="2043" y="1022"/>
                  </a:lnTo>
                  <a:lnTo>
                    <a:pt x="1484" y="560"/>
                  </a:lnTo>
                  <a:lnTo>
                    <a:pt x="925" y="136"/>
                  </a:lnTo>
                  <a:lnTo>
                    <a:pt x="829" y="78"/>
                  </a:lnTo>
                  <a:lnTo>
                    <a:pt x="752" y="39"/>
                  </a:lnTo>
                  <a:lnTo>
                    <a:pt x="655" y="20"/>
                  </a:lnTo>
                  <a:lnTo>
                    <a:pt x="57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2" name="Google Shape;682;p28"/>
            <p:cNvSpPr/>
            <p:nvPr/>
          </p:nvSpPr>
          <p:spPr>
            <a:xfrm>
              <a:off x="1297813" y="2741625"/>
              <a:ext cx="318525" cy="591750"/>
            </a:xfrm>
            <a:custGeom>
              <a:avLst/>
              <a:gdLst/>
              <a:ahLst/>
              <a:cxnLst/>
              <a:rect l="l" t="t" r="r" b="b"/>
              <a:pathLst>
                <a:path w="12741" h="23670" extrusionOk="0">
                  <a:moveTo>
                    <a:pt x="155" y="0"/>
                  </a:moveTo>
                  <a:lnTo>
                    <a:pt x="97" y="20"/>
                  </a:lnTo>
                  <a:lnTo>
                    <a:pt x="39" y="58"/>
                  </a:lnTo>
                  <a:lnTo>
                    <a:pt x="20" y="116"/>
                  </a:lnTo>
                  <a:lnTo>
                    <a:pt x="0" y="174"/>
                  </a:lnTo>
                  <a:lnTo>
                    <a:pt x="20" y="232"/>
                  </a:lnTo>
                  <a:lnTo>
                    <a:pt x="5628" y="10736"/>
                  </a:lnTo>
                  <a:lnTo>
                    <a:pt x="12471" y="23592"/>
                  </a:lnTo>
                  <a:lnTo>
                    <a:pt x="12490" y="23631"/>
                  </a:lnTo>
                  <a:lnTo>
                    <a:pt x="12529" y="23650"/>
                  </a:lnTo>
                  <a:lnTo>
                    <a:pt x="12606" y="23669"/>
                  </a:lnTo>
                  <a:lnTo>
                    <a:pt x="12664" y="23669"/>
                  </a:lnTo>
                  <a:lnTo>
                    <a:pt x="12721" y="23631"/>
                  </a:lnTo>
                  <a:lnTo>
                    <a:pt x="12741" y="23573"/>
                  </a:lnTo>
                  <a:lnTo>
                    <a:pt x="12741" y="23515"/>
                  </a:lnTo>
                  <a:lnTo>
                    <a:pt x="12741" y="23457"/>
                  </a:lnTo>
                  <a:lnTo>
                    <a:pt x="5879" y="10582"/>
                  </a:lnTo>
                  <a:lnTo>
                    <a:pt x="289" y="77"/>
                  </a:lnTo>
                  <a:lnTo>
                    <a:pt x="251" y="39"/>
                  </a:lnTo>
                  <a:lnTo>
                    <a:pt x="212" y="20"/>
                  </a:lnTo>
                  <a:lnTo>
                    <a:pt x="15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3" name="Google Shape;683;p28"/>
            <p:cNvSpPr/>
            <p:nvPr/>
          </p:nvSpPr>
          <p:spPr>
            <a:xfrm>
              <a:off x="1213013" y="2993150"/>
              <a:ext cx="454875" cy="430325"/>
            </a:xfrm>
            <a:custGeom>
              <a:avLst/>
              <a:gdLst/>
              <a:ahLst/>
              <a:cxnLst/>
              <a:rect l="l" t="t" r="r" b="b"/>
              <a:pathLst>
                <a:path w="18195" h="17213" extrusionOk="0">
                  <a:moveTo>
                    <a:pt x="289" y="1"/>
                  </a:moveTo>
                  <a:lnTo>
                    <a:pt x="193" y="39"/>
                  </a:lnTo>
                  <a:lnTo>
                    <a:pt x="116" y="97"/>
                  </a:lnTo>
                  <a:lnTo>
                    <a:pt x="58" y="174"/>
                  </a:lnTo>
                  <a:lnTo>
                    <a:pt x="19" y="270"/>
                  </a:lnTo>
                  <a:lnTo>
                    <a:pt x="0" y="367"/>
                  </a:lnTo>
                  <a:lnTo>
                    <a:pt x="19" y="482"/>
                  </a:lnTo>
                  <a:lnTo>
                    <a:pt x="270" y="1041"/>
                  </a:lnTo>
                  <a:lnTo>
                    <a:pt x="559" y="1716"/>
                  </a:lnTo>
                  <a:lnTo>
                    <a:pt x="925" y="2506"/>
                  </a:lnTo>
                  <a:lnTo>
                    <a:pt x="1369" y="3374"/>
                  </a:lnTo>
                  <a:lnTo>
                    <a:pt x="1870" y="4337"/>
                  </a:lnTo>
                  <a:lnTo>
                    <a:pt x="2429" y="5359"/>
                  </a:lnTo>
                  <a:lnTo>
                    <a:pt x="3065" y="6438"/>
                  </a:lnTo>
                  <a:lnTo>
                    <a:pt x="3778" y="7556"/>
                  </a:lnTo>
                  <a:lnTo>
                    <a:pt x="4163" y="8134"/>
                  </a:lnTo>
                  <a:lnTo>
                    <a:pt x="4549" y="8713"/>
                  </a:lnTo>
                  <a:lnTo>
                    <a:pt x="4973" y="9310"/>
                  </a:lnTo>
                  <a:lnTo>
                    <a:pt x="5397" y="9888"/>
                  </a:lnTo>
                  <a:lnTo>
                    <a:pt x="5859" y="10466"/>
                  </a:lnTo>
                  <a:lnTo>
                    <a:pt x="6322" y="11064"/>
                  </a:lnTo>
                  <a:lnTo>
                    <a:pt x="6804" y="11642"/>
                  </a:lnTo>
                  <a:lnTo>
                    <a:pt x="7305" y="12220"/>
                  </a:lnTo>
                  <a:lnTo>
                    <a:pt x="7845" y="12799"/>
                  </a:lnTo>
                  <a:lnTo>
                    <a:pt x="8384" y="13377"/>
                  </a:lnTo>
                  <a:lnTo>
                    <a:pt x="8943" y="13936"/>
                  </a:lnTo>
                  <a:lnTo>
                    <a:pt x="9522" y="14495"/>
                  </a:lnTo>
                  <a:lnTo>
                    <a:pt x="10119" y="15034"/>
                  </a:lnTo>
                  <a:lnTo>
                    <a:pt x="10736" y="15555"/>
                  </a:lnTo>
                  <a:lnTo>
                    <a:pt x="11372" y="16075"/>
                  </a:lnTo>
                  <a:lnTo>
                    <a:pt x="12027" y="16576"/>
                  </a:lnTo>
                  <a:lnTo>
                    <a:pt x="12316" y="16634"/>
                  </a:lnTo>
                  <a:lnTo>
                    <a:pt x="13068" y="16769"/>
                  </a:lnTo>
                  <a:lnTo>
                    <a:pt x="14109" y="16962"/>
                  </a:lnTo>
                  <a:lnTo>
                    <a:pt x="14687" y="17039"/>
                  </a:lnTo>
                  <a:lnTo>
                    <a:pt x="15285" y="17116"/>
                  </a:lnTo>
                  <a:lnTo>
                    <a:pt x="15882" y="17174"/>
                  </a:lnTo>
                  <a:lnTo>
                    <a:pt x="16441" y="17212"/>
                  </a:lnTo>
                  <a:lnTo>
                    <a:pt x="16961" y="17212"/>
                  </a:lnTo>
                  <a:lnTo>
                    <a:pt x="17424" y="17174"/>
                  </a:lnTo>
                  <a:lnTo>
                    <a:pt x="17617" y="17155"/>
                  </a:lnTo>
                  <a:lnTo>
                    <a:pt x="17790" y="17116"/>
                  </a:lnTo>
                  <a:lnTo>
                    <a:pt x="17925" y="17058"/>
                  </a:lnTo>
                  <a:lnTo>
                    <a:pt x="18041" y="16981"/>
                  </a:lnTo>
                  <a:lnTo>
                    <a:pt x="18118" y="16904"/>
                  </a:lnTo>
                  <a:lnTo>
                    <a:pt x="18176" y="16808"/>
                  </a:lnTo>
                  <a:lnTo>
                    <a:pt x="18195" y="16711"/>
                  </a:lnTo>
                  <a:lnTo>
                    <a:pt x="18156" y="16576"/>
                  </a:lnTo>
                  <a:lnTo>
                    <a:pt x="18022" y="16191"/>
                  </a:lnTo>
                  <a:lnTo>
                    <a:pt x="17867" y="15825"/>
                  </a:lnTo>
                  <a:lnTo>
                    <a:pt x="17520" y="15092"/>
                  </a:lnTo>
                  <a:lnTo>
                    <a:pt x="17116" y="14360"/>
                  </a:lnTo>
                  <a:lnTo>
                    <a:pt x="16692" y="13627"/>
                  </a:lnTo>
                  <a:lnTo>
                    <a:pt x="16229" y="12914"/>
                  </a:lnTo>
                  <a:lnTo>
                    <a:pt x="15728" y="12220"/>
                  </a:lnTo>
                  <a:lnTo>
                    <a:pt x="15188" y="11527"/>
                  </a:lnTo>
                  <a:lnTo>
                    <a:pt x="14610" y="10852"/>
                  </a:lnTo>
                  <a:lnTo>
                    <a:pt x="14032" y="10197"/>
                  </a:lnTo>
                  <a:lnTo>
                    <a:pt x="13415" y="9541"/>
                  </a:lnTo>
                  <a:lnTo>
                    <a:pt x="12779" y="8905"/>
                  </a:lnTo>
                  <a:lnTo>
                    <a:pt x="12124" y="8288"/>
                  </a:lnTo>
                  <a:lnTo>
                    <a:pt x="11468" y="7672"/>
                  </a:lnTo>
                  <a:lnTo>
                    <a:pt x="10794" y="7093"/>
                  </a:lnTo>
                  <a:lnTo>
                    <a:pt x="10119" y="6515"/>
                  </a:lnTo>
                  <a:lnTo>
                    <a:pt x="9425" y="5956"/>
                  </a:lnTo>
                  <a:lnTo>
                    <a:pt x="8751" y="5417"/>
                  </a:lnTo>
                  <a:lnTo>
                    <a:pt x="8076" y="4896"/>
                  </a:lnTo>
                  <a:lnTo>
                    <a:pt x="7382" y="4414"/>
                  </a:lnTo>
                  <a:lnTo>
                    <a:pt x="6727" y="3933"/>
                  </a:lnTo>
                  <a:lnTo>
                    <a:pt x="5416" y="3046"/>
                  </a:lnTo>
                  <a:lnTo>
                    <a:pt x="4202" y="2236"/>
                  </a:lnTo>
                  <a:lnTo>
                    <a:pt x="3065" y="1542"/>
                  </a:lnTo>
                  <a:lnTo>
                    <a:pt x="2062" y="926"/>
                  </a:lnTo>
                  <a:lnTo>
                    <a:pt x="1195" y="425"/>
                  </a:lnTo>
                  <a:lnTo>
                    <a:pt x="501" y="58"/>
                  </a:lnTo>
                  <a:lnTo>
                    <a:pt x="405" y="20"/>
                  </a:lnTo>
                  <a:lnTo>
                    <a:pt x="28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4" name="Google Shape;684;p28"/>
            <p:cNvSpPr/>
            <p:nvPr/>
          </p:nvSpPr>
          <p:spPr>
            <a:xfrm>
              <a:off x="1323838" y="3109275"/>
              <a:ext cx="271300" cy="290100"/>
            </a:xfrm>
            <a:custGeom>
              <a:avLst/>
              <a:gdLst/>
              <a:ahLst/>
              <a:cxnLst/>
              <a:rect l="l" t="t" r="r" b="b"/>
              <a:pathLst>
                <a:path w="10852" h="11604" extrusionOk="0">
                  <a:moveTo>
                    <a:pt x="97" y="1"/>
                  </a:moveTo>
                  <a:lnTo>
                    <a:pt x="58" y="39"/>
                  </a:lnTo>
                  <a:lnTo>
                    <a:pt x="19" y="97"/>
                  </a:lnTo>
                  <a:lnTo>
                    <a:pt x="0" y="136"/>
                  </a:lnTo>
                  <a:lnTo>
                    <a:pt x="19" y="193"/>
                  </a:lnTo>
                  <a:lnTo>
                    <a:pt x="39" y="251"/>
                  </a:lnTo>
                  <a:lnTo>
                    <a:pt x="1619" y="1986"/>
                  </a:lnTo>
                  <a:lnTo>
                    <a:pt x="4838" y="5494"/>
                  </a:lnTo>
                  <a:lnTo>
                    <a:pt x="6631" y="7441"/>
                  </a:lnTo>
                  <a:lnTo>
                    <a:pt x="8307" y="9233"/>
                  </a:lnTo>
                  <a:lnTo>
                    <a:pt x="9695" y="10679"/>
                  </a:lnTo>
                  <a:lnTo>
                    <a:pt x="10216" y="11199"/>
                  </a:lnTo>
                  <a:lnTo>
                    <a:pt x="10601" y="11565"/>
                  </a:lnTo>
                  <a:lnTo>
                    <a:pt x="10659" y="11604"/>
                  </a:lnTo>
                  <a:lnTo>
                    <a:pt x="10774" y="11604"/>
                  </a:lnTo>
                  <a:lnTo>
                    <a:pt x="10813" y="11565"/>
                  </a:lnTo>
                  <a:lnTo>
                    <a:pt x="10852" y="11507"/>
                  </a:lnTo>
                  <a:lnTo>
                    <a:pt x="10852" y="11450"/>
                  </a:lnTo>
                  <a:lnTo>
                    <a:pt x="10852" y="11392"/>
                  </a:lnTo>
                  <a:lnTo>
                    <a:pt x="10813" y="11353"/>
                  </a:lnTo>
                  <a:lnTo>
                    <a:pt x="10408" y="10968"/>
                  </a:lnTo>
                  <a:lnTo>
                    <a:pt x="9888" y="10447"/>
                  </a:lnTo>
                  <a:lnTo>
                    <a:pt x="8462" y="8963"/>
                  </a:lnTo>
                  <a:lnTo>
                    <a:pt x="6765" y="7151"/>
                  </a:lnTo>
                  <a:lnTo>
                    <a:pt x="4954" y="5185"/>
                  </a:lnTo>
                  <a:lnTo>
                    <a:pt x="1716" y="1639"/>
                  </a:lnTo>
                  <a:lnTo>
                    <a:pt x="270" y="58"/>
                  </a:lnTo>
                  <a:lnTo>
                    <a:pt x="212" y="20"/>
                  </a:lnTo>
                  <a:lnTo>
                    <a:pt x="15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5" name="Google Shape;685;p28"/>
            <p:cNvSpPr/>
            <p:nvPr/>
          </p:nvSpPr>
          <p:spPr>
            <a:xfrm>
              <a:off x="1597038" y="2270850"/>
              <a:ext cx="260725" cy="1129500"/>
            </a:xfrm>
            <a:custGeom>
              <a:avLst/>
              <a:gdLst/>
              <a:ahLst/>
              <a:cxnLst/>
              <a:rect l="l" t="t" r="r" b="b"/>
              <a:pathLst>
                <a:path w="10429" h="45180" extrusionOk="0">
                  <a:moveTo>
                    <a:pt x="7132" y="0"/>
                  </a:moveTo>
                  <a:lnTo>
                    <a:pt x="7055" y="20"/>
                  </a:lnTo>
                  <a:lnTo>
                    <a:pt x="6959" y="39"/>
                  </a:lnTo>
                  <a:lnTo>
                    <a:pt x="6882" y="77"/>
                  </a:lnTo>
                  <a:lnTo>
                    <a:pt x="6785" y="135"/>
                  </a:lnTo>
                  <a:lnTo>
                    <a:pt x="6727" y="212"/>
                  </a:lnTo>
                  <a:lnTo>
                    <a:pt x="6650" y="290"/>
                  </a:lnTo>
                  <a:lnTo>
                    <a:pt x="6188" y="983"/>
                  </a:lnTo>
                  <a:lnTo>
                    <a:pt x="5744" y="1716"/>
                  </a:lnTo>
                  <a:lnTo>
                    <a:pt x="5320" y="2448"/>
                  </a:lnTo>
                  <a:lnTo>
                    <a:pt x="4916" y="3219"/>
                  </a:lnTo>
                  <a:lnTo>
                    <a:pt x="4530" y="4009"/>
                  </a:lnTo>
                  <a:lnTo>
                    <a:pt x="4164" y="4800"/>
                  </a:lnTo>
                  <a:lnTo>
                    <a:pt x="3817" y="5628"/>
                  </a:lnTo>
                  <a:lnTo>
                    <a:pt x="3489" y="6457"/>
                  </a:lnTo>
                  <a:lnTo>
                    <a:pt x="3181" y="7305"/>
                  </a:lnTo>
                  <a:lnTo>
                    <a:pt x="2873" y="8153"/>
                  </a:lnTo>
                  <a:lnTo>
                    <a:pt x="2603" y="9021"/>
                  </a:lnTo>
                  <a:lnTo>
                    <a:pt x="2352" y="9907"/>
                  </a:lnTo>
                  <a:lnTo>
                    <a:pt x="2102" y="10794"/>
                  </a:lnTo>
                  <a:lnTo>
                    <a:pt x="1870" y="11700"/>
                  </a:lnTo>
                  <a:lnTo>
                    <a:pt x="1658" y="12606"/>
                  </a:lnTo>
                  <a:lnTo>
                    <a:pt x="1466" y="13531"/>
                  </a:lnTo>
                  <a:lnTo>
                    <a:pt x="1292" y="14456"/>
                  </a:lnTo>
                  <a:lnTo>
                    <a:pt x="1119" y="15381"/>
                  </a:lnTo>
                  <a:lnTo>
                    <a:pt x="964" y="16306"/>
                  </a:lnTo>
                  <a:lnTo>
                    <a:pt x="829" y="17232"/>
                  </a:lnTo>
                  <a:lnTo>
                    <a:pt x="695" y="18176"/>
                  </a:lnTo>
                  <a:lnTo>
                    <a:pt x="579" y="19120"/>
                  </a:lnTo>
                  <a:lnTo>
                    <a:pt x="386" y="20971"/>
                  </a:lnTo>
                  <a:lnTo>
                    <a:pt x="232" y="22840"/>
                  </a:lnTo>
                  <a:lnTo>
                    <a:pt x="136" y="24671"/>
                  </a:lnTo>
                  <a:lnTo>
                    <a:pt x="59" y="26483"/>
                  </a:lnTo>
                  <a:lnTo>
                    <a:pt x="20" y="28276"/>
                  </a:lnTo>
                  <a:lnTo>
                    <a:pt x="1" y="30010"/>
                  </a:lnTo>
                  <a:lnTo>
                    <a:pt x="20" y="31687"/>
                  </a:lnTo>
                  <a:lnTo>
                    <a:pt x="59" y="33306"/>
                  </a:lnTo>
                  <a:lnTo>
                    <a:pt x="116" y="34868"/>
                  </a:lnTo>
                  <a:lnTo>
                    <a:pt x="193" y="36352"/>
                  </a:lnTo>
                  <a:lnTo>
                    <a:pt x="290" y="37739"/>
                  </a:lnTo>
                  <a:lnTo>
                    <a:pt x="367" y="39050"/>
                  </a:lnTo>
                  <a:lnTo>
                    <a:pt x="483" y="40245"/>
                  </a:lnTo>
                  <a:lnTo>
                    <a:pt x="675" y="42307"/>
                  </a:lnTo>
                  <a:lnTo>
                    <a:pt x="849" y="43869"/>
                  </a:lnTo>
                  <a:lnTo>
                    <a:pt x="984" y="44852"/>
                  </a:lnTo>
                  <a:lnTo>
                    <a:pt x="1041" y="45179"/>
                  </a:lnTo>
                  <a:lnTo>
                    <a:pt x="5783" y="44447"/>
                  </a:lnTo>
                  <a:lnTo>
                    <a:pt x="6149" y="43522"/>
                  </a:lnTo>
                  <a:lnTo>
                    <a:pt x="6496" y="42597"/>
                  </a:lnTo>
                  <a:lnTo>
                    <a:pt x="6843" y="41671"/>
                  </a:lnTo>
                  <a:lnTo>
                    <a:pt x="7151" y="40746"/>
                  </a:lnTo>
                  <a:lnTo>
                    <a:pt x="7460" y="39821"/>
                  </a:lnTo>
                  <a:lnTo>
                    <a:pt x="7730" y="38896"/>
                  </a:lnTo>
                  <a:lnTo>
                    <a:pt x="7999" y="37990"/>
                  </a:lnTo>
                  <a:lnTo>
                    <a:pt x="8250" y="37065"/>
                  </a:lnTo>
                  <a:lnTo>
                    <a:pt x="8481" y="36140"/>
                  </a:lnTo>
                  <a:lnTo>
                    <a:pt x="8693" y="35234"/>
                  </a:lnTo>
                  <a:lnTo>
                    <a:pt x="8905" y="34309"/>
                  </a:lnTo>
                  <a:lnTo>
                    <a:pt x="9098" y="33403"/>
                  </a:lnTo>
                  <a:lnTo>
                    <a:pt x="9272" y="32497"/>
                  </a:lnTo>
                  <a:lnTo>
                    <a:pt x="9426" y="31610"/>
                  </a:lnTo>
                  <a:lnTo>
                    <a:pt x="9580" y="30704"/>
                  </a:lnTo>
                  <a:lnTo>
                    <a:pt x="9715" y="29818"/>
                  </a:lnTo>
                  <a:lnTo>
                    <a:pt x="9831" y="28931"/>
                  </a:lnTo>
                  <a:lnTo>
                    <a:pt x="9946" y="28044"/>
                  </a:lnTo>
                  <a:lnTo>
                    <a:pt x="10120" y="26310"/>
                  </a:lnTo>
                  <a:lnTo>
                    <a:pt x="10255" y="24594"/>
                  </a:lnTo>
                  <a:lnTo>
                    <a:pt x="10351" y="22918"/>
                  </a:lnTo>
                  <a:lnTo>
                    <a:pt x="10409" y="21260"/>
                  </a:lnTo>
                  <a:lnTo>
                    <a:pt x="10428" y="19641"/>
                  </a:lnTo>
                  <a:lnTo>
                    <a:pt x="10409" y="18080"/>
                  </a:lnTo>
                  <a:lnTo>
                    <a:pt x="10370" y="16538"/>
                  </a:lnTo>
                  <a:lnTo>
                    <a:pt x="10293" y="15054"/>
                  </a:lnTo>
                  <a:lnTo>
                    <a:pt x="10197" y="13627"/>
                  </a:lnTo>
                  <a:lnTo>
                    <a:pt x="10081" y="12240"/>
                  </a:lnTo>
                  <a:lnTo>
                    <a:pt x="9946" y="10910"/>
                  </a:lnTo>
                  <a:lnTo>
                    <a:pt x="9792" y="9638"/>
                  </a:lnTo>
                  <a:lnTo>
                    <a:pt x="9619" y="8443"/>
                  </a:lnTo>
                  <a:lnTo>
                    <a:pt x="9445" y="7286"/>
                  </a:lnTo>
                  <a:lnTo>
                    <a:pt x="9272" y="6207"/>
                  </a:lnTo>
                  <a:lnTo>
                    <a:pt x="9079" y="5204"/>
                  </a:lnTo>
                  <a:lnTo>
                    <a:pt x="8886" y="4279"/>
                  </a:lnTo>
                  <a:lnTo>
                    <a:pt x="8713" y="3431"/>
                  </a:lnTo>
                  <a:lnTo>
                    <a:pt x="8520" y="2660"/>
                  </a:lnTo>
                  <a:lnTo>
                    <a:pt x="8346" y="1966"/>
                  </a:lnTo>
                  <a:lnTo>
                    <a:pt x="8192" y="1350"/>
                  </a:lnTo>
                  <a:lnTo>
                    <a:pt x="8038" y="848"/>
                  </a:lnTo>
                  <a:lnTo>
                    <a:pt x="7903" y="424"/>
                  </a:lnTo>
                  <a:lnTo>
                    <a:pt x="7865" y="328"/>
                  </a:lnTo>
                  <a:lnTo>
                    <a:pt x="7807" y="251"/>
                  </a:lnTo>
                  <a:lnTo>
                    <a:pt x="7749" y="193"/>
                  </a:lnTo>
                  <a:lnTo>
                    <a:pt x="7672" y="135"/>
                  </a:lnTo>
                  <a:lnTo>
                    <a:pt x="7595" y="77"/>
                  </a:lnTo>
                  <a:lnTo>
                    <a:pt x="7518" y="39"/>
                  </a:lnTo>
                  <a:lnTo>
                    <a:pt x="73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6" name="Google Shape;686;p28"/>
            <p:cNvSpPr/>
            <p:nvPr/>
          </p:nvSpPr>
          <p:spPr>
            <a:xfrm>
              <a:off x="1681838" y="2460700"/>
              <a:ext cx="73275" cy="660650"/>
            </a:xfrm>
            <a:custGeom>
              <a:avLst/>
              <a:gdLst/>
              <a:ahLst/>
              <a:cxnLst/>
              <a:rect l="l" t="t" r="r" b="b"/>
              <a:pathLst>
                <a:path w="2931" h="26426" extrusionOk="0">
                  <a:moveTo>
                    <a:pt x="2738" y="0"/>
                  </a:moveTo>
                  <a:lnTo>
                    <a:pt x="2680" y="39"/>
                  </a:lnTo>
                  <a:lnTo>
                    <a:pt x="2661" y="78"/>
                  </a:lnTo>
                  <a:lnTo>
                    <a:pt x="2642" y="135"/>
                  </a:lnTo>
                  <a:lnTo>
                    <a:pt x="2237" y="3952"/>
                  </a:lnTo>
                  <a:lnTo>
                    <a:pt x="1350" y="12317"/>
                  </a:lnTo>
                  <a:lnTo>
                    <a:pt x="868" y="16923"/>
                  </a:lnTo>
                  <a:lnTo>
                    <a:pt x="464" y="21125"/>
                  </a:lnTo>
                  <a:lnTo>
                    <a:pt x="136" y="24421"/>
                  </a:lnTo>
                  <a:lnTo>
                    <a:pt x="40" y="25558"/>
                  </a:lnTo>
                  <a:lnTo>
                    <a:pt x="1" y="26271"/>
                  </a:lnTo>
                  <a:lnTo>
                    <a:pt x="1" y="26329"/>
                  </a:lnTo>
                  <a:lnTo>
                    <a:pt x="40" y="26387"/>
                  </a:lnTo>
                  <a:lnTo>
                    <a:pt x="78" y="26426"/>
                  </a:lnTo>
                  <a:lnTo>
                    <a:pt x="194" y="26426"/>
                  </a:lnTo>
                  <a:lnTo>
                    <a:pt x="252" y="26387"/>
                  </a:lnTo>
                  <a:lnTo>
                    <a:pt x="290" y="26348"/>
                  </a:lnTo>
                  <a:lnTo>
                    <a:pt x="290" y="26291"/>
                  </a:lnTo>
                  <a:lnTo>
                    <a:pt x="348" y="25577"/>
                  </a:lnTo>
                  <a:lnTo>
                    <a:pt x="444" y="24421"/>
                  </a:lnTo>
                  <a:lnTo>
                    <a:pt x="753" y="21144"/>
                  </a:lnTo>
                  <a:lnTo>
                    <a:pt x="1177" y="16943"/>
                  </a:lnTo>
                  <a:lnTo>
                    <a:pt x="1659" y="12336"/>
                  </a:lnTo>
                  <a:lnTo>
                    <a:pt x="2526" y="3971"/>
                  </a:lnTo>
                  <a:lnTo>
                    <a:pt x="2931" y="174"/>
                  </a:lnTo>
                  <a:lnTo>
                    <a:pt x="2931" y="97"/>
                  </a:lnTo>
                  <a:lnTo>
                    <a:pt x="2892" y="58"/>
                  </a:lnTo>
                  <a:lnTo>
                    <a:pt x="2854" y="20"/>
                  </a:lnTo>
                  <a:lnTo>
                    <a:pt x="279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7" name="Google Shape;687;p28"/>
            <p:cNvSpPr/>
            <p:nvPr/>
          </p:nvSpPr>
          <p:spPr>
            <a:xfrm>
              <a:off x="1643788" y="2861125"/>
              <a:ext cx="163850" cy="546450"/>
            </a:xfrm>
            <a:custGeom>
              <a:avLst/>
              <a:gdLst/>
              <a:ahLst/>
              <a:cxnLst/>
              <a:rect l="l" t="t" r="r" b="b"/>
              <a:pathLst>
                <a:path w="6554" h="21858" extrusionOk="0">
                  <a:moveTo>
                    <a:pt x="5108" y="0"/>
                  </a:moveTo>
                  <a:lnTo>
                    <a:pt x="4973" y="20"/>
                  </a:lnTo>
                  <a:lnTo>
                    <a:pt x="4857" y="77"/>
                  </a:lnTo>
                  <a:lnTo>
                    <a:pt x="4761" y="155"/>
                  </a:lnTo>
                  <a:lnTo>
                    <a:pt x="4433" y="540"/>
                  </a:lnTo>
                  <a:lnTo>
                    <a:pt x="4125" y="945"/>
                  </a:lnTo>
                  <a:lnTo>
                    <a:pt x="3817" y="1330"/>
                  </a:lnTo>
                  <a:lnTo>
                    <a:pt x="3527" y="1735"/>
                  </a:lnTo>
                  <a:lnTo>
                    <a:pt x="3258" y="2140"/>
                  </a:lnTo>
                  <a:lnTo>
                    <a:pt x="3007" y="2545"/>
                  </a:lnTo>
                  <a:lnTo>
                    <a:pt x="2757" y="2949"/>
                  </a:lnTo>
                  <a:lnTo>
                    <a:pt x="2525" y="3373"/>
                  </a:lnTo>
                  <a:lnTo>
                    <a:pt x="2313" y="3797"/>
                  </a:lnTo>
                  <a:lnTo>
                    <a:pt x="2101" y="4221"/>
                  </a:lnTo>
                  <a:lnTo>
                    <a:pt x="1716" y="5070"/>
                  </a:lnTo>
                  <a:lnTo>
                    <a:pt x="1388" y="5918"/>
                  </a:lnTo>
                  <a:lnTo>
                    <a:pt x="1099" y="6766"/>
                  </a:lnTo>
                  <a:lnTo>
                    <a:pt x="848" y="7633"/>
                  </a:lnTo>
                  <a:lnTo>
                    <a:pt x="636" y="8481"/>
                  </a:lnTo>
                  <a:lnTo>
                    <a:pt x="463" y="9348"/>
                  </a:lnTo>
                  <a:lnTo>
                    <a:pt x="309" y="10177"/>
                  </a:lnTo>
                  <a:lnTo>
                    <a:pt x="193" y="11006"/>
                  </a:lnTo>
                  <a:lnTo>
                    <a:pt x="116" y="11816"/>
                  </a:lnTo>
                  <a:lnTo>
                    <a:pt x="58" y="12625"/>
                  </a:lnTo>
                  <a:lnTo>
                    <a:pt x="20" y="13396"/>
                  </a:lnTo>
                  <a:lnTo>
                    <a:pt x="0" y="14148"/>
                  </a:lnTo>
                  <a:lnTo>
                    <a:pt x="0" y="14880"/>
                  </a:lnTo>
                  <a:lnTo>
                    <a:pt x="20" y="15574"/>
                  </a:lnTo>
                  <a:lnTo>
                    <a:pt x="58" y="16229"/>
                  </a:lnTo>
                  <a:lnTo>
                    <a:pt x="97" y="16865"/>
                  </a:lnTo>
                  <a:lnTo>
                    <a:pt x="154" y="17444"/>
                  </a:lnTo>
                  <a:lnTo>
                    <a:pt x="289" y="18504"/>
                  </a:lnTo>
                  <a:lnTo>
                    <a:pt x="405" y="19352"/>
                  </a:lnTo>
                  <a:lnTo>
                    <a:pt x="521" y="19988"/>
                  </a:lnTo>
                  <a:lnTo>
                    <a:pt x="636" y="20528"/>
                  </a:lnTo>
                  <a:lnTo>
                    <a:pt x="925" y="21857"/>
                  </a:lnTo>
                  <a:lnTo>
                    <a:pt x="3759" y="21106"/>
                  </a:lnTo>
                  <a:lnTo>
                    <a:pt x="4144" y="20412"/>
                  </a:lnTo>
                  <a:lnTo>
                    <a:pt x="4510" y="19718"/>
                  </a:lnTo>
                  <a:lnTo>
                    <a:pt x="4838" y="19005"/>
                  </a:lnTo>
                  <a:lnTo>
                    <a:pt x="5127" y="18272"/>
                  </a:lnTo>
                  <a:lnTo>
                    <a:pt x="5378" y="17521"/>
                  </a:lnTo>
                  <a:lnTo>
                    <a:pt x="5609" y="16769"/>
                  </a:lnTo>
                  <a:lnTo>
                    <a:pt x="5821" y="16017"/>
                  </a:lnTo>
                  <a:lnTo>
                    <a:pt x="5995" y="15246"/>
                  </a:lnTo>
                  <a:lnTo>
                    <a:pt x="6129" y="14475"/>
                  </a:lnTo>
                  <a:lnTo>
                    <a:pt x="6264" y="13724"/>
                  </a:lnTo>
                  <a:lnTo>
                    <a:pt x="6361" y="12953"/>
                  </a:lnTo>
                  <a:lnTo>
                    <a:pt x="6438" y="12182"/>
                  </a:lnTo>
                  <a:lnTo>
                    <a:pt x="6496" y="11411"/>
                  </a:lnTo>
                  <a:lnTo>
                    <a:pt x="6534" y="10659"/>
                  </a:lnTo>
                  <a:lnTo>
                    <a:pt x="6554" y="9907"/>
                  </a:lnTo>
                  <a:lnTo>
                    <a:pt x="6554" y="9175"/>
                  </a:lnTo>
                  <a:lnTo>
                    <a:pt x="6554" y="8443"/>
                  </a:lnTo>
                  <a:lnTo>
                    <a:pt x="6534" y="7729"/>
                  </a:lnTo>
                  <a:lnTo>
                    <a:pt x="6496" y="7036"/>
                  </a:lnTo>
                  <a:lnTo>
                    <a:pt x="6438" y="6361"/>
                  </a:lnTo>
                  <a:lnTo>
                    <a:pt x="6322" y="5070"/>
                  </a:lnTo>
                  <a:lnTo>
                    <a:pt x="6187" y="3875"/>
                  </a:lnTo>
                  <a:lnTo>
                    <a:pt x="6014" y="2795"/>
                  </a:lnTo>
                  <a:lnTo>
                    <a:pt x="5860" y="1831"/>
                  </a:lnTo>
                  <a:lnTo>
                    <a:pt x="5705" y="1022"/>
                  </a:lnTo>
                  <a:lnTo>
                    <a:pt x="5551" y="367"/>
                  </a:lnTo>
                  <a:lnTo>
                    <a:pt x="5513" y="232"/>
                  </a:lnTo>
                  <a:lnTo>
                    <a:pt x="5436" y="135"/>
                  </a:lnTo>
                  <a:lnTo>
                    <a:pt x="5339" y="58"/>
                  </a:lnTo>
                  <a:lnTo>
                    <a:pt x="5224" y="20"/>
                  </a:lnTo>
                  <a:lnTo>
                    <a:pt x="51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8" name="Google Shape;688;p28"/>
            <p:cNvSpPr/>
            <p:nvPr/>
          </p:nvSpPr>
          <p:spPr>
            <a:xfrm>
              <a:off x="1691488" y="2958450"/>
              <a:ext cx="66525" cy="400925"/>
            </a:xfrm>
            <a:custGeom>
              <a:avLst/>
              <a:gdLst/>
              <a:ahLst/>
              <a:cxnLst/>
              <a:rect l="l" t="t" r="r" b="b"/>
              <a:pathLst>
                <a:path w="2661" h="16037" extrusionOk="0">
                  <a:moveTo>
                    <a:pt x="2468" y="1"/>
                  </a:moveTo>
                  <a:lnTo>
                    <a:pt x="2410" y="39"/>
                  </a:lnTo>
                  <a:lnTo>
                    <a:pt x="2371" y="78"/>
                  </a:lnTo>
                  <a:lnTo>
                    <a:pt x="2352" y="136"/>
                  </a:lnTo>
                  <a:lnTo>
                    <a:pt x="0" y="15864"/>
                  </a:lnTo>
                  <a:lnTo>
                    <a:pt x="0" y="15921"/>
                  </a:lnTo>
                  <a:lnTo>
                    <a:pt x="20" y="15979"/>
                  </a:lnTo>
                  <a:lnTo>
                    <a:pt x="78" y="16018"/>
                  </a:lnTo>
                  <a:lnTo>
                    <a:pt x="135" y="16037"/>
                  </a:lnTo>
                  <a:lnTo>
                    <a:pt x="193" y="16037"/>
                  </a:lnTo>
                  <a:lnTo>
                    <a:pt x="251" y="15998"/>
                  </a:lnTo>
                  <a:lnTo>
                    <a:pt x="290" y="15960"/>
                  </a:lnTo>
                  <a:lnTo>
                    <a:pt x="290" y="15921"/>
                  </a:lnTo>
                  <a:lnTo>
                    <a:pt x="2660" y="174"/>
                  </a:lnTo>
                  <a:lnTo>
                    <a:pt x="2660" y="116"/>
                  </a:lnTo>
                  <a:lnTo>
                    <a:pt x="2622" y="59"/>
                  </a:lnTo>
                  <a:lnTo>
                    <a:pt x="2583" y="20"/>
                  </a:lnTo>
                  <a:lnTo>
                    <a:pt x="252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9" name="Google Shape;689;p28"/>
            <p:cNvSpPr/>
            <p:nvPr/>
          </p:nvSpPr>
          <p:spPr>
            <a:xfrm>
              <a:off x="1418763" y="3359850"/>
              <a:ext cx="421150" cy="592225"/>
            </a:xfrm>
            <a:custGeom>
              <a:avLst/>
              <a:gdLst/>
              <a:ahLst/>
              <a:cxnLst/>
              <a:rect l="l" t="t" r="r" b="b"/>
              <a:pathLst>
                <a:path w="16846" h="23689" extrusionOk="0">
                  <a:moveTo>
                    <a:pt x="16846" y="0"/>
                  </a:moveTo>
                  <a:lnTo>
                    <a:pt x="16846" y="0"/>
                  </a:lnTo>
                  <a:lnTo>
                    <a:pt x="16846" y="0"/>
                  </a:lnTo>
                  <a:close/>
                  <a:moveTo>
                    <a:pt x="0" y="0"/>
                  </a:moveTo>
                  <a:lnTo>
                    <a:pt x="58" y="713"/>
                  </a:lnTo>
                  <a:lnTo>
                    <a:pt x="251" y="2660"/>
                  </a:lnTo>
                  <a:lnTo>
                    <a:pt x="386" y="4009"/>
                  </a:lnTo>
                  <a:lnTo>
                    <a:pt x="540" y="5551"/>
                  </a:lnTo>
                  <a:lnTo>
                    <a:pt x="752" y="7247"/>
                  </a:lnTo>
                  <a:lnTo>
                    <a:pt x="983" y="9078"/>
                  </a:lnTo>
                  <a:lnTo>
                    <a:pt x="1234" y="10967"/>
                  </a:lnTo>
                  <a:lnTo>
                    <a:pt x="1542" y="12895"/>
                  </a:lnTo>
                  <a:lnTo>
                    <a:pt x="1870" y="14841"/>
                  </a:lnTo>
                  <a:lnTo>
                    <a:pt x="2236" y="16750"/>
                  </a:lnTo>
                  <a:lnTo>
                    <a:pt x="2429" y="17675"/>
                  </a:lnTo>
                  <a:lnTo>
                    <a:pt x="2622" y="18561"/>
                  </a:lnTo>
                  <a:lnTo>
                    <a:pt x="2834" y="19448"/>
                  </a:lnTo>
                  <a:lnTo>
                    <a:pt x="3065" y="20296"/>
                  </a:lnTo>
                  <a:lnTo>
                    <a:pt x="3277" y="21086"/>
                  </a:lnTo>
                  <a:lnTo>
                    <a:pt x="3527" y="21857"/>
                  </a:lnTo>
                  <a:lnTo>
                    <a:pt x="3759" y="22570"/>
                  </a:lnTo>
                  <a:lnTo>
                    <a:pt x="4029" y="23226"/>
                  </a:lnTo>
                  <a:lnTo>
                    <a:pt x="4298" y="23284"/>
                  </a:lnTo>
                  <a:lnTo>
                    <a:pt x="5089" y="23380"/>
                  </a:lnTo>
                  <a:lnTo>
                    <a:pt x="6284" y="23496"/>
                  </a:lnTo>
                  <a:lnTo>
                    <a:pt x="7016" y="23553"/>
                  </a:lnTo>
                  <a:lnTo>
                    <a:pt x="7806" y="23611"/>
                  </a:lnTo>
                  <a:lnTo>
                    <a:pt x="8674" y="23650"/>
                  </a:lnTo>
                  <a:lnTo>
                    <a:pt x="9580" y="23669"/>
                  </a:lnTo>
                  <a:lnTo>
                    <a:pt x="10524" y="23688"/>
                  </a:lnTo>
                  <a:lnTo>
                    <a:pt x="11488" y="23650"/>
                  </a:lnTo>
                  <a:lnTo>
                    <a:pt x="12490" y="23611"/>
                  </a:lnTo>
                  <a:lnTo>
                    <a:pt x="13492" y="23515"/>
                  </a:lnTo>
                  <a:lnTo>
                    <a:pt x="14475" y="23399"/>
                  </a:lnTo>
                  <a:lnTo>
                    <a:pt x="14976" y="23322"/>
                  </a:lnTo>
                  <a:lnTo>
                    <a:pt x="15458" y="23226"/>
                  </a:lnTo>
                  <a:lnTo>
                    <a:pt x="16846" y="0"/>
                  </a:lnTo>
                  <a:lnTo>
                    <a:pt x="16827" y="39"/>
                  </a:lnTo>
                  <a:lnTo>
                    <a:pt x="16788" y="97"/>
                  </a:lnTo>
                  <a:lnTo>
                    <a:pt x="16750" y="135"/>
                  </a:lnTo>
                  <a:lnTo>
                    <a:pt x="16672" y="193"/>
                  </a:lnTo>
                  <a:lnTo>
                    <a:pt x="16460" y="289"/>
                  </a:lnTo>
                  <a:lnTo>
                    <a:pt x="16171" y="386"/>
                  </a:lnTo>
                  <a:lnTo>
                    <a:pt x="15824" y="463"/>
                  </a:lnTo>
                  <a:lnTo>
                    <a:pt x="15400" y="559"/>
                  </a:lnTo>
                  <a:lnTo>
                    <a:pt x="14918" y="636"/>
                  </a:lnTo>
                  <a:lnTo>
                    <a:pt x="14379" y="694"/>
                  </a:lnTo>
                  <a:lnTo>
                    <a:pt x="13781" y="771"/>
                  </a:lnTo>
                  <a:lnTo>
                    <a:pt x="13126" y="829"/>
                  </a:lnTo>
                  <a:lnTo>
                    <a:pt x="11700" y="925"/>
                  </a:lnTo>
                  <a:lnTo>
                    <a:pt x="10119" y="983"/>
                  </a:lnTo>
                  <a:lnTo>
                    <a:pt x="8423" y="1003"/>
                  </a:lnTo>
                  <a:lnTo>
                    <a:pt x="6727" y="983"/>
                  </a:lnTo>
                  <a:lnTo>
                    <a:pt x="5146" y="925"/>
                  </a:lnTo>
                  <a:lnTo>
                    <a:pt x="3720" y="829"/>
                  </a:lnTo>
                  <a:lnTo>
                    <a:pt x="3065" y="771"/>
                  </a:lnTo>
                  <a:lnTo>
                    <a:pt x="2467" y="694"/>
                  </a:lnTo>
                  <a:lnTo>
                    <a:pt x="1928" y="636"/>
                  </a:lnTo>
                  <a:lnTo>
                    <a:pt x="1446" y="559"/>
                  </a:lnTo>
                  <a:lnTo>
                    <a:pt x="1022" y="463"/>
                  </a:lnTo>
                  <a:lnTo>
                    <a:pt x="656" y="386"/>
                  </a:lnTo>
                  <a:lnTo>
                    <a:pt x="386" y="289"/>
                  </a:lnTo>
                  <a:lnTo>
                    <a:pt x="174" y="193"/>
                  </a:lnTo>
                  <a:lnTo>
                    <a:pt x="97" y="135"/>
                  </a:lnTo>
                  <a:lnTo>
                    <a:pt x="39" y="97"/>
                  </a:lnTo>
                  <a:lnTo>
                    <a:pt x="19" y="39"/>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90" name="Google Shape;690;p28"/>
          <p:cNvGrpSpPr/>
          <p:nvPr/>
        </p:nvGrpSpPr>
        <p:grpSpPr>
          <a:xfrm>
            <a:off x="157449" y="3529409"/>
            <a:ext cx="560306" cy="1522503"/>
            <a:chOff x="6909776" y="2415188"/>
            <a:chExt cx="677025" cy="1839438"/>
          </a:xfrm>
        </p:grpSpPr>
        <p:sp>
          <p:nvSpPr>
            <p:cNvPr id="691" name="Google Shape;691;p28"/>
            <p:cNvSpPr/>
            <p:nvPr/>
          </p:nvSpPr>
          <p:spPr>
            <a:xfrm>
              <a:off x="6909776" y="4151001"/>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2" name="Google Shape;692;p28"/>
            <p:cNvSpPr/>
            <p:nvPr/>
          </p:nvSpPr>
          <p:spPr>
            <a:xfrm>
              <a:off x="7045338" y="2415188"/>
              <a:ext cx="280950" cy="1180575"/>
            </a:xfrm>
            <a:custGeom>
              <a:avLst/>
              <a:gdLst/>
              <a:ahLst/>
              <a:cxnLst/>
              <a:rect l="l" t="t" r="r" b="b"/>
              <a:pathLst>
                <a:path w="11238" h="47223" extrusionOk="0">
                  <a:moveTo>
                    <a:pt x="4279" y="1"/>
                  </a:moveTo>
                  <a:lnTo>
                    <a:pt x="4164" y="20"/>
                  </a:lnTo>
                  <a:lnTo>
                    <a:pt x="4067" y="58"/>
                  </a:lnTo>
                  <a:lnTo>
                    <a:pt x="3952" y="97"/>
                  </a:lnTo>
                  <a:lnTo>
                    <a:pt x="3875" y="155"/>
                  </a:lnTo>
                  <a:lnTo>
                    <a:pt x="3778" y="232"/>
                  </a:lnTo>
                  <a:lnTo>
                    <a:pt x="3701" y="309"/>
                  </a:lnTo>
                  <a:lnTo>
                    <a:pt x="3643" y="405"/>
                  </a:lnTo>
                  <a:lnTo>
                    <a:pt x="3585" y="521"/>
                  </a:lnTo>
                  <a:lnTo>
                    <a:pt x="3161" y="1735"/>
                  </a:lnTo>
                  <a:lnTo>
                    <a:pt x="2930" y="2448"/>
                  </a:lnTo>
                  <a:lnTo>
                    <a:pt x="2679" y="3239"/>
                  </a:lnTo>
                  <a:lnTo>
                    <a:pt x="2410" y="4106"/>
                  </a:lnTo>
                  <a:lnTo>
                    <a:pt x="2159" y="5050"/>
                  </a:lnTo>
                  <a:lnTo>
                    <a:pt x="1889" y="6053"/>
                  </a:lnTo>
                  <a:lnTo>
                    <a:pt x="1639" y="7132"/>
                  </a:lnTo>
                  <a:lnTo>
                    <a:pt x="1388" y="8269"/>
                  </a:lnTo>
                  <a:lnTo>
                    <a:pt x="1138" y="9484"/>
                  </a:lnTo>
                  <a:lnTo>
                    <a:pt x="906" y="10736"/>
                  </a:lnTo>
                  <a:lnTo>
                    <a:pt x="714" y="12066"/>
                  </a:lnTo>
                  <a:lnTo>
                    <a:pt x="521" y="13435"/>
                  </a:lnTo>
                  <a:lnTo>
                    <a:pt x="347" y="14861"/>
                  </a:lnTo>
                  <a:lnTo>
                    <a:pt x="212" y="16345"/>
                  </a:lnTo>
                  <a:lnTo>
                    <a:pt x="116" y="17887"/>
                  </a:lnTo>
                  <a:lnTo>
                    <a:pt x="39" y="19468"/>
                  </a:lnTo>
                  <a:lnTo>
                    <a:pt x="0" y="21087"/>
                  </a:lnTo>
                  <a:lnTo>
                    <a:pt x="20" y="22744"/>
                  </a:lnTo>
                  <a:lnTo>
                    <a:pt x="39" y="23592"/>
                  </a:lnTo>
                  <a:lnTo>
                    <a:pt x="77" y="24460"/>
                  </a:lnTo>
                  <a:lnTo>
                    <a:pt x="135" y="25327"/>
                  </a:lnTo>
                  <a:lnTo>
                    <a:pt x="193" y="26194"/>
                  </a:lnTo>
                  <a:lnTo>
                    <a:pt x="270" y="27081"/>
                  </a:lnTo>
                  <a:lnTo>
                    <a:pt x="347" y="27968"/>
                  </a:lnTo>
                  <a:lnTo>
                    <a:pt x="444" y="28873"/>
                  </a:lnTo>
                  <a:lnTo>
                    <a:pt x="579" y="29779"/>
                  </a:lnTo>
                  <a:lnTo>
                    <a:pt x="694" y="30705"/>
                  </a:lnTo>
                  <a:lnTo>
                    <a:pt x="848" y="31630"/>
                  </a:lnTo>
                  <a:lnTo>
                    <a:pt x="1022" y="32555"/>
                  </a:lnTo>
                  <a:lnTo>
                    <a:pt x="1195" y="33499"/>
                  </a:lnTo>
                  <a:lnTo>
                    <a:pt x="1388" y="34444"/>
                  </a:lnTo>
                  <a:lnTo>
                    <a:pt x="1600" y="35388"/>
                  </a:lnTo>
                  <a:lnTo>
                    <a:pt x="1831" y="36352"/>
                  </a:lnTo>
                  <a:lnTo>
                    <a:pt x="2082" y="37316"/>
                  </a:lnTo>
                  <a:lnTo>
                    <a:pt x="2352" y="38299"/>
                  </a:lnTo>
                  <a:lnTo>
                    <a:pt x="2641" y="39262"/>
                  </a:lnTo>
                  <a:lnTo>
                    <a:pt x="2949" y="40245"/>
                  </a:lnTo>
                  <a:lnTo>
                    <a:pt x="3277" y="41228"/>
                  </a:lnTo>
                  <a:lnTo>
                    <a:pt x="3643" y="42231"/>
                  </a:lnTo>
                  <a:lnTo>
                    <a:pt x="4009" y="43214"/>
                  </a:lnTo>
                  <a:lnTo>
                    <a:pt x="4395" y="44216"/>
                  </a:lnTo>
                  <a:lnTo>
                    <a:pt x="4819" y="45218"/>
                  </a:lnTo>
                  <a:lnTo>
                    <a:pt x="5243" y="46220"/>
                  </a:lnTo>
                  <a:lnTo>
                    <a:pt x="5706" y="47223"/>
                  </a:lnTo>
                  <a:lnTo>
                    <a:pt x="9483" y="47223"/>
                  </a:lnTo>
                  <a:lnTo>
                    <a:pt x="9560" y="46914"/>
                  </a:lnTo>
                  <a:lnTo>
                    <a:pt x="9734" y="46008"/>
                  </a:lnTo>
                  <a:lnTo>
                    <a:pt x="9984" y="44582"/>
                  </a:lnTo>
                  <a:lnTo>
                    <a:pt x="10119" y="43676"/>
                  </a:lnTo>
                  <a:lnTo>
                    <a:pt x="10274" y="42655"/>
                  </a:lnTo>
                  <a:lnTo>
                    <a:pt x="10428" y="41517"/>
                  </a:lnTo>
                  <a:lnTo>
                    <a:pt x="10582" y="40303"/>
                  </a:lnTo>
                  <a:lnTo>
                    <a:pt x="10717" y="38973"/>
                  </a:lnTo>
                  <a:lnTo>
                    <a:pt x="10852" y="37547"/>
                  </a:lnTo>
                  <a:lnTo>
                    <a:pt x="10987" y="36063"/>
                  </a:lnTo>
                  <a:lnTo>
                    <a:pt x="11083" y="34482"/>
                  </a:lnTo>
                  <a:lnTo>
                    <a:pt x="11160" y="32844"/>
                  </a:lnTo>
                  <a:lnTo>
                    <a:pt x="11218" y="31129"/>
                  </a:lnTo>
                  <a:lnTo>
                    <a:pt x="11237" y="29375"/>
                  </a:lnTo>
                  <a:lnTo>
                    <a:pt x="11218" y="27544"/>
                  </a:lnTo>
                  <a:lnTo>
                    <a:pt x="11179" y="25693"/>
                  </a:lnTo>
                  <a:lnTo>
                    <a:pt x="11083" y="23785"/>
                  </a:lnTo>
                  <a:lnTo>
                    <a:pt x="11006" y="22841"/>
                  </a:lnTo>
                  <a:lnTo>
                    <a:pt x="10929" y="21858"/>
                  </a:lnTo>
                  <a:lnTo>
                    <a:pt x="10852" y="20894"/>
                  </a:lnTo>
                  <a:lnTo>
                    <a:pt x="10736" y="19911"/>
                  </a:lnTo>
                  <a:lnTo>
                    <a:pt x="10620" y="18928"/>
                  </a:lnTo>
                  <a:lnTo>
                    <a:pt x="10486" y="17945"/>
                  </a:lnTo>
                  <a:lnTo>
                    <a:pt x="10351" y="16943"/>
                  </a:lnTo>
                  <a:lnTo>
                    <a:pt x="10177" y="15960"/>
                  </a:lnTo>
                  <a:lnTo>
                    <a:pt x="10004" y="14957"/>
                  </a:lnTo>
                  <a:lnTo>
                    <a:pt x="9811" y="13955"/>
                  </a:lnTo>
                  <a:lnTo>
                    <a:pt x="9599" y="12972"/>
                  </a:lnTo>
                  <a:lnTo>
                    <a:pt x="9368" y="11970"/>
                  </a:lnTo>
                  <a:lnTo>
                    <a:pt x="9117" y="10987"/>
                  </a:lnTo>
                  <a:lnTo>
                    <a:pt x="8847" y="9985"/>
                  </a:lnTo>
                  <a:lnTo>
                    <a:pt x="8558" y="9002"/>
                  </a:lnTo>
                  <a:lnTo>
                    <a:pt x="8250" y="8019"/>
                  </a:lnTo>
                  <a:lnTo>
                    <a:pt x="7922" y="7055"/>
                  </a:lnTo>
                  <a:lnTo>
                    <a:pt x="7575" y="6072"/>
                  </a:lnTo>
                  <a:lnTo>
                    <a:pt x="7209" y="5108"/>
                  </a:lnTo>
                  <a:lnTo>
                    <a:pt x="6823" y="4164"/>
                  </a:lnTo>
                  <a:lnTo>
                    <a:pt x="6419" y="3200"/>
                  </a:lnTo>
                  <a:lnTo>
                    <a:pt x="5975" y="2275"/>
                  </a:lnTo>
                  <a:lnTo>
                    <a:pt x="5513" y="1331"/>
                  </a:lnTo>
                  <a:lnTo>
                    <a:pt x="5031" y="425"/>
                  </a:lnTo>
                  <a:lnTo>
                    <a:pt x="4973" y="309"/>
                  </a:lnTo>
                  <a:lnTo>
                    <a:pt x="4896" y="232"/>
                  </a:lnTo>
                  <a:lnTo>
                    <a:pt x="4800" y="155"/>
                  </a:lnTo>
                  <a:lnTo>
                    <a:pt x="4703" y="97"/>
                  </a:lnTo>
                  <a:lnTo>
                    <a:pt x="4607" y="39"/>
                  </a:lnTo>
                  <a:lnTo>
                    <a:pt x="4491" y="20"/>
                  </a:lnTo>
                  <a:lnTo>
                    <a:pt x="439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3" name="Google Shape;693;p28"/>
            <p:cNvSpPr/>
            <p:nvPr/>
          </p:nvSpPr>
          <p:spPr>
            <a:xfrm>
              <a:off x="7156163" y="2642638"/>
              <a:ext cx="78075" cy="893375"/>
            </a:xfrm>
            <a:custGeom>
              <a:avLst/>
              <a:gdLst/>
              <a:ahLst/>
              <a:cxnLst/>
              <a:rect l="l" t="t" r="r" b="b"/>
              <a:pathLst>
                <a:path w="3123" h="35735" extrusionOk="0">
                  <a:moveTo>
                    <a:pt x="135" y="0"/>
                  </a:moveTo>
                  <a:lnTo>
                    <a:pt x="78" y="19"/>
                  </a:lnTo>
                  <a:lnTo>
                    <a:pt x="39" y="58"/>
                  </a:lnTo>
                  <a:lnTo>
                    <a:pt x="0" y="116"/>
                  </a:lnTo>
                  <a:lnTo>
                    <a:pt x="0" y="174"/>
                  </a:lnTo>
                  <a:lnTo>
                    <a:pt x="2834" y="35600"/>
                  </a:lnTo>
                  <a:lnTo>
                    <a:pt x="2853" y="35657"/>
                  </a:lnTo>
                  <a:lnTo>
                    <a:pt x="2872" y="35696"/>
                  </a:lnTo>
                  <a:lnTo>
                    <a:pt x="2930" y="35735"/>
                  </a:lnTo>
                  <a:lnTo>
                    <a:pt x="2988" y="35735"/>
                  </a:lnTo>
                  <a:lnTo>
                    <a:pt x="3046" y="35715"/>
                  </a:lnTo>
                  <a:lnTo>
                    <a:pt x="3104" y="35696"/>
                  </a:lnTo>
                  <a:lnTo>
                    <a:pt x="3123" y="35638"/>
                  </a:lnTo>
                  <a:lnTo>
                    <a:pt x="3123" y="35580"/>
                  </a:lnTo>
                  <a:lnTo>
                    <a:pt x="309" y="154"/>
                  </a:lnTo>
                  <a:lnTo>
                    <a:pt x="290" y="96"/>
                  </a:lnTo>
                  <a:lnTo>
                    <a:pt x="251" y="39"/>
                  </a:lnTo>
                  <a:lnTo>
                    <a:pt x="193" y="19"/>
                  </a:lnTo>
                  <a:lnTo>
                    <a:pt x="1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4" name="Google Shape;694;p28"/>
            <p:cNvSpPr/>
            <p:nvPr/>
          </p:nvSpPr>
          <p:spPr>
            <a:xfrm>
              <a:off x="6966788" y="3478163"/>
              <a:ext cx="558975" cy="79050"/>
            </a:xfrm>
            <a:custGeom>
              <a:avLst/>
              <a:gdLst/>
              <a:ahLst/>
              <a:cxnLst/>
              <a:rect l="l" t="t" r="r" b="b"/>
              <a:pathLst>
                <a:path w="22359" h="3162" extrusionOk="0">
                  <a:moveTo>
                    <a:pt x="10043" y="1"/>
                  </a:moveTo>
                  <a:lnTo>
                    <a:pt x="8925" y="20"/>
                  </a:lnTo>
                  <a:lnTo>
                    <a:pt x="7865" y="58"/>
                  </a:lnTo>
                  <a:lnTo>
                    <a:pt x="6824" y="116"/>
                  </a:lnTo>
                  <a:lnTo>
                    <a:pt x="5860" y="193"/>
                  </a:lnTo>
                  <a:lnTo>
                    <a:pt x="4935" y="271"/>
                  </a:lnTo>
                  <a:lnTo>
                    <a:pt x="4068" y="348"/>
                  </a:lnTo>
                  <a:lnTo>
                    <a:pt x="3277" y="463"/>
                  </a:lnTo>
                  <a:lnTo>
                    <a:pt x="2545" y="579"/>
                  </a:lnTo>
                  <a:lnTo>
                    <a:pt x="1909" y="695"/>
                  </a:lnTo>
                  <a:lnTo>
                    <a:pt x="1350" y="829"/>
                  </a:lnTo>
                  <a:lnTo>
                    <a:pt x="887" y="964"/>
                  </a:lnTo>
                  <a:lnTo>
                    <a:pt x="502" y="1099"/>
                  </a:lnTo>
                  <a:lnTo>
                    <a:pt x="348" y="1176"/>
                  </a:lnTo>
                  <a:lnTo>
                    <a:pt x="232" y="1254"/>
                  </a:lnTo>
                  <a:lnTo>
                    <a:pt x="136" y="1331"/>
                  </a:lnTo>
                  <a:lnTo>
                    <a:pt x="59" y="1408"/>
                  </a:lnTo>
                  <a:lnTo>
                    <a:pt x="20" y="1485"/>
                  </a:lnTo>
                  <a:lnTo>
                    <a:pt x="1" y="1581"/>
                  </a:lnTo>
                  <a:lnTo>
                    <a:pt x="20" y="1658"/>
                  </a:lnTo>
                  <a:lnTo>
                    <a:pt x="59" y="1735"/>
                  </a:lnTo>
                  <a:lnTo>
                    <a:pt x="136" y="1812"/>
                  </a:lnTo>
                  <a:lnTo>
                    <a:pt x="232" y="1890"/>
                  </a:lnTo>
                  <a:lnTo>
                    <a:pt x="348" y="1967"/>
                  </a:lnTo>
                  <a:lnTo>
                    <a:pt x="502" y="2044"/>
                  </a:lnTo>
                  <a:lnTo>
                    <a:pt x="887" y="2198"/>
                  </a:lnTo>
                  <a:lnTo>
                    <a:pt x="1350" y="2333"/>
                  </a:lnTo>
                  <a:lnTo>
                    <a:pt x="1909" y="2449"/>
                  </a:lnTo>
                  <a:lnTo>
                    <a:pt x="2545" y="2583"/>
                  </a:lnTo>
                  <a:lnTo>
                    <a:pt x="3277" y="2699"/>
                  </a:lnTo>
                  <a:lnTo>
                    <a:pt x="4068" y="2795"/>
                  </a:lnTo>
                  <a:lnTo>
                    <a:pt x="4935" y="2892"/>
                  </a:lnTo>
                  <a:lnTo>
                    <a:pt x="5860" y="2969"/>
                  </a:lnTo>
                  <a:lnTo>
                    <a:pt x="6824" y="3027"/>
                  </a:lnTo>
                  <a:lnTo>
                    <a:pt x="7865" y="3085"/>
                  </a:lnTo>
                  <a:lnTo>
                    <a:pt x="8925" y="3123"/>
                  </a:lnTo>
                  <a:lnTo>
                    <a:pt x="10043" y="3142"/>
                  </a:lnTo>
                  <a:lnTo>
                    <a:pt x="11180" y="3162"/>
                  </a:lnTo>
                  <a:lnTo>
                    <a:pt x="12317" y="3142"/>
                  </a:lnTo>
                  <a:lnTo>
                    <a:pt x="13435" y="3123"/>
                  </a:lnTo>
                  <a:lnTo>
                    <a:pt x="14514" y="3085"/>
                  </a:lnTo>
                  <a:lnTo>
                    <a:pt x="15536" y="3027"/>
                  </a:lnTo>
                  <a:lnTo>
                    <a:pt x="16519" y="2969"/>
                  </a:lnTo>
                  <a:lnTo>
                    <a:pt x="17444" y="2892"/>
                  </a:lnTo>
                  <a:lnTo>
                    <a:pt x="18292" y="2795"/>
                  </a:lnTo>
                  <a:lnTo>
                    <a:pt x="19082" y="2699"/>
                  </a:lnTo>
                  <a:lnTo>
                    <a:pt x="19815" y="2583"/>
                  </a:lnTo>
                  <a:lnTo>
                    <a:pt x="20451" y="2449"/>
                  </a:lnTo>
                  <a:lnTo>
                    <a:pt x="21010" y="2333"/>
                  </a:lnTo>
                  <a:lnTo>
                    <a:pt x="21491" y="2198"/>
                  </a:lnTo>
                  <a:lnTo>
                    <a:pt x="21858" y="2044"/>
                  </a:lnTo>
                  <a:lnTo>
                    <a:pt x="22012" y="1967"/>
                  </a:lnTo>
                  <a:lnTo>
                    <a:pt x="22147" y="1890"/>
                  </a:lnTo>
                  <a:lnTo>
                    <a:pt x="22243" y="1812"/>
                  </a:lnTo>
                  <a:lnTo>
                    <a:pt x="22301" y="1735"/>
                  </a:lnTo>
                  <a:lnTo>
                    <a:pt x="22359" y="1658"/>
                  </a:lnTo>
                  <a:lnTo>
                    <a:pt x="22359" y="1581"/>
                  </a:lnTo>
                  <a:lnTo>
                    <a:pt x="22359" y="1485"/>
                  </a:lnTo>
                  <a:lnTo>
                    <a:pt x="22301" y="1408"/>
                  </a:lnTo>
                  <a:lnTo>
                    <a:pt x="22243" y="1331"/>
                  </a:lnTo>
                  <a:lnTo>
                    <a:pt x="22147" y="1254"/>
                  </a:lnTo>
                  <a:lnTo>
                    <a:pt x="22012" y="1176"/>
                  </a:lnTo>
                  <a:lnTo>
                    <a:pt x="21858" y="1099"/>
                  </a:lnTo>
                  <a:lnTo>
                    <a:pt x="21491" y="964"/>
                  </a:lnTo>
                  <a:lnTo>
                    <a:pt x="21010" y="829"/>
                  </a:lnTo>
                  <a:lnTo>
                    <a:pt x="20451" y="695"/>
                  </a:lnTo>
                  <a:lnTo>
                    <a:pt x="19815" y="579"/>
                  </a:lnTo>
                  <a:lnTo>
                    <a:pt x="19082" y="463"/>
                  </a:lnTo>
                  <a:lnTo>
                    <a:pt x="18292" y="348"/>
                  </a:lnTo>
                  <a:lnTo>
                    <a:pt x="17444" y="271"/>
                  </a:lnTo>
                  <a:lnTo>
                    <a:pt x="16519" y="193"/>
                  </a:lnTo>
                  <a:lnTo>
                    <a:pt x="15536" y="116"/>
                  </a:lnTo>
                  <a:lnTo>
                    <a:pt x="14514" y="58"/>
                  </a:lnTo>
                  <a:lnTo>
                    <a:pt x="13435" y="20"/>
                  </a:lnTo>
                  <a:lnTo>
                    <a:pt x="123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5" name="Google Shape;695;p28"/>
            <p:cNvSpPr/>
            <p:nvPr/>
          </p:nvSpPr>
          <p:spPr>
            <a:xfrm>
              <a:off x="7330113" y="3119188"/>
              <a:ext cx="204800" cy="502600"/>
            </a:xfrm>
            <a:custGeom>
              <a:avLst/>
              <a:gdLst/>
              <a:ahLst/>
              <a:cxnLst/>
              <a:rect l="l" t="t" r="r" b="b"/>
              <a:pathLst>
                <a:path w="8192" h="20104" extrusionOk="0">
                  <a:moveTo>
                    <a:pt x="7151" y="0"/>
                  </a:moveTo>
                  <a:lnTo>
                    <a:pt x="7036" y="20"/>
                  </a:lnTo>
                  <a:lnTo>
                    <a:pt x="6939" y="58"/>
                  </a:lnTo>
                  <a:lnTo>
                    <a:pt x="6843" y="97"/>
                  </a:lnTo>
                  <a:lnTo>
                    <a:pt x="6746" y="155"/>
                  </a:lnTo>
                  <a:lnTo>
                    <a:pt x="6400" y="444"/>
                  </a:lnTo>
                  <a:lnTo>
                    <a:pt x="6053" y="752"/>
                  </a:lnTo>
                  <a:lnTo>
                    <a:pt x="5725" y="1041"/>
                  </a:lnTo>
                  <a:lnTo>
                    <a:pt x="5417" y="1369"/>
                  </a:lnTo>
                  <a:lnTo>
                    <a:pt x="5108" y="1677"/>
                  </a:lnTo>
                  <a:lnTo>
                    <a:pt x="4819" y="2024"/>
                  </a:lnTo>
                  <a:lnTo>
                    <a:pt x="4530" y="2352"/>
                  </a:lnTo>
                  <a:lnTo>
                    <a:pt x="4260" y="2699"/>
                  </a:lnTo>
                  <a:lnTo>
                    <a:pt x="4009" y="3065"/>
                  </a:lnTo>
                  <a:lnTo>
                    <a:pt x="3759" y="3412"/>
                  </a:lnTo>
                  <a:lnTo>
                    <a:pt x="3528" y="3797"/>
                  </a:lnTo>
                  <a:lnTo>
                    <a:pt x="3296" y="4164"/>
                  </a:lnTo>
                  <a:lnTo>
                    <a:pt x="2872" y="4915"/>
                  </a:lnTo>
                  <a:lnTo>
                    <a:pt x="2487" y="5706"/>
                  </a:lnTo>
                  <a:lnTo>
                    <a:pt x="2140" y="6496"/>
                  </a:lnTo>
                  <a:lnTo>
                    <a:pt x="1812" y="7286"/>
                  </a:lnTo>
                  <a:lnTo>
                    <a:pt x="1523" y="8096"/>
                  </a:lnTo>
                  <a:lnTo>
                    <a:pt x="1273" y="8905"/>
                  </a:lnTo>
                  <a:lnTo>
                    <a:pt x="1041" y="9695"/>
                  </a:lnTo>
                  <a:lnTo>
                    <a:pt x="849" y="10505"/>
                  </a:lnTo>
                  <a:lnTo>
                    <a:pt x="675" y="11295"/>
                  </a:lnTo>
                  <a:lnTo>
                    <a:pt x="540" y="12066"/>
                  </a:lnTo>
                  <a:lnTo>
                    <a:pt x="405" y="12818"/>
                  </a:lnTo>
                  <a:lnTo>
                    <a:pt x="309" y="13550"/>
                  </a:lnTo>
                  <a:lnTo>
                    <a:pt x="212" y="14263"/>
                  </a:lnTo>
                  <a:lnTo>
                    <a:pt x="155" y="14938"/>
                  </a:lnTo>
                  <a:lnTo>
                    <a:pt x="97" y="15593"/>
                  </a:lnTo>
                  <a:lnTo>
                    <a:pt x="58" y="16210"/>
                  </a:lnTo>
                  <a:lnTo>
                    <a:pt x="20" y="17309"/>
                  </a:lnTo>
                  <a:lnTo>
                    <a:pt x="0" y="18215"/>
                  </a:lnTo>
                  <a:lnTo>
                    <a:pt x="20" y="18908"/>
                  </a:lnTo>
                  <a:lnTo>
                    <a:pt x="39" y="19487"/>
                  </a:lnTo>
                  <a:lnTo>
                    <a:pt x="2044" y="20103"/>
                  </a:lnTo>
                  <a:lnTo>
                    <a:pt x="2660" y="19410"/>
                  </a:lnTo>
                  <a:lnTo>
                    <a:pt x="3219" y="18716"/>
                  </a:lnTo>
                  <a:lnTo>
                    <a:pt x="3740" y="18003"/>
                  </a:lnTo>
                  <a:lnTo>
                    <a:pt x="4222" y="17289"/>
                  </a:lnTo>
                  <a:lnTo>
                    <a:pt x="4684" y="16576"/>
                  </a:lnTo>
                  <a:lnTo>
                    <a:pt x="5089" y="15863"/>
                  </a:lnTo>
                  <a:lnTo>
                    <a:pt x="5474" y="15131"/>
                  </a:lnTo>
                  <a:lnTo>
                    <a:pt x="5821" y="14417"/>
                  </a:lnTo>
                  <a:lnTo>
                    <a:pt x="6149" y="13704"/>
                  </a:lnTo>
                  <a:lnTo>
                    <a:pt x="6438" y="12991"/>
                  </a:lnTo>
                  <a:lnTo>
                    <a:pt x="6708" y="12278"/>
                  </a:lnTo>
                  <a:lnTo>
                    <a:pt x="6958" y="11584"/>
                  </a:lnTo>
                  <a:lnTo>
                    <a:pt x="7170" y="10890"/>
                  </a:lnTo>
                  <a:lnTo>
                    <a:pt x="7344" y="10196"/>
                  </a:lnTo>
                  <a:lnTo>
                    <a:pt x="7517" y="9522"/>
                  </a:lnTo>
                  <a:lnTo>
                    <a:pt x="7672" y="8847"/>
                  </a:lnTo>
                  <a:lnTo>
                    <a:pt x="7787" y="8192"/>
                  </a:lnTo>
                  <a:lnTo>
                    <a:pt x="7884" y="7556"/>
                  </a:lnTo>
                  <a:lnTo>
                    <a:pt x="7980" y="6939"/>
                  </a:lnTo>
                  <a:lnTo>
                    <a:pt x="8057" y="6322"/>
                  </a:lnTo>
                  <a:lnTo>
                    <a:pt x="8096" y="5725"/>
                  </a:lnTo>
                  <a:lnTo>
                    <a:pt x="8134" y="5147"/>
                  </a:lnTo>
                  <a:lnTo>
                    <a:pt x="8192" y="4067"/>
                  </a:lnTo>
                  <a:lnTo>
                    <a:pt x="8192" y="3065"/>
                  </a:lnTo>
                  <a:lnTo>
                    <a:pt x="8153" y="2159"/>
                  </a:lnTo>
                  <a:lnTo>
                    <a:pt x="8096" y="1369"/>
                  </a:lnTo>
                  <a:lnTo>
                    <a:pt x="8038" y="694"/>
                  </a:lnTo>
                  <a:lnTo>
                    <a:pt x="8019" y="579"/>
                  </a:lnTo>
                  <a:lnTo>
                    <a:pt x="7980" y="482"/>
                  </a:lnTo>
                  <a:lnTo>
                    <a:pt x="7922" y="386"/>
                  </a:lnTo>
                  <a:lnTo>
                    <a:pt x="7864" y="289"/>
                  </a:lnTo>
                  <a:lnTo>
                    <a:pt x="7807" y="212"/>
                  </a:lnTo>
                  <a:lnTo>
                    <a:pt x="7729" y="155"/>
                  </a:lnTo>
                  <a:lnTo>
                    <a:pt x="7633" y="97"/>
                  </a:lnTo>
                  <a:lnTo>
                    <a:pt x="7537" y="58"/>
                  </a:lnTo>
                  <a:lnTo>
                    <a:pt x="7440" y="20"/>
                  </a:lnTo>
                  <a:lnTo>
                    <a:pt x="734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6" name="Google Shape;696;p28"/>
            <p:cNvSpPr/>
            <p:nvPr/>
          </p:nvSpPr>
          <p:spPr>
            <a:xfrm>
              <a:off x="7390338" y="3207838"/>
              <a:ext cx="95450" cy="289625"/>
            </a:xfrm>
            <a:custGeom>
              <a:avLst/>
              <a:gdLst/>
              <a:ahLst/>
              <a:cxnLst/>
              <a:rect l="l" t="t" r="r" b="b"/>
              <a:pathLst>
                <a:path w="3818" h="11585" extrusionOk="0">
                  <a:moveTo>
                    <a:pt x="3663" y="1"/>
                  </a:moveTo>
                  <a:lnTo>
                    <a:pt x="3605" y="20"/>
                  </a:lnTo>
                  <a:lnTo>
                    <a:pt x="3566" y="59"/>
                  </a:lnTo>
                  <a:lnTo>
                    <a:pt x="3528" y="97"/>
                  </a:lnTo>
                  <a:lnTo>
                    <a:pt x="3239" y="926"/>
                  </a:lnTo>
                  <a:lnTo>
                    <a:pt x="2776" y="2333"/>
                  </a:lnTo>
                  <a:lnTo>
                    <a:pt x="1620" y="6072"/>
                  </a:lnTo>
                  <a:lnTo>
                    <a:pt x="1" y="11392"/>
                  </a:lnTo>
                  <a:lnTo>
                    <a:pt x="1" y="11450"/>
                  </a:lnTo>
                  <a:lnTo>
                    <a:pt x="20" y="11508"/>
                  </a:lnTo>
                  <a:lnTo>
                    <a:pt x="59" y="11546"/>
                  </a:lnTo>
                  <a:lnTo>
                    <a:pt x="97" y="11585"/>
                  </a:lnTo>
                  <a:lnTo>
                    <a:pt x="193" y="11585"/>
                  </a:lnTo>
                  <a:lnTo>
                    <a:pt x="232" y="11565"/>
                  </a:lnTo>
                  <a:lnTo>
                    <a:pt x="271" y="11527"/>
                  </a:lnTo>
                  <a:lnTo>
                    <a:pt x="290" y="11488"/>
                  </a:lnTo>
                  <a:lnTo>
                    <a:pt x="1870" y="6284"/>
                  </a:lnTo>
                  <a:lnTo>
                    <a:pt x="3046" y="2487"/>
                  </a:lnTo>
                  <a:lnTo>
                    <a:pt x="3509" y="1061"/>
                  </a:lnTo>
                  <a:lnTo>
                    <a:pt x="3798" y="213"/>
                  </a:lnTo>
                  <a:lnTo>
                    <a:pt x="3817" y="155"/>
                  </a:lnTo>
                  <a:lnTo>
                    <a:pt x="3798" y="97"/>
                  </a:lnTo>
                  <a:lnTo>
                    <a:pt x="3778" y="59"/>
                  </a:lnTo>
                  <a:lnTo>
                    <a:pt x="3721" y="20"/>
                  </a:lnTo>
                  <a:lnTo>
                    <a:pt x="366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7" name="Google Shape;697;p28"/>
            <p:cNvSpPr/>
            <p:nvPr/>
          </p:nvSpPr>
          <p:spPr>
            <a:xfrm>
              <a:off x="7187963" y="2662388"/>
              <a:ext cx="265525" cy="915550"/>
            </a:xfrm>
            <a:custGeom>
              <a:avLst/>
              <a:gdLst/>
              <a:ahLst/>
              <a:cxnLst/>
              <a:rect l="l" t="t" r="r" b="b"/>
              <a:pathLst>
                <a:path w="10621" h="36622" extrusionOk="0">
                  <a:moveTo>
                    <a:pt x="7344" y="0"/>
                  </a:moveTo>
                  <a:lnTo>
                    <a:pt x="7209" y="39"/>
                  </a:lnTo>
                  <a:lnTo>
                    <a:pt x="7093" y="77"/>
                  </a:lnTo>
                  <a:lnTo>
                    <a:pt x="6978" y="135"/>
                  </a:lnTo>
                  <a:lnTo>
                    <a:pt x="6881" y="212"/>
                  </a:lnTo>
                  <a:lnTo>
                    <a:pt x="6785" y="309"/>
                  </a:lnTo>
                  <a:lnTo>
                    <a:pt x="6708" y="424"/>
                  </a:lnTo>
                  <a:lnTo>
                    <a:pt x="6110" y="1446"/>
                  </a:lnTo>
                  <a:lnTo>
                    <a:pt x="5783" y="2043"/>
                  </a:lnTo>
                  <a:lnTo>
                    <a:pt x="5436" y="2699"/>
                  </a:lnTo>
                  <a:lnTo>
                    <a:pt x="5070" y="3393"/>
                  </a:lnTo>
                  <a:lnTo>
                    <a:pt x="4703" y="4144"/>
                  </a:lnTo>
                  <a:lnTo>
                    <a:pt x="4318" y="4954"/>
                  </a:lnTo>
                  <a:lnTo>
                    <a:pt x="3933" y="5802"/>
                  </a:lnTo>
                  <a:lnTo>
                    <a:pt x="3547" y="6688"/>
                  </a:lnTo>
                  <a:lnTo>
                    <a:pt x="3162" y="7633"/>
                  </a:lnTo>
                  <a:lnTo>
                    <a:pt x="2795" y="8635"/>
                  </a:lnTo>
                  <a:lnTo>
                    <a:pt x="2429" y="9657"/>
                  </a:lnTo>
                  <a:lnTo>
                    <a:pt x="2082" y="10736"/>
                  </a:lnTo>
                  <a:lnTo>
                    <a:pt x="1735" y="11835"/>
                  </a:lnTo>
                  <a:lnTo>
                    <a:pt x="1427" y="12991"/>
                  </a:lnTo>
                  <a:lnTo>
                    <a:pt x="1118" y="14167"/>
                  </a:lnTo>
                  <a:lnTo>
                    <a:pt x="868" y="15381"/>
                  </a:lnTo>
                  <a:lnTo>
                    <a:pt x="617" y="16634"/>
                  </a:lnTo>
                  <a:lnTo>
                    <a:pt x="425" y="17906"/>
                  </a:lnTo>
                  <a:lnTo>
                    <a:pt x="251" y="19217"/>
                  </a:lnTo>
                  <a:lnTo>
                    <a:pt x="116" y="20547"/>
                  </a:lnTo>
                  <a:lnTo>
                    <a:pt x="78" y="21221"/>
                  </a:lnTo>
                  <a:lnTo>
                    <a:pt x="39" y="21915"/>
                  </a:lnTo>
                  <a:lnTo>
                    <a:pt x="20" y="22609"/>
                  </a:lnTo>
                  <a:lnTo>
                    <a:pt x="1" y="23303"/>
                  </a:lnTo>
                  <a:lnTo>
                    <a:pt x="1" y="23997"/>
                  </a:lnTo>
                  <a:lnTo>
                    <a:pt x="20" y="24710"/>
                  </a:lnTo>
                  <a:lnTo>
                    <a:pt x="39" y="25423"/>
                  </a:lnTo>
                  <a:lnTo>
                    <a:pt x="78" y="26136"/>
                  </a:lnTo>
                  <a:lnTo>
                    <a:pt x="135" y="26869"/>
                  </a:lnTo>
                  <a:lnTo>
                    <a:pt x="213" y="27582"/>
                  </a:lnTo>
                  <a:lnTo>
                    <a:pt x="290" y="28314"/>
                  </a:lnTo>
                  <a:lnTo>
                    <a:pt x="386" y="29066"/>
                  </a:lnTo>
                  <a:lnTo>
                    <a:pt x="502" y="29798"/>
                  </a:lnTo>
                  <a:lnTo>
                    <a:pt x="637" y="30550"/>
                  </a:lnTo>
                  <a:lnTo>
                    <a:pt x="791" y="31282"/>
                  </a:lnTo>
                  <a:lnTo>
                    <a:pt x="964" y="32034"/>
                  </a:lnTo>
                  <a:lnTo>
                    <a:pt x="1138" y="32805"/>
                  </a:lnTo>
                  <a:lnTo>
                    <a:pt x="1350" y="33557"/>
                  </a:lnTo>
                  <a:lnTo>
                    <a:pt x="1562" y="34309"/>
                  </a:lnTo>
                  <a:lnTo>
                    <a:pt x="1793" y="35080"/>
                  </a:lnTo>
                  <a:lnTo>
                    <a:pt x="2063" y="35850"/>
                  </a:lnTo>
                  <a:lnTo>
                    <a:pt x="2333" y="36621"/>
                  </a:lnTo>
                  <a:lnTo>
                    <a:pt x="5686" y="36621"/>
                  </a:lnTo>
                  <a:lnTo>
                    <a:pt x="5802" y="36429"/>
                  </a:lnTo>
                  <a:lnTo>
                    <a:pt x="6072" y="35889"/>
                  </a:lnTo>
                  <a:lnTo>
                    <a:pt x="6477" y="35002"/>
                  </a:lnTo>
                  <a:lnTo>
                    <a:pt x="6727" y="34443"/>
                  </a:lnTo>
                  <a:lnTo>
                    <a:pt x="6997" y="33807"/>
                  </a:lnTo>
                  <a:lnTo>
                    <a:pt x="7286" y="33094"/>
                  </a:lnTo>
                  <a:lnTo>
                    <a:pt x="7595" y="32304"/>
                  </a:lnTo>
                  <a:lnTo>
                    <a:pt x="7903" y="31437"/>
                  </a:lnTo>
                  <a:lnTo>
                    <a:pt x="8211" y="30492"/>
                  </a:lnTo>
                  <a:lnTo>
                    <a:pt x="8520" y="29509"/>
                  </a:lnTo>
                  <a:lnTo>
                    <a:pt x="8828" y="28430"/>
                  </a:lnTo>
                  <a:lnTo>
                    <a:pt x="9137" y="27312"/>
                  </a:lnTo>
                  <a:lnTo>
                    <a:pt x="9406" y="26117"/>
                  </a:lnTo>
                  <a:lnTo>
                    <a:pt x="9676" y="24864"/>
                  </a:lnTo>
                  <a:lnTo>
                    <a:pt x="9927" y="23573"/>
                  </a:lnTo>
                  <a:lnTo>
                    <a:pt x="10139" y="22204"/>
                  </a:lnTo>
                  <a:lnTo>
                    <a:pt x="10312" y="20797"/>
                  </a:lnTo>
                  <a:lnTo>
                    <a:pt x="10466" y="19332"/>
                  </a:lnTo>
                  <a:lnTo>
                    <a:pt x="10524" y="18581"/>
                  </a:lnTo>
                  <a:lnTo>
                    <a:pt x="10563" y="17829"/>
                  </a:lnTo>
                  <a:lnTo>
                    <a:pt x="10601" y="17058"/>
                  </a:lnTo>
                  <a:lnTo>
                    <a:pt x="10621" y="16268"/>
                  </a:lnTo>
                  <a:lnTo>
                    <a:pt x="10621" y="15478"/>
                  </a:lnTo>
                  <a:lnTo>
                    <a:pt x="10621" y="14687"/>
                  </a:lnTo>
                  <a:lnTo>
                    <a:pt x="10601" y="13859"/>
                  </a:lnTo>
                  <a:lnTo>
                    <a:pt x="10582" y="13049"/>
                  </a:lnTo>
                  <a:lnTo>
                    <a:pt x="10544" y="12201"/>
                  </a:lnTo>
                  <a:lnTo>
                    <a:pt x="10466" y="11372"/>
                  </a:lnTo>
                  <a:lnTo>
                    <a:pt x="10389" y="10524"/>
                  </a:lnTo>
                  <a:lnTo>
                    <a:pt x="10312" y="9657"/>
                  </a:lnTo>
                  <a:lnTo>
                    <a:pt x="10197" y="8789"/>
                  </a:lnTo>
                  <a:lnTo>
                    <a:pt x="10062" y="7903"/>
                  </a:lnTo>
                  <a:lnTo>
                    <a:pt x="9927" y="7016"/>
                  </a:lnTo>
                  <a:lnTo>
                    <a:pt x="9753" y="6130"/>
                  </a:lnTo>
                  <a:lnTo>
                    <a:pt x="9580" y="5224"/>
                  </a:lnTo>
                  <a:lnTo>
                    <a:pt x="9368" y="4318"/>
                  </a:lnTo>
                  <a:lnTo>
                    <a:pt x="9156" y="3412"/>
                  </a:lnTo>
                  <a:lnTo>
                    <a:pt x="8905" y="2487"/>
                  </a:lnTo>
                  <a:lnTo>
                    <a:pt x="8635" y="1562"/>
                  </a:lnTo>
                  <a:lnTo>
                    <a:pt x="8346" y="617"/>
                  </a:lnTo>
                  <a:lnTo>
                    <a:pt x="8288" y="482"/>
                  </a:lnTo>
                  <a:lnTo>
                    <a:pt x="8231" y="367"/>
                  </a:lnTo>
                  <a:lnTo>
                    <a:pt x="8134" y="270"/>
                  </a:lnTo>
                  <a:lnTo>
                    <a:pt x="8057" y="174"/>
                  </a:lnTo>
                  <a:lnTo>
                    <a:pt x="7942" y="116"/>
                  </a:lnTo>
                  <a:lnTo>
                    <a:pt x="7826" y="58"/>
                  </a:lnTo>
                  <a:lnTo>
                    <a:pt x="7710" y="20"/>
                  </a:lnTo>
                  <a:lnTo>
                    <a:pt x="759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8" name="Google Shape;698;p28"/>
            <p:cNvSpPr/>
            <p:nvPr/>
          </p:nvSpPr>
          <p:spPr>
            <a:xfrm>
              <a:off x="7278563" y="2871513"/>
              <a:ext cx="78550" cy="643300"/>
            </a:xfrm>
            <a:custGeom>
              <a:avLst/>
              <a:gdLst/>
              <a:ahLst/>
              <a:cxnLst/>
              <a:rect l="l" t="t" r="r" b="b"/>
              <a:pathLst>
                <a:path w="3142" h="25732" extrusionOk="0">
                  <a:moveTo>
                    <a:pt x="2949" y="0"/>
                  </a:moveTo>
                  <a:lnTo>
                    <a:pt x="2891" y="20"/>
                  </a:lnTo>
                  <a:lnTo>
                    <a:pt x="2853" y="77"/>
                  </a:lnTo>
                  <a:lnTo>
                    <a:pt x="2833" y="135"/>
                  </a:lnTo>
                  <a:lnTo>
                    <a:pt x="0" y="25558"/>
                  </a:lnTo>
                  <a:lnTo>
                    <a:pt x="19" y="25616"/>
                  </a:lnTo>
                  <a:lnTo>
                    <a:pt x="39" y="25674"/>
                  </a:lnTo>
                  <a:lnTo>
                    <a:pt x="77" y="25712"/>
                  </a:lnTo>
                  <a:lnTo>
                    <a:pt x="135" y="25732"/>
                  </a:lnTo>
                  <a:lnTo>
                    <a:pt x="212" y="25732"/>
                  </a:lnTo>
                  <a:lnTo>
                    <a:pt x="251" y="25693"/>
                  </a:lnTo>
                  <a:lnTo>
                    <a:pt x="289" y="25654"/>
                  </a:lnTo>
                  <a:lnTo>
                    <a:pt x="309" y="25597"/>
                  </a:lnTo>
                  <a:lnTo>
                    <a:pt x="3142" y="155"/>
                  </a:lnTo>
                  <a:lnTo>
                    <a:pt x="3123" y="97"/>
                  </a:lnTo>
                  <a:lnTo>
                    <a:pt x="3103" y="58"/>
                  </a:lnTo>
                  <a:lnTo>
                    <a:pt x="3065" y="20"/>
                  </a:lnTo>
                  <a:lnTo>
                    <a:pt x="3007" y="0"/>
                  </a:lnTo>
                  <a:close/>
                </a:path>
              </a:pathLst>
            </a:custGeom>
            <a:solidFill>
              <a:srgbClr val="3030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9" name="Google Shape;699;p28"/>
            <p:cNvSpPr/>
            <p:nvPr/>
          </p:nvSpPr>
          <p:spPr>
            <a:xfrm>
              <a:off x="6949438" y="2778988"/>
              <a:ext cx="276625" cy="811950"/>
            </a:xfrm>
            <a:custGeom>
              <a:avLst/>
              <a:gdLst/>
              <a:ahLst/>
              <a:cxnLst/>
              <a:rect l="l" t="t" r="r" b="b"/>
              <a:pathLst>
                <a:path w="11065" h="32478" extrusionOk="0">
                  <a:moveTo>
                    <a:pt x="2121" y="1"/>
                  </a:moveTo>
                  <a:lnTo>
                    <a:pt x="2005" y="39"/>
                  </a:lnTo>
                  <a:lnTo>
                    <a:pt x="1890" y="59"/>
                  </a:lnTo>
                  <a:lnTo>
                    <a:pt x="1793" y="116"/>
                  </a:lnTo>
                  <a:lnTo>
                    <a:pt x="1697" y="174"/>
                  </a:lnTo>
                  <a:lnTo>
                    <a:pt x="1620" y="251"/>
                  </a:lnTo>
                  <a:lnTo>
                    <a:pt x="1562" y="348"/>
                  </a:lnTo>
                  <a:lnTo>
                    <a:pt x="1504" y="444"/>
                  </a:lnTo>
                  <a:lnTo>
                    <a:pt x="1466" y="540"/>
                  </a:lnTo>
                  <a:lnTo>
                    <a:pt x="1234" y="1562"/>
                  </a:lnTo>
                  <a:lnTo>
                    <a:pt x="1022" y="2583"/>
                  </a:lnTo>
                  <a:lnTo>
                    <a:pt x="830" y="3566"/>
                  </a:lnTo>
                  <a:lnTo>
                    <a:pt x="675" y="4530"/>
                  </a:lnTo>
                  <a:lnTo>
                    <a:pt x="521" y="5494"/>
                  </a:lnTo>
                  <a:lnTo>
                    <a:pt x="406" y="6419"/>
                  </a:lnTo>
                  <a:lnTo>
                    <a:pt x="290" y="7344"/>
                  </a:lnTo>
                  <a:lnTo>
                    <a:pt x="194" y="8250"/>
                  </a:lnTo>
                  <a:lnTo>
                    <a:pt x="136" y="9117"/>
                  </a:lnTo>
                  <a:lnTo>
                    <a:pt x="78" y="9985"/>
                  </a:lnTo>
                  <a:lnTo>
                    <a:pt x="39" y="10833"/>
                  </a:lnTo>
                  <a:lnTo>
                    <a:pt x="20" y="11681"/>
                  </a:lnTo>
                  <a:lnTo>
                    <a:pt x="1" y="12490"/>
                  </a:lnTo>
                  <a:lnTo>
                    <a:pt x="20" y="13281"/>
                  </a:lnTo>
                  <a:lnTo>
                    <a:pt x="39" y="14071"/>
                  </a:lnTo>
                  <a:lnTo>
                    <a:pt x="78" y="14823"/>
                  </a:lnTo>
                  <a:lnTo>
                    <a:pt x="116" y="15574"/>
                  </a:lnTo>
                  <a:lnTo>
                    <a:pt x="194" y="16307"/>
                  </a:lnTo>
                  <a:lnTo>
                    <a:pt x="271" y="17020"/>
                  </a:lnTo>
                  <a:lnTo>
                    <a:pt x="348" y="17714"/>
                  </a:lnTo>
                  <a:lnTo>
                    <a:pt x="444" y="18388"/>
                  </a:lnTo>
                  <a:lnTo>
                    <a:pt x="540" y="19063"/>
                  </a:lnTo>
                  <a:lnTo>
                    <a:pt x="656" y="19699"/>
                  </a:lnTo>
                  <a:lnTo>
                    <a:pt x="791" y="20335"/>
                  </a:lnTo>
                  <a:lnTo>
                    <a:pt x="1061" y="21549"/>
                  </a:lnTo>
                  <a:lnTo>
                    <a:pt x="1369" y="22687"/>
                  </a:lnTo>
                  <a:lnTo>
                    <a:pt x="1697" y="23766"/>
                  </a:lnTo>
                  <a:lnTo>
                    <a:pt x="2044" y="24768"/>
                  </a:lnTo>
                  <a:lnTo>
                    <a:pt x="2410" y="25732"/>
                  </a:lnTo>
                  <a:lnTo>
                    <a:pt x="2776" y="26618"/>
                  </a:lnTo>
                  <a:lnTo>
                    <a:pt x="3162" y="27428"/>
                  </a:lnTo>
                  <a:lnTo>
                    <a:pt x="3528" y="28180"/>
                  </a:lnTo>
                  <a:lnTo>
                    <a:pt x="3913" y="28874"/>
                  </a:lnTo>
                  <a:lnTo>
                    <a:pt x="4280" y="29510"/>
                  </a:lnTo>
                  <a:lnTo>
                    <a:pt x="4627" y="30088"/>
                  </a:lnTo>
                  <a:lnTo>
                    <a:pt x="4974" y="30589"/>
                  </a:lnTo>
                  <a:lnTo>
                    <a:pt x="5282" y="31032"/>
                  </a:lnTo>
                  <a:lnTo>
                    <a:pt x="5571" y="31418"/>
                  </a:lnTo>
                  <a:lnTo>
                    <a:pt x="6053" y="32015"/>
                  </a:lnTo>
                  <a:lnTo>
                    <a:pt x="6361" y="32362"/>
                  </a:lnTo>
                  <a:lnTo>
                    <a:pt x="6477" y="32478"/>
                  </a:lnTo>
                  <a:lnTo>
                    <a:pt x="10833" y="31765"/>
                  </a:lnTo>
                  <a:lnTo>
                    <a:pt x="10891" y="31071"/>
                  </a:lnTo>
                  <a:lnTo>
                    <a:pt x="10949" y="30377"/>
                  </a:lnTo>
                  <a:lnTo>
                    <a:pt x="11026" y="28989"/>
                  </a:lnTo>
                  <a:lnTo>
                    <a:pt x="11064" y="27640"/>
                  </a:lnTo>
                  <a:lnTo>
                    <a:pt x="11045" y="26291"/>
                  </a:lnTo>
                  <a:lnTo>
                    <a:pt x="11006" y="24980"/>
                  </a:lnTo>
                  <a:lnTo>
                    <a:pt x="10910" y="23670"/>
                  </a:lnTo>
                  <a:lnTo>
                    <a:pt x="10794" y="22397"/>
                  </a:lnTo>
                  <a:lnTo>
                    <a:pt x="10640" y="21145"/>
                  </a:lnTo>
                  <a:lnTo>
                    <a:pt x="10447" y="19911"/>
                  </a:lnTo>
                  <a:lnTo>
                    <a:pt x="10235" y="18697"/>
                  </a:lnTo>
                  <a:lnTo>
                    <a:pt x="9985" y="17521"/>
                  </a:lnTo>
                  <a:lnTo>
                    <a:pt x="9734" y="16365"/>
                  </a:lnTo>
                  <a:lnTo>
                    <a:pt x="9445" y="15227"/>
                  </a:lnTo>
                  <a:lnTo>
                    <a:pt x="9137" y="14129"/>
                  </a:lnTo>
                  <a:lnTo>
                    <a:pt x="8809" y="13069"/>
                  </a:lnTo>
                  <a:lnTo>
                    <a:pt x="8462" y="12028"/>
                  </a:lnTo>
                  <a:lnTo>
                    <a:pt x="8115" y="11006"/>
                  </a:lnTo>
                  <a:lnTo>
                    <a:pt x="7749" y="10043"/>
                  </a:lnTo>
                  <a:lnTo>
                    <a:pt x="7383" y="9098"/>
                  </a:lnTo>
                  <a:lnTo>
                    <a:pt x="7017" y="8192"/>
                  </a:lnTo>
                  <a:lnTo>
                    <a:pt x="6631" y="7306"/>
                  </a:lnTo>
                  <a:lnTo>
                    <a:pt x="6265" y="6477"/>
                  </a:lnTo>
                  <a:lnTo>
                    <a:pt x="5879" y="5687"/>
                  </a:lnTo>
                  <a:lnTo>
                    <a:pt x="5513" y="4916"/>
                  </a:lnTo>
                  <a:lnTo>
                    <a:pt x="5147" y="4202"/>
                  </a:lnTo>
                  <a:lnTo>
                    <a:pt x="4781" y="3509"/>
                  </a:lnTo>
                  <a:lnTo>
                    <a:pt x="4087" y="2275"/>
                  </a:lnTo>
                  <a:lnTo>
                    <a:pt x="3470" y="1234"/>
                  </a:lnTo>
                  <a:lnTo>
                    <a:pt x="2930" y="348"/>
                  </a:lnTo>
                  <a:lnTo>
                    <a:pt x="2853" y="251"/>
                  </a:lnTo>
                  <a:lnTo>
                    <a:pt x="2757" y="174"/>
                  </a:lnTo>
                  <a:lnTo>
                    <a:pt x="2680" y="116"/>
                  </a:lnTo>
                  <a:lnTo>
                    <a:pt x="2564" y="59"/>
                  </a:lnTo>
                  <a:lnTo>
                    <a:pt x="2449" y="20"/>
                  </a:lnTo>
                  <a:lnTo>
                    <a:pt x="235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0" name="Google Shape;700;p28"/>
            <p:cNvSpPr/>
            <p:nvPr/>
          </p:nvSpPr>
          <p:spPr>
            <a:xfrm>
              <a:off x="7007738" y="2998713"/>
              <a:ext cx="141700" cy="517075"/>
            </a:xfrm>
            <a:custGeom>
              <a:avLst/>
              <a:gdLst/>
              <a:ahLst/>
              <a:cxnLst/>
              <a:rect l="l" t="t" r="r" b="b"/>
              <a:pathLst>
                <a:path w="5668" h="20683" extrusionOk="0">
                  <a:moveTo>
                    <a:pt x="117" y="1"/>
                  </a:moveTo>
                  <a:lnTo>
                    <a:pt x="59" y="20"/>
                  </a:lnTo>
                  <a:lnTo>
                    <a:pt x="20" y="78"/>
                  </a:lnTo>
                  <a:lnTo>
                    <a:pt x="1" y="116"/>
                  </a:lnTo>
                  <a:lnTo>
                    <a:pt x="20" y="174"/>
                  </a:lnTo>
                  <a:lnTo>
                    <a:pt x="5379" y="20566"/>
                  </a:lnTo>
                  <a:lnTo>
                    <a:pt x="5398" y="20605"/>
                  </a:lnTo>
                  <a:lnTo>
                    <a:pt x="5436" y="20644"/>
                  </a:lnTo>
                  <a:lnTo>
                    <a:pt x="5475" y="20663"/>
                  </a:lnTo>
                  <a:lnTo>
                    <a:pt x="5533" y="20682"/>
                  </a:lnTo>
                  <a:lnTo>
                    <a:pt x="5571" y="20663"/>
                  </a:lnTo>
                  <a:lnTo>
                    <a:pt x="5610" y="20644"/>
                  </a:lnTo>
                  <a:lnTo>
                    <a:pt x="5648" y="20605"/>
                  </a:lnTo>
                  <a:lnTo>
                    <a:pt x="5668" y="20547"/>
                  </a:lnTo>
                  <a:lnTo>
                    <a:pt x="5668" y="20489"/>
                  </a:lnTo>
                  <a:lnTo>
                    <a:pt x="309" y="116"/>
                  </a:lnTo>
                  <a:lnTo>
                    <a:pt x="271" y="59"/>
                  </a:lnTo>
                  <a:lnTo>
                    <a:pt x="232" y="20"/>
                  </a:lnTo>
                  <a:lnTo>
                    <a:pt x="17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1" name="Google Shape;701;p28"/>
            <p:cNvSpPr/>
            <p:nvPr/>
          </p:nvSpPr>
          <p:spPr>
            <a:xfrm>
              <a:off x="6966788" y="3517688"/>
              <a:ext cx="558975" cy="711225"/>
            </a:xfrm>
            <a:custGeom>
              <a:avLst/>
              <a:gdLst/>
              <a:ahLst/>
              <a:cxnLst/>
              <a:rect l="l" t="t" r="r" b="b"/>
              <a:pathLst>
                <a:path w="22359" h="28449" extrusionOk="0">
                  <a:moveTo>
                    <a:pt x="22359" y="0"/>
                  </a:moveTo>
                  <a:lnTo>
                    <a:pt x="22350" y="89"/>
                  </a:lnTo>
                  <a:lnTo>
                    <a:pt x="22350" y="89"/>
                  </a:lnTo>
                  <a:lnTo>
                    <a:pt x="22359" y="77"/>
                  </a:lnTo>
                  <a:lnTo>
                    <a:pt x="22359" y="0"/>
                  </a:lnTo>
                  <a:close/>
                  <a:moveTo>
                    <a:pt x="1" y="0"/>
                  </a:moveTo>
                  <a:lnTo>
                    <a:pt x="2757" y="27466"/>
                  </a:lnTo>
                  <a:lnTo>
                    <a:pt x="2757" y="27485"/>
                  </a:lnTo>
                  <a:lnTo>
                    <a:pt x="2795" y="27524"/>
                  </a:lnTo>
                  <a:lnTo>
                    <a:pt x="2930" y="27582"/>
                  </a:lnTo>
                  <a:lnTo>
                    <a:pt x="3123" y="27659"/>
                  </a:lnTo>
                  <a:lnTo>
                    <a:pt x="3412" y="27755"/>
                  </a:lnTo>
                  <a:lnTo>
                    <a:pt x="3778" y="27832"/>
                  </a:lnTo>
                  <a:lnTo>
                    <a:pt x="4183" y="27909"/>
                  </a:lnTo>
                  <a:lnTo>
                    <a:pt x="4684" y="27986"/>
                  </a:lnTo>
                  <a:lnTo>
                    <a:pt x="5224" y="28064"/>
                  </a:lnTo>
                  <a:lnTo>
                    <a:pt x="6477" y="28218"/>
                  </a:lnTo>
                  <a:lnTo>
                    <a:pt x="7171" y="28276"/>
                  </a:lnTo>
                  <a:lnTo>
                    <a:pt x="7903" y="28333"/>
                  </a:lnTo>
                  <a:lnTo>
                    <a:pt x="8674" y="28391"/>
                  </a:lnTo>
                  <a:lnTo>
                    <a:pt x="9484" y="28410"/>
                  </a:lnTo>
                  <a:lnTo>
                    <a:pt x="10312" y="28449"/>
                  </a:lnTo>
                  <a:lnTo>
                    <a:pt x="12047" y="28449"/>
                  </a:lnTo>
                  <a:lnTo>
                    <a:pt x="12876" y="28410"/>
                  </a:lnTo>
                  <a:lnTo>
                    <a:pt x="13685" y="28391"/>
                  </a:lnTo>
                  <a:lnTo>
                    <a:pt x="14456" y="28333"/>
                  </a:lnTo>
                  <a:lnTo>
                    <a:pt x="15208" y="28276"/>
                  </a:lnTo>
                  <a:lnTo>
                    <a:pt x="15902" y="28218"/>
                  </a:lnTo>
                  <a:lnTo>
                    <a:pt x="17135" y="28064"/>
                  </a:lnTo>
                  <a:lnTo>
                    <a:pt x="17694" y="27986"/>
                  </a:lnTo>
                  <a:lnTo>
                    <a:pt x="18176" y="27909"/>
                  </a:lnTo>
                  <a:lnTo>
                    <a:pt x="18600" y="27832"/>
                  </a:lnTo>
                  <a:lnTo>
                    <a:pt x="18947" y="27755"/>
                  </a:lnTo>
                  <a:lnTo>
                    <a:pt x="19236" y="27659"/>
                  </a:lnTo>
                  <a:lnTo>
                    <a:pt x="19448" y="27582"/>
                  </a:lnTo>
                  <a:lnTo>
                    <a:pt x="19564" y="27524"/>
                  </a:lnTo>
                  <a:lnTo>
                    <a:pt x="19603" y="27485"/>
                  </a:lnTo>
                  <a:lnTo>
                    <a:pt x="19622" y="27466"/>
                  </a:lnTo>
                  <a:lnTo>
                    <a:pt x="22350" y="89"/>
                  </a:lnTo>
                  <a:lnTo>
                    <a:pt x="22350" y="89"/>
                  </a:lnTo>
                  <a:lnTo>
                    <a:pt x="22301" y="154"/>
                  </a:lnTo>
                  <a:lnTo>
                    <a:pt x="22243" y="231"/>
                  </a:lnTo>
                  <a:lnTo>
                    <a:pt x="22147" y="309"/>
                  </a:lnTo>
                  <a:lnTo>
                    <a:pt x="22012" y="386"/>
                  </a:lnTo>
                  <a:lnTo>
                    <a:pt x="21858" y="463"/>
                  </a:lnTo>
                  <a:lnTo>
                    <a:pt x="21491" y="617"/>
                  </a:lnTo>
                  <a:lnTo>
                    <a:pt x="21010" y="752"/>
                  </a:lnTo>
                  <a:lnTo>
                    <a:pt x="20451" y="868"/>
                  </a:lnTo>
                  <a:lnTo>
                    <a:pt x="19815" y="1002"/>
                  </a:lnTo>
                  <a:lnTo>
                    <a:pt x="19082" y="1118"/>
                  </a:lnTo>
                  <a:lnTo>
                    <a:pt x="18292" y="1214"/>
                  </a:lnTo>
                  <a:lnTo>
                    <a:pt x="17444" y="1311"/>
                  </a:lnTo>
                  <a:lnTo>
                    <a:pt x="16519" y="1388"/>
                  </a:lnTo>
                  <a:lnTo>
                    <a:pt x="15536" y="1446"/>
                  </a:lnTo>
                  <a:lnTo>
                    <a:pt x="14514" y="1504"/>
                  </a:lnTo>
                  <a:lnTo>
                    <a:pt x="13435" y="1542"/>
                  </a:lnTo>
                  <a:lnTo>
                    <a:pt x="12317" y="1561"/>
                  </a:lnTo>
                  <a:lnTo>
                    <a:pt x="11180" y="1581"/>
                  </a:lnTo>
                  <a:lnTo>
                    <a:pt x="10043" y="1561"/>
                  </a:lnTo>
                  <a:lnTo>
                    <a:pt x="8925" y="1542"/>
                  </a:lnTo>
                  <a:lnTo>
                    <a:pt x="7865" y="1504"/>
                  </a:lnTo>
                  <a:lnTo>
                    <a:pt x="6824" y="1446"/>
                  </a:lnTo>
                  <a:lnTo>
                    <a:pt x="5860" y="1388"/>
                  </a:lnTo>
                  <a:lnTo>
                    <a:pt x="4935" y="1311"/>
                  </a:lnTo>
                  <a:lnTo>
                    <a:pt x="4068" y="1214"/>
                  </a:lnTo>
                  <a:lnTo>
                    <a:pt x="3277" y="1118"/>
                  </a:lnTo>
                  <a:lnTo>
                    <a:pt x="2545" y="1002"/>
                  </a:lnTo>
                  <a:lnTo>
                    <a:pt x="1909" y="868"/>
                  </a:lnTo>
                  <a:lnTo>
                    <a:pt x="1350" y="752"/>
                  </a:lnTo>
                  <a:lnTo>
                    <a:pt x="887" y="617"/>
                  </a:lnTo>
                  <a:lnTo>
                    <a:pt x="502" y="463"/>
                  </a:lnTo>
                  <a:lnTo>
                    <a:pt x="348" y="386"/>
                  </a:lnTo>
                  <a:lnTo>
                    <a:pt x="232" y="309"/>
                  </a:lnTo>
                  <a:lnTo>
                    <a:pt x="136" y="231"/>
                  </a:lnTo>
                  <a:lnTo>
                    <a:pt x="59" y="154"/>
                  </a:lnTo>
                  <a:lnTo>
                    <a:pt x="20" y="77"/>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2" name="Text Placeholder 1"/>
          <p:cNvSpPr>
            <a:spLocks noGrp="1"/>
          </p:cNvSpPr>
          <p:nvPr>
            <p:ph type="body" idx="1"/>
          </p:nvPr>
        </p:nvSpPr>
        <p:spPr>
          <a:xfrm>
            <a:off x="1113779" y="1134406"/>
            <a:ext cx="4379495" cy="3520096"/>
          </a:xfrm>
        </p:spPr>
        <p:txBody>
          <a:bodyPr/>
          <a:lstStyle/>
          <a:p>
            <a:pPr marL="412750" indent="-285750" algn="l">
              <a:buFont typeface="Arial" pitchFamily="34" charset="0"/>
              <a:buChar char="•"/>
            </a:pPr>
            <a:r>
              <a:rPr lang="en-US" dirty="0"/>
              <a:t>Also called “ Talking Therapy”</a:t>
            </a:r>
          </a:p>
          <a:p>
            <a:pPr marL="412750" indent="-285750" algn="l">
              <a:buFont typeface="Arial" pitchFamily="34" charset="0"/>
              <a:buChar char="•"/>
            </a:pPr>
            <a:r>
              <a:rPr lang="en-US" dirty="0"/>
              <a:t>It is a way to help people with a variety of mental illnesses and emotional difficulties. </a:t>
            </a:r>
          </a:p>
          <a:p>
            <a:pPr marL="412750" indent="-285750" algn="l">
              <a:buFont typeface="Arial" pitchFamily="34" charset="0"/>
              <a:buChar char="•"/>
            </a:pPr>
            <a:r>
              <a:rPr lang="en-US" dirty="0"/>
              <a:t>It can help eliminate or control troubling symptoms so a person can function better and can increase well-being and healing.</a:t>
            </a:r>
          </a:p>
          <a:p>
            <a:pPr marL="412750" indent="-285750" algn="l">
              <a:buFont typeface="Arial" pitchFamily="34" charset="0"/>
              <a:buChar char="•"/>
            </a:pPr>
            <a:r>
              <a:rPr lang="en-US" dirty="0"/>
              <a:t>Some problems psychotherapy dealing with: difficulties in coping with daily life; the impact of trauma, medical illness or loss and specific mental disorders, like depression or anxiety.</a:t>
            </a:r>
          </a:p>
          <a:p>
            <a:pPr marL="412750" indent="-285750" algn="l">
              <a:buFont typeface="Arial" pitchFamily="34" charset="0"/>
              <a:buChar char="•"/>
            </a:pPr>
            <a:r>
              <a:rPr lang="en-US" dirty="0"/>
              <a:t>May be used in combination medications or other therapy (for better results)</a:t>
            </a:r>
          </a:p>
          <a:p>
            <a:pPr marL="412750" indent="-285750" algn="l">
              <a:buFont typeface="Arial" pitchFamily="34" charset="0"/>
              <a:buChar cha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797E38A-C6F1-902D-0466-F401B688CCC3}"/>
              </a:ext>
            </a:extLst>
          </p:cNvPr>
          <p:cNvSpPr>
            <a:spLocks noGrp="1"/>
          </p:cNvSpPr>
          <p:nvPr>
            <p:ph type="title"/>
          </p:nvPr>
        </p:nvSpPr>
        <p:spPr>
          <a:xfrm>
            <a:off x="808657" y="185738"/>
            <a:ext cx="7200900" cy="1114425"/>
          </a:xfrm>
        </p:spPr>
        <p:txBody>
          <a:bodyPr/>
          <a:lstStyle/>
          <a:p>
            <a:pPr algn="l" rtl="0"/>
            <a:r>
              <a:rPr lang="en-US">
                <a:solidFill>
                  <a:schemeClr val="tx1"/>
                </a:solidFill>
              </a:rPr>
              <a:t>Group therapy</a:t>
            </a:r>
            <a:endParaRPr lang="ar-AE"/>
          </a:p>
        </p:txBody>
      </p:sp>
      <p:sp>
        <p:nvSpPr>
          <p:cNvPr id="3" name="عنصر نائب للمحتوى 2">
            <a:extLst>
              <a:ext uri="{FF2B5EF4-FFF2-40B4-BE49-F238E27FC236}">
                <a16:creationId xmlns:a16="http://schemas.microsoft.com/office/drawing/2014/main" id="{FF38CE0E-EEFC-4C4C-6D74-BAECDFCB23F4}"/>
              </a:ext>
            </a:extLst>
          </p:cNvPr>
          <p:cNvSpPr>
            <a:spLocks noGrp="1"/>
          </p:cNvSpPr>
          <p:nvPr>
            <p:ph idx="1"/>
          </p:nvPr>
        </p:nvSpPr>
        <p:spPr>
          <a:xfrm>
            <a:off x="971550" y="803768"/>
            <a:ext cx="7200900" cy="2686050"/>
          </a:xfrm>
        </p:spPr>
        <p:txBody>
          <a:bodyPr>
            <a:noAutofit/>
          </a:bodyPr>
          <a:lstStyle/>
          <a:p>
            <a:pPr marL="229076" indent="-229076"/>
            <a:r>
              <a:rPr lang="en-US" sz="1800" dirty="0">
                <a:ea typeface="+mn-lt"/>
                <a:cs typeface="+mn-lt"/>
              </a:rPr>
              <a:t>Three or more patients with a similar problem or pathology meet together with a therapist for group sessions. Many of the psychotherapeutic techniques already reviewed are used, including behavioral, cognitive, and supportive.</a:t>
            </a:r>
            <a:endParaRPr lang="en-US" sz="1800" dirty="0"/>
          </a:p>
          <a:p>
            <a:pPr marL="229076" indent="-229076"/>
            <a:r>
              <a:rPr lang="en-US" sz="1800" dirty="0">
                <a:ea typeface="+mn-lt"/>
                <a:cs typeface="+mn-lt"/>
              </a:rPr>
              <a:t>useful in the </a:t>
            </a:r>
            <a:r>
              <a:rPr lang="en-US" sz="1800" b="1" dirty="0">
                <a:ea typeface="+mn-lt"/>
                <a:cs typeface="+mn-lt"/>
              </a:rPr>
              <a:t>treatment of substance use disorders, adjustment disorders, and personality disorders.</a:t>
            </a:r>
            <a:endParaRPr lang="en-US" sz="1800" dirty="0"/>
          </a:p>
          <a:p>
            <a:pPr marL="229076" indent="-229076"/>
            <a:r>
              <a:rPr lang="en-US" sz="1800" u="sng" dirty="0">
                <a:ea typeface="+mn-lt"/>
                <a:cs typeface="+mn-lt"/>
              </a:rPr>
              <a:t>Advantages of group therapy over individual therapy include:</a:t>
            </a:r>
            <a:endParaRPr lang="en-US" sz="1800" dirty="0"/>
          </a:p>
          <a:p>
            <a:pPr marL="0" indent="0">
              <a:buNone/>
            </a:pPr>
            <a:r>
              <a:rPr lang="en-US" sz="1800" dirty="0">
                <a:ea typeface="+mn-lt"/>
                <a:cs typeface="+mn-lt"/>
              </a:rPr>
              <a:t> 1. Patients get immediate feedback and support from their peers. </a:t>
            </a:r>
          </a:p>
          <a:p>
            <a:pPr marL="0" indent="0">
              <a:buNone/>
            </a:pPr>
            <a:r>
              <a:rPr lang="en-US" sz="1800" dirty="0">
                <a:ea typeface="+mn-lt"/>
                <a:cs typeface="+mn-lt"/>
              </a:rPr>
              <a:t> 2.Patients gain insight into their own condition by listening to others with similar problems.</a:t>
            </a:r>
            <a:endParaRPr lang="en-US" sz="1800" dirty="0"/>
          </a:p>
          <a:p>
            <a:pPr marL="0" indent="0">
              <a:buNone/>
            </a:pPr>
            <a:r>
              <a:rPr lang="en-US" sz="1800" dirty="0">
                <a:ea typeface="+mn-lt"/>
                <a:cs typeface="+mn-lt"/>
              </a:rPr>
              <a:t> 3. If a therapist is present, there is an opportunity to observe interactions between others who may be eliciting a variety of transferences.</a:t>
            </a:r>
            <a:endParaRPr lang="ar-AE" sz="1800" dirty="0"/>
          </a:p>
        </p:txBody>
      </p:sp>
    </p:spTree>
    <p:extLst>
      <p:ext uri="{BB962C8B-B14F-4D97-AF65-F5344CB8AC3E}">
        <p14:creationId xmlns:p14="http://schemas.microsoft.com/office/powerpoint/2010/main" val="3258548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5"/>
        <p:cNvGrpSpPr/>
        <p:nvPr/>
      </p:nvGrpSpPr>
      <p:grpSpPr>
        <a:xfrm>
          <a:off x="0" y="0"/>
          <a:ext cx="0" cy="0"/>
          <a:chOff x="0" y="0"/>
          <a:chExt cx="0" cy="0"/>
        </a:xfrm>
      </p:grpSpPr>
      <p:sp>
        <p:nvSpPr>
          <p:cNvPr id="708" name="Google Shape;708;p29"/>
          <p:cNvSpPr/>
          <p:nvPr/>
        </p:nvSpPr>
        <p:spPr>
          <a:xfrm>
            <a:off x="1013256" y="2896983"/>
            <a:ext cx="815388" cy="822906"/>
          </a:xfrm>
          <a:custGeom>
            <a:avLst/>
            <a:gdLst/>
            <a:ahLst/>
            <a:cxnLst/>
            <a:rect l="l" t="t" r="r" b="b"/>
            <a:pathLst>
              <a:path w="78271" h="78898" extrusionOk="0">
                <a:moveTo>
                  <a:pt x="40829" y="1"/>
                </a:moveTo>
                <a:lnTo>
                  <a:pt x="39634" y="20"/>
                </a:lnTo>
                <a:lnTo>
                  <a:pt x="38440" y="79"/>
                </a:lnTo>
                <a:lnTo>
                  <a:pt x="37265" y="197"/>
                </a:lnTo>
                <a:lnTo>
                  <a:pt x="36110" y="353"/>
                </a:lnTo>
                <a:lnTo>
                  <a:pt x="34954" y="530"/>
                </a:lnTo>
                <a:lnTo>
                  <a:pt x="33799" y="765"/>
                </a:lnTo>
                <a:lnTo>
                  <a:pt x="32683" y="1039"/>
                </a:lnTo>
                <a:lnTo>
                  <a:pt x="31567" y="1352"/>
                </a:lnTo>
                <a:lnTo>
                  <a:pt x="30450" y="1685"/>
                </a:lnTo>
                <a:lnTo>
                  <a:pt x="29354" y="2077"/>
                </a:lnTo>
                <a:lnTo>
                  <a:pt x="28277" y="2488"/>
                </a:lnTo>
                <a:lnTo>
                  <a:pt x="27219" y="2958"/>
                </a:lnTo>
                <a:lnTo>
                  <a:pt x="26181" y="3447"/>
                </a:lnTo>
                <a:lnTo>
                  <a:pt x="25144" y="3956"/>
                </a:lnTo>
                <a:lnTo>
                  <a:pt x="24125" y="4524"/>
                </a:lnTo>
                <a:lnTo>
                  <a:pt x="23146" y="5112"/>
                </a:lnTo>
                <a:lnTo>
                  <a:pt x="22167" y="5719"/>
                </a:lnTo>
                <a:lnTo>
                  <a:pt x="21208" y="6365"/>
                </a:lnTo>
                <a:lnTo>
                  <a:pt x="20268" y="7050"/>
                </a:lnTo>
                <a:lnTo>
                  <a:pt x="19347" y="7755"/>
                </a:lnTo>
                <a:lnTo>
                  <a:pt x="18466" y="8500"/>
                </a:lnTo>
                <a:lnTo>
                  <a:pt x="17585" y="9263"/>
                </a:lnTo>
                <a:lnTo>
                  <a:pt x="16743" y="10047"/>
                </a:lnTo>
                <a:lnTo>
                  <a:pt x="15920" y="10869"/>
                </a:lnTo>
                <a:lnTo>
                  <a:pt x="15117" y="11711"/>
                </a:lnTo>
                <a:lnTo>
                  <a:pt x="14334" y="12573"/>
                </a:lnTo>
                <a:lnTo>
                  <a:pt x="13590" y="13473"/>
                </a:lnTo>
                <a:lnTo>
                  <a:pt x="12866" y="14374"/>
                </a:lnTo>
                <a:lnTo>
                  <a:pt x="12161" y="15314"/>
                </a:lnTo>
                <a:lnTo>
                  <a:pt x="11495" y="16274"/>
                </a:lnTo>
                <a:lnTo>
                  <a:pt x="10849" y="17233"/>
                </a:lnTo>
                <a:lnTo>
                  <a:pt x="10242" y="18232"/>
                </a:lnTo>
                <a:lnTo>
                  <a:pt x="9791" y="18702"/>
                </a:lnTo>
                <a:lnTo>
                  <a:pt x="9321" y="19172"/>
                </a:lnTo>
                <a:lnTo>
                  <a:pt x="8890" y="19661"/>
                </a:lnTo>
                <a:lnTo>
                  <a:pt x="8440" y="20171"/>
                </a:lnTo>
                <a:lnTo>
                  <a:pt x="8029" y="20660"/>
                </a:lnTo>
                <a:lnTo>
                  <a:pt x="7598" y="21189"/>
                </a:lnTo>
                <a:lnTo>
                  <a:pt x="7187" y="21718"/>
                </a:lnTo>
                <a:lnTo>
                  <a:pt x="6795" y="22246"/>
                </a:lnTo>
                <a:lnTo>
                  <a:pt x="6403" y="22795"/>
                </a:lnTo>
                <a:lnTo>
                  <a:pt x="6012" y="23363"/>
                </a:lnTo>
                <a:lnTo>
                  <a:pt x="5640" y="23930"/>
                </a:lnTo>
                <a:lnTo>
                  <a:pt x="5287" y="24498"/>
                </a:lnTo>
                <a:lnTo>
                  <a:pt x="4935" y="25105"/>
                </a:lnTo>
                <a:lnTo>
                  <a:pt x="4602" y="25712"/>
                </a:lnTo>
                <a:lnTo>
                  <a:pt x="4269" y="26319"/>
                </a:lnTo>
                <a:lnTo>
                  <a:pt x="3956" y="26946"/>
                </a:lnTo>
                <a:lnTo>
                  <a:pt x="3407" y="28082"/>
                </a:lnTo>
                <a:lnTo>
                  <a:pt x="2918" y="29237"/>
                </a:lnTo>
                <a:lnTo>
                  <a:pt x="2448" y="30412"/>
                </a:lnTo>
                <a:lnTo>
                  <a:pt x="2017" y="31587"/>
                </a:lnTo>
                <a:lnTo>
                  <a:pt x="1645" y="32762"/>
                </a:lnTo>
                <a:lnTo>
                  <a:pt x="1292" y="33957"/>
                </a:lnTo>
                <a:lnTo>
                  <a:pt x="999" y="35151"/>
                </a:lnTo>
                <a:lnTo>
                  <a:pt x="725" y="36346"/>
                </a:lnTo>
                <a:lnTo>
                  <a:pt x="509" y="37540"/>
                </a:lnTo>
                <a:lnTo>
                  <a:pt x="333" y="38754"/>
                </a:lnTo>
                <a:lnTo>
                  <a:pt x="176" y="39968"/>
                </a:lnTo>
                <a:lnTo>
                  <a:pt x="78" y="41182"/>
                </a:lnTo>
                <a:lnTo>
                  <a:pt x="20" y="42377"/>
                </a:lnTo>
                <a:lnTo>
                  <a:pt x="0" y="43591"/>
                </a:lnTo>
                <a:lnTo>
                  <a:pt x="20" y="44805"/>
                </a:lnTo>
                <a:lnTo>
                  <a:pt x="98" y="46019"/>
                </a:lnTo>
                <a:lnTo>
                  <a:pt x="196" y="47214"/>
                </a:lnTo>
                <a:lnTo>
                  <a:pt x="352" y="48408"/>
                </a:lnTo>
                <a:lnTo>
                  <a:pt x="529" y="49603"/>
                </a:lnTo>
                <a:lnTo>
                  <a:pt x="764" y="50778"/>
                </a:lnTo>
                <a:lnTo>
                  <a:pt x="1038" y="51972"/>
                </a:lnTo>
                <a:lnTo>
                  <a:pt x="1371" y="53128"/>
                </a:lnTo>
                <a:lnTo>
                  <a:pt x="1723" y="54283"/>
                </a:lnTo>
                <a:lnTo>
                  <a:pt x="2134" y="55438"/>
                </a:lnTo>
                <a:lnTo>
                  <a:pt x="2585" y="56574"/>
                </a:lnTo>
                <a:lnTo>
                  <a:pt x="3074" y="57690"/>
                </a:lnTo>
                <a:lnTo>
                  <a:pt x="3623" y="58806"/>
                </a:lnTo>
                <a:lnTo>
                  <a:pt x="4191" y="59903"/>
                </a:lnTo>
                <a:lnTo>
                  <a:pt x="4817" y="60980"/>
                </a:lnTo>
                <a:lnTo>
                  <a:pt x="5150" y="61509"/>
                </a:lnTo>
                <a:lnTo>
                  <a:pt x="5503" y="62038"/>
                </a:lnTo>
                <a:lnTo>
                  <a:pt x="5855" y="62566"/>
                </a:lnTo>
                <a:lnTo>
                  <a:pt x="6208" y="63075"/>
                </a:lnTo>
                <a:lnTo>
                  <a:pt x="6580" y="63604"/>
                </a:lnTo>
                <a:lnTo>
                  <a:pt x="6971" y="64113"/>
                </a:lnTo>
                <a:lnTo>
                  <a:pt x="7696" y="65014"/>
                </a:lnTo>
                <a:lnTo>
                  <a:pt x="8460" y="65895"/>
                </a:lnTo>
                <a:lnTo>
                  <a:pt x="9223" y="66757"/>
                </a:lnTo>
                <a:lnTo>
                  <a:pt x="10007" y="67579"/>
                </a:lnTo>
                <a:lnTo>
                  <a:pt x="10829" y="68382"/>
                </a:lnTo>
                <a:lnTo>
                  <a:pt x="11651" y="69146"/>
                </a:lnTo>
                <a:lnTo>
                  <a:pt x="12513" y="69890"/>
                </a:lnTo>
                <a:lnTo>
                  <a:pt x="13375" y="70595"/>
                </a:lnTo>
                <a:lnTo>
                  <a:pt x="14256" y="71280"/>
                </a:lnTo>
                <a:lnTo>
                  <a:pt x="15176" y="71927"/>
                </a:lnTo>
                <a:lnTo>
                  <a:pt x="16077" y="72553"/>
                </a:lnTo>
                <a:lnTo>
                  <a:pt x="17017" y="73141"/>
                </a:lnTo>
                <a:lnTo>
                  <a:pt x="17957" y="73709"/>
                </a:lnTo>
                <a:lnTo>
                  <a:pt x="18936" y="74237"/>
                </a:lnTo>
                <a:lnTo>
                  <a:pt x="19896" y="74746"/>
                </a:lnTo>
                <a:lnTo>
                  <a:pt x="20894" y="75216"/>
                </a:lnTo>
                <a:lnTo>
                  <a:pt x="21893" y="75667"/>
                </a:lnTo>
                <a:lnTo>
                  <a:pt x="22892" y="76078"/>
                </a:lnTo>
                <a:lnTo>
                  <a:pt x="23910" y="76470"/>
                </a:lnTo>
                <a:lnTo>
                  <a:pt x="24948" y="76842"/>
                </a:lnTo>
                <a:lnTo>
                  <a:pt x="25986" y="77175"/>
                </a:lnTo>
                <a:lnTo>
                  <a:pt x="27023" y="77468"/>
                </a:lnTo>
                <a:lnTo>
                  <a:pt x="28081" y="77743"/>
                </a:lnTo>
                <a:lnTo>
                  <a:pt x="29138" y="77978"/>
                </a:lnTo>
                <a:lnTo>
                  <a:pt x="30215" y="78193"/>
                </a:lnTo>
                <a:lnTo>
                  <a:pt x="31273" y="78389"/>
                </a:lnTo>
                <a:lnTo>
                  <a:pt x="32350" y="78545"/>
                </a:lnTo>
                <a:lnTo>
                  <a:pt x="33427" y="78682"/>
                </a:lnTo>
                <a:lnTo>
                  <a:pt x="34523" y="78780"/>
                </a:lnTo>
                <a:lnTo>
                  <a:pt x="35601" y="78859"/>
                </a:lnTo>
                <a:lnTo>
                  <a:pt x="36697" y="78898"/>
                </a:lnTo>
                <a:lnTo>
                  <a:pt x="38812" y="78898"/>
                </a:lnTo>
                <a:lnTo>
                  <a:pt x="39850" y="78859"/>
                </a:lnTo>
                <a:lnTo>
                  <a:pt x="40888" y="78780"/>
                </a:lnTo>
                <a:lnTo>
                  <a:pt x="41926" y="78702"/>
                </a:lnTo>
                <a:lnTo>
                  <a:pt x="42944" y="78585"/>
                </a:lnTo>
                <a:lnTo>
                  <a:pt x="43982" y="78448"/>
                </a:lnTo>
                <a:lnTo>
                  <a:pt x="45000" y="78271"/>
                </a:lnTo>
                <a:lnTo>
                  <a:pt x="46038" y="78075"/>
                </a:lnTo>
                <a:lnTo>
                  <a:pt x="47056" y="77860"/>
                </a:lnTo>
                <a:lnTo>
                  <a:pt x="48055" y="77605"/>
                </a:lnTo>
                <a:lnTo>
                  <a:pt x="49073" y="77331"/>
                </a:lnTo>
                <a:lnTo>
                  <a:pt x="50072" y="77038"/>
                </a:lnTo>
                <a:lnTo>
                  <a:pt x="51070" y="76724"/>
                </a:lnTo>
                <a:lnTo>
                  <a:pt x="52050" y="76372"/>
                </a:lnTo>
                <a:lnTo>
                  <a:pt x="53029" y="76000"/>
                </a:lnTo>
                <a:lnTo>
                  <a:pt x="54008" y="75588"/>
                </a:lnTo>
                <a:lnTo>
                  <a:pt x="54967" y="75158"/>
                </a:lnTo>
                <a:lnTo>
                  <a:pt x="55907" y="74707"/>
                </a:lnTo>
                <a:lnTo>
                  <a:pt x="56847" y="74237"/>
                </a:lnTo>
                <a:lnTo>
                  <a:pt x="57787" y="73728"/>
                </a:lnTo>
                <a:lnTo>
                  <a:pt x="58708" y="73199"/>
                </a:lnTo>
                <a:lnTo>
                  <a:pt x="59608" y="72651"/>
                </a:lnTo>
                <a:lnTo>
                  <a:pt x="60509" y="72064"/>
                </a:lnTo>
                <a:lnTo>
                  <a:pt x="61371" y="71457"/>
                </a:lnTo>
                <a:lnTo>
                  <a:pt x="62252" y="70830"/>
                </a:lnTo>
                <a:lnTo>
                  <a:pt x="63094" y="70164"/>
                </a:lnTo>
                <a:lnTo>
                  <a:pt x="63936" y="69479"/>
                </a:lnTo>
                <a:lnTo>
                  <a:pt x="64758" y="68774"/>
                </a:lnTo>
                <a:lnTo>
                  <a:pt x="65561" y="68030"/>
                </a:lnTo>
                <a:lnTo>
                  <a:pt x="66345" y="67286"/>
                </a:lnTo>
                <a:lnTo>
                  <a:pt x="67108" y="66502"/>
                </a:lnTo>
                <a:lnTo>
                  <a:pt x="67852" y="65680"/>
                </a:lnTo>
                <a:lnTo>
                  <a:pt x="68714" y="64681"/>
                </a:lnTo>
                <a:lnTo>
                  <a:pt x="69556" y="63682"/>
                </a:lnTo>
                <a:lnTo>
                  <a:pt x="70339" y="62664"/>
                </a:lnTo>
                <a:lnTo>
                  <a:pt x="71084" y="61626"/>
                </a:lnTo>
                <a:lnTo>
                  <a:pt x="71788" y="60569"/>
                </a:lnTo>
                <a:lnTo>
                  <a:pt x="72474" y="59492"/>
                </a:lnTo>
                <a:lnTo>
                  <a:pt x="73101" y="58415"/>
                </a:lnTo>
                <a:lnTo>
                  <a:pt x="73708" y="57318"/>
                </a:lnTo>
                <a:lnTo>
                  <a:pt x="74256" y="56222"/>
                </a:lnTo>
                <a:lnTo>
                  <a:pt x="74785" y="55105"/>
                </a:lnTo>
                <a:lnTo>
                  <a:pt x="75274" y="53989"/>
                </a:lnTo>
                <a:lnTo>
                  <a:pt x="75705" y="52853"/>
                </a:lnTo>
                <a:lnTo>
                  <a:pt x="76116" y="51718"/>
                </a:lnTo>
                <a:lnTo>
                  <a:pt x="76508" y="50562"/>
                </a:lnTo>
                <a:lnTo>
                  <a:pt x="76841" y="49407"/>
                </a:lnTo>
                <a:lnTo>
                  <a:pt x="77134" y="48252"/>
                </a:lnTo>
                <a:lnTo>
                  <a:pt x="77409" y="47096"/>
                </a:lnTo>
                <a:lnTo>
                  <a:pt x="77624" y="45921"/>
                </a:lnTo>
                <a:lnTo>
                  <a:pt x="77820" y="44766"/>
                </a:lnTo>
                <a:lnTo>
                  <a:pt x="77976" y="43591"/>
                </a:lnTo>
                <a:lnTo>
                  <a:pt x="78114" y="42416"/>
                </a:lnTo>
                <a:lnTo>
                  <a:pt x="78192" y="41241"/>
                </a:lnTo>
                <a:lnTo>
                  <a:pt x="78251" y="40066"/>
                </a:lnTo>
                <a:lnTo>
                  <a:pt x="78270" y="38891"/>
                </a:lnTo>
                <a:lnTo>
                  <a:pt x="78251" y="37716"/>
                </a:lnTo>
                <a:lnTo>
                  <a:pt x="78192" y="36561"/>
                </a:lnTo>
                <a:lnTo>
                  <a:pt x="78094" y="35386"/>
                </a:lnTo>
                <a:lnTo>
                  <a:pt x="77976" y="34231"/>
                </a:lnTo>
                <a:lnTo>
                  <a:pt x="77820" y="33075"/>
                </a:lnTo>
                <a:lnTo>
                  <a:pt x="77644" y="31920"/>
                </a:lnTo>
                <a:lnTo>
                  <a:pt x="77409" y="30784"/>
                </a:lnTo>
                <a:lnTo>
                  <a:pt x="77154" y="29648"/>
                </a:lnTo>
                <a:lnTo>
                  <a:pt x="76860" y="28513"/>
                </a:lnTo>
                <a:lnTo>
                  <a:pt x="76547" y="27396"/>
                </a:lnTo>
                <a:lnTo>
                  <a:pt x="76194" y="26280"/>
                </a:lnTo>
                <a:lnTo>
                  <a:pt x="75803" y="25184"/>
                </a:lnTo>
                <a:lnTo>
                  <a:pt x="75372" y="24107"/>
                </a:lnTo>
                <a:lnTo>
                  <a:pt x="74922" y="23030"/>
                </a:lnTo>
                <a:lnTo>
                  <a:pt x="74432" y="21972"/>
                </a:lnTo>
                <a:lnTo>
                  <a:pt x="73923" y="20915"/>
                </a:lnTo>
                <a:lnTo>
                  <a:pt x="73375" y="19896"/>
                </a:lnTo>
                <a:lnTo>
                  <a:pt x="72787" y="18878"/>
                </a:lnTo>
                <a:lnTo>
                  <a:pt x="72180" y="17879"/>
                </a:lnTo>
                <a:lnTo>
                  <a:pt x="71534" y="16900"/>
                </a:lnTo>
                <a:lnTo>
                  <a:pt x="70849" y="15921"/>
                </a:lnTo>
                <a:lnTo>
                  <a:pt x="70144" y="14981"/>
                </a:lnTo>
                <a:lnTo>
                  <a:pt x="69419" y="14061"/>
                </a:lnTo>
                <a:lnTo>
                  <a:pt x="68636" y="13141"/>
                </a:lnTo>
                <a:lnTo>
                  <a:pt x="67852" y="12259"/>
                </a:lnTo>
                <a:lnTo>
                  <a:pt x="67010" y="11398"/>
                </a:lnTo>
                <a:lnTo>
                  <a:pt x="66149" y="10556"/>
                </a:lnTo>
                <a:lnTo>
                  <a:pt x="65268" y="9733"/>
                </a:lnTo>
                <a:lnTo>
                  <a:pt x="64347" y="8950"/>
                </a:lnTo>
                <a:lnTo>
                  <a:pt x="63388" y="8186"/>
                </a:lnTo>
                <a:lnTo>
                  <a:pt x="62409" y="7442"/>
                </a:lnTo>
                <a:lnTo>
                  <a:pt x="61410" y="6718"/>
                </a:lnTo>
                <a:lnTo>
                  <a:pt x="60372" y="6032"/>
                </a:lnTo>
                <a:lnTo>
                  <a:pt x="59315" y="5366"/>
                </a:lnTo>
                <a:lnTo>
                  <a:pt x="58218" y="4740"/>
                </a:lnTo>
                <a:lnTo>
                  <a:pt x="57082" y="4152"/>
                </a:lnTo>
                <a:lnTo>
                  <a:pt x="55946" y="3584"/>
                </a:lnTo>
                <a:lnTo>
                  <a:pt x="54752" y="3036"/>
                </a:lnTo>
                <a:lnTo>
                  <a:pt x="53557" y="2527"/>
                </a:lnTo>
                <a:lnTo>
                  <a:pt x="52304" y="2057"/>
                </a:lnTo>
                <a:lnTo>
                  <a:pt x="51580" y="1802"/>
                </a:lnTo>
                <a:lnTo>
                  <a:pt x="50855" y="1567"/>
                </a:lnTo>
                <a:lnTo>
                  <a:pt x="50131" y="1352"/>
                </a:lnTo>
                <a:lnTo>
                  <a:pt x="49406" y="1137"/>
                </a:lnTo>
                <a:lnTo>
                  <a:pt x="48681" y="960"/>
                </a:lnTo>
                <a:lnTo>
                  <a:pt x="47957" y="784"/>
                </a:lnTo>
                <a:lnTo>
                  <a:pt x="47232" y="647"/>
                </a:lnTo>
                <a:lnTo>
                  <a:pt x="46527" y="510"/>
                </a:lnTo>
                <a:lnTo>
                  <a:pt x="45803" y="393"/>
                </a:lnTo>
                <a:lnTo>
                  <a:pt x="45078" y="275"/>
                </a:lnTo>
                <a:lnTo>
                  <a:pt x="44373" y="197"/>
                </a:lnTo>
                <a:lnTo>
                  <a:pt x="43649" y="118"/>
                </a:lnTo>
                <a:lnTo>
                  <a:pt x="42944" y="79"/>
                </a:lnTo>
                <a:lnTo>
                  <a:pt x="42239" y="40"/>
                </a:lnTo>
                <a:lnTo>
                  <a:pt x="4153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9" name="Google Shape;709;p29"/>
          <p:cNvSpPr/>
          <p:nvPr/>
        </p:nvSpPr>
        <p:spPr>
          <a:xfrm>
            <a:off x="1082008" y="1583837"/>
            <a:ext cx="815388" cy="822906"/>
          </a:xfrm>
          <a:custGeom>
            <a:avLst/>
            <a:gdLst/>
            <a:ahLst/>
            <a:cxnLst/>
            <a:rect l="l" t="t" r="r" b="b"/>
            <a:pathLst>
              <a:path w="78271" h="78898" extrusionOk="0">
                <a:moveTo>
                  <a:pt x="40829" y="1"/>
                </a:moveTo>
                <a:lnTo>
                  <a:pt x="39634" y="20"/>
                </a:lnTo>
                <a:lnTo>
                  <a:pt x="38440" y="79"/>
                </a:lnTo>
                <a:lnTo>
                  <a:pt x="37265" y="197"/>
                </a:lnTo>
                <a:lnTo>
                  <a:pt x="36110" y="353"/>
                </a:lnTo>
                <a:lnTo>
                  <a:pt x="34954" y="530"/>
                </a:lnTo>
                <a:lnTo>
                  <a:pt x="33799" y="765"/>
                </a:lnTo>
                <a:lnTo>
                  <a:pt x="32683" y="1039"/>
                </a:lnTo>
                <a:lnTo>
                  <a:pt x="31567" y="1352"/>
                </a:lnTo>
                <a:lnTo>
                  <a:pt x="30450" y="1685"/>
                </a:lnTo>
                <a:lnTo>
                  <a:pt x="29354" y="2077"/>
                </a:lnTo>
                <a:lnTo>
                  <a:pt x="28277" y="2488"/>
                </a:lnTo>
                <a:lnTo>
                  <a:pt x="27219" y="2958"/>
                </a:lnTo>
                <a:lnTo>
                  <a:pt x="26181" y="3447"/>
                </a:lnTo>
                <a:lnTo>
                  <a:pt x="25144" y="3956"/>
                </a:lnTo>
                <a:lnTo>
                  <a:pt x="24125" y="4524"/>
                </a:lnTo>
                <a:lnTo>
                  <a:pt x="23146" y="5112"/>
                </a:lnTo>
                <a:lnTo>
                  <a:pt x="22167" y="5719"/>
                </a:lnTo>
                <a:lnTo>
                  <a:pt x="21208" y="6365"/>
                </a:lnTo>
                <a:lnTo>
                  <a:pt x="20268" y="7050"/>
                </a:lnTo>
                <a:lnTo>
                  <a:pt x="19347" y="7755"/>
                </a:lnTo>
                <a:lnTo>
                  <a:pt x="18466" y="8500"/>
                </a:lnTo>
                <a:lnTo>
                  <a:pt x="17585" y="9263"/>
                </a:lnTo>
                <a:lnTo>
                  <a:pt x="16743" y="10047"/>
                </a:lnTo>
                <a:lnTo>
                  <a:pt x="15920" y="10869"/>
                </a:lnTo>
                <a:lnTo>
                  <a:pt x="15117" y="11711"/>
                </a:lnTo>
                <a:lnTo>
                  <a:pt x="14334" y="12573"/>
                </a:lnTo>
                <a:lnTo>
                  <a:pt x="13590" y="13473"/>
                </a:lnTo>
                <a:lnTo>
                  <a:pt x="12866" y="14374"/>
                </a:lnTo>
                <a:lnTo>
                  <a:pt x="12161" y="15314"/>
                </a:lnTo>
                <a:lnTo>
                  <a:pt x="11495" y="16274"/>
                </a:lnTo>
                <a:lnTo>
                  <a:pt x="10849" y="17233"/>
                </a:lnTo>
                <a:lnTo>
                  <a:pt x="10242" y="18232"/>
                </a:lnTo>
                <a:lnTo>
                  <a:pt x="9791" y="18702"/>
                </a:lnTo>
                <a:lnTo>
                  <a:pt x="9321" y="19172"/>
                </a:lnTo>
                <a:lnTo>
                  <a:pt x="8890" y="19661"/>
                </a:lnTo>
                <a:lnTo>
                  <a:pt x="8440" y="20171"/>
                </a:lnTo>
                <a:lnTo>
                  <a:pt x="8029" y="20660"/>
                </a:lnTo>
                <a:lnTo>
                  <a:pt x="7598" y="21189"/>
                </a:lnTo>
                <a:lnTo>
                  <a:pt x="7187" y="21718"/>
                </a:lnTo>
                <a:lnTo>
                  <a:pt x="6795" y="22246"/>
                </a:lnTo>
                <a:lnTo>
                  <a:pt x="6403" y="22795"/>
                </a:lnTo>
                <a:lnTo>
                  <a:pt x="6012" y="23363"/>
                </a:lnTo>
                <a:lnTo>
                  <a:pt x="5640" y="23930"/>
                </a:lnTo>
                <a:lnTo>
                  <a:pt x="5287" y="24498"/>
                </a:lnTo>
                <a:lnTo>
                  <a:pt x="4935" y="25105"/>
                </a:lnTo>
                <a:lnTo>
                  <a:pt x="4602" y="25712"/>
                </a:lnTo>
                <a:lnTo>
                  <a:pt x="4269" y="26319"/>
                </a:lnTo>
                <a:lnTo>
                  <a:pt x="3956" y="26946"/>
                </a:lnTo>
                <a:lnTo>
                  <a:pt x="3407" y="28082"/>
                </a:lnTo>
                <a:lnTo>
                  <a:pt x="2918" y="29237"/>
                </a:lnTo>
                <a:lnTo>
                  <a:pt x="2448" y="30412"/>
                </a:lnTo>
                <a:lnTo>
                  <a:pt x="2017" y="31587"/>
                </a:lnTo>
                <a:lnTo>
                  <a:pt x="1645" y="32762"/>
                </a:lnTo>
                <a:lnTo>
                  <a:pt x="1292" y="33957"/>
                </a:lnTo>
                <a:lnTo>
                  <a:pt x="999" y="35151"/>
                </a:lnTo>
                <a:lnTo>
                  <a:pt x="725" y="36346"/>
                </a:lnTo>
                <a:lnTo>
                  <a:pt x="509" y="37540"/>
                </a:lnTo>
                <a:lnTo>
                  <a:pt x="333" y="38754"/>
                </a:lnTo>
                <a:lnTo>
                  <a:pt x="176" y="39968"/>
                </a:lnTo>
                <a:lnTo>
                  <a:pt x="78" y="41182"/>
                </a:lnTo>
                <a:lnTo>
                  <a:pt x="20" y="42377"/>
                </a:lnTo>
                <a:lnTo>
                  <a:pt x="0" y="43591"/>
                </a:lnTo>
                <a:lnTo>
                  <a:pt x="20" y="44805"/>
                </a:lnTo>
                <a:lnTo>
                  <a:pt x="98" y="46019"/>
                </a:lnTo>
                <a:lnTo>
                  <a:pt x="196" y="47214"/>
                </a:lnTo>
                <a:lnTo>
                  <a:pt x="352" y="48408"/>
                </a:lnTo>
                <a:lnTo>
                  <a:pt x="529" y="49603"/>
                </a:lnTo>
                <a:lnTo>
                  <a:pt x="764" y="50778"/>
                </a:lnTo>
                <a:lnTo>
                  <a:pt x="1038" y="51972"/>
                </a:lnTo>
                <a:lnTo>
                  <a:pt x="1371" y="53128"/>
                </a:lnTo>
                <a:lnTo>
                  <a:pt x="1723" y="54283"/>
                </a:lnTo>
                <a:lnTo>
                  <a:pt x="2134" y="55438"/>
                </a:lnTo>
                <a:lnTo>
                  <a:pt x="2585" y="56574"/>
                </a:lnTo>
                <a:lnTo>
                  <a:pt x="3074" y="57690"/>
                </a:lnTo>
                <a:lnTo>
                  <a:pt x="3623" y="58806"/>
                </a:lnTo>
                <a:lnTo>
                  <a:pt x="4191" y="59903"/>
                </a:lnTo>
                <a:lnTo>
                  <a:pt x="4817" y="60980"/>
                </a:lnTo>
                <a:lnTo>
                  <a:pt x="5150" y="61509"/>
                </a:lnTo>
                <a:lnTo>
                  <a:pt x="5503" y="62038"/>
                </a:lnTo>
                <a:lnTo>
                  <a:pt x="5855" y="62566"/>
                </a:lnTo>
                <a:lnTo>
                  <a:pt x="6208" y="63075"/>
                </a:lnTo>
                <a:lnTo>
                  <a:pt x="6580" y="63604"/>
                </a:lnTo>
                <a:lnTo>
                  <a:pt x="6971" y="64113"/>
                </a:lnTo>
                <a:lnTo>
                  <a:pt x="7696" y="65014"/>
                </a:lnTo>
                <a:lnTo>
                  <a:pt x="8460" y="65895"/>
                </a:lnTo>
                <a:lnTo>
                  <a:pt x="9223" y="66757"/>
                </a:lnTo>
                <a:lnTo>
                  <a:pt x="10007" y="67579"/>
                </a:lnTo>
                <a:lnTo>
                  <a:pt x="10829" y="68382"/>
                </a:lnTo>
                <a:lnTo>
                  <a:pt x="11651" y="69146"/>
                </a:lnTo>
                <a:lnTo>
                  <a:pt x="12513" y="69890"/>
                </a:lnTo>
                <a:lnTo>
                  <a:pt x="13375" y="70595"/>
                </a:lnTo>
                <a:lnTo>
                  <a:pt x="14256" y="71280"/>
                </a:lnTo>
                <a:lnTo>
                  <a:pt x="15176" y="71927"/>
                </a:lnTo>
                <a:lnTo>
                  <a:pt x="16077" y="72553"/>
                </a:lnTo>
                <a:lnTo>
                  <a:pt x="17017" y="73141"/>
                </a:lnTo>
                <a:lnTo>
                  <a:pt x="17957" y="73709"/>
                </a:lnTo>
                <a:lnTo>
                  <a:pt x="18936" y="74237"/>
                </a:lnTo>
                <a:lnTo>
                  <a:pt x="19896" y="74746"/>
                </a:lnTo>
                <a:lnTo>
                  <a:pt x="20894" y="75216"/>
                </a:lnTo>
                <a:lnTo>
                  <a:pt x="21893" y="75667"/>
                </a:lnTo>
                <a:lnTo>
                  <a:pt x="22892" y="76078"/>
                </a:lnTo>
                <a:lnTo>
                  <a:pt x="23910" y="76470"/>
                </a:lnTo>
                <a:lnTo>
                  <a:pt x="24948" y="76842"/>
                </a:lnTo>
                <a:lnTo>
                  <a:pt x="25986" y="77175"/>
                </a:lnTo>
                <a:lnTo>
                  <a:pt x="27023" y="77468"/>
                </a:lnTo>
                <a:lnTo>
                  <a:pt x="28081" y="77743"/>
                </a:lnTo>
                <a:lnTo>
                  <a:pt x="29138" y="77978"/>
                </a:lnTo>
                <a:lnTo>
                  <a:pt x="30215" y="78193"/>
                </a:lnTo>
                <a:lnTo>
                  <a:pt x="31273" y="78389"/>
                </a:lnTo>
                <a:lnTo>
                  <a:pt x="32350" y="78545"/>
                </a:lnTo>
                <a:lnTo>
                  <a:pt x="33427" y="78682"/>
                </a:lnTo>
                <a:lnTo>
                  <a:pt x="34523" y="78780"/>
                </a:lnTo>
                <a:lnTo>
                  <a:pt x="35601" y="78859"/>
                </a:lnTo>
                <a:lnTo>
                  <a:pt x="36697" y="78898"/>
                </a:lnTo>
                <a:lnTo>
                  <a:pt x="38812" y="78898"/>
                </a:lnTo>
                <a:lnTo>
                  <a:pt x="39850" y="78859"/>
                </a:lnTo>
                <a:lnTo>
                  <a:pt x="40888" y="78780"/>
                </a:lnTo>
                <a:lnTo>
                  <a:pt x="41926" y="78702"/>
                </a:lnTo>
                <a:lnTo>
                  <a:pt x="42944" y="78585"/>
                </a:lnTo>
                <a:lnTo>
                  <a:pt x="43982" y="78448"/>
                </a:lnTo>
                <a:lnTo>
                  <a:pt x="45000" y="78271"/>
                </a:lnTo>
                <a:lnTo>
                  <a:pt x="46038" y="78075"/>
                </a:lnTo>
                <a:lnTo>
                  <a:pt x="47056" y="77860"/>
                </a:lnTo>
                <a:lnTo>
                  <a:pt x="48055" y="77605"/>
                </a:lnTo>
                <a:lnTo>
                  <a:pt x="49073" y="77331"/>
                </a:lnTo>
                <a:lnTo>
                  <a:pt x="50072" y="77038"/>
                </a:lnTo>
                <a:lnTo>
                  <a:pt x="51070" y="76724"/>
                </a:lnTo>
                <a:lnTo>
                  <a:pt x="52050" y="76372"/>
                </a:lnTo>
                <a:lnTo>
                  <a:pt x="53029" y="76000"/>
                </a:lnTo>
                <a:lnTo>
                  <a:pt x="54008" y="75588"/>
                </a:lnTo>
                <a:lnTo>
                  <a:pt x="54967" y="75158"/>
                </a:lnTo>
                <a:lnTo>
                  <a:pt x="55907" y="74707"/>
                </a:lnTo>
                <a:lnTo>
                  <a:pt x="56847" y="74237"/>
                </a:lnTo>
                <a:lnTo>
                  <a:pt x="57787" y="73728"/>
                </a:lnTo>
                <a:lnTo>
                  <a:pt x="58708" y="73199"/>
                </a:lnTo>
                <a:lnTo>
                  <a:pt x="59608" y="72651"/>
                </a:lnTo>
                <a:lnTo>
                  <a:pt x="60509" y="72064"/>
                </a:lnTo>
                <a:lnTo>
                  <a:pt x="61371" y="71457"/>
                </a:lnTo>
                <a:lnTo>
                  <a:pt x="62252" y="70830"/>
                </a:lnTo>
                <a:lnTo>
                  <a:pt x="63094" y="70164"/>
                </a:lnTo>
                <a:lnTo>
                  <a:pt x="63936" y="69479"/>
                </a:lnTo>
                <a:lnTo>
                  <a:pt x="64758" y="68774"/>
                </a:lnTo>
                <a:lnTo>
                  <a:pt x="65561" y="68030"/>
                </a:lnTo>
                <a:lnTo>
                  <a:pt x="66345" y="67286"/>
                </a:lnTo>
                <a:lnTo>
                  <a:pt x="67108" y="66502"/>
                </a:lnTo>
                <a:lnTo>
                  <a:pt x="67852" y="65680"/>
                </a:lnTo>
                <a:lnTo>
                  <a:pt x="68714" y="64681"/>
                </a:lnTo>
                <a:lnTo>
                  <a:pt x="69556" y="63682"/>
                </a:lnTo>
                <a:lnTo>
                  <a:pt x="70339" y="62664"/>
                </a:lnTo>
                <a:lnTo>
                  <a:pt x="71084" y="61626"/>
                </a:lnTo>
                <a:lnTo>
                  <a:pt x="71788" y="60569"/>
                </a:lnTo>
                <a:lnTo>
                  <a:pt x="72474" y="59492"/>
                </a:lnTo>
                <a:lnTo>
                  <a:pt x="73101" y="58415"/>
                </a:lnTo>
                <a:lnTo>
                  <a:pt x="73708" y="57318"/>
                </a:lnTo>
                <a:lnTo>
                  <a:pt x="74256" y="56222"/>
                </a:lnTo>
                <a:lnTo>
                  <a:pt x="74785" y="55105"/>
                </a:lnTo>
                <a:lnTo>
                  <a:pt x="75274" y="53989"/>
                </a:lnTo>
                <a:lnTo>
                  <a:pt x="75705" y="52853"/>
                </a:lnTo>
                <a:lnTo>
                  <a:pt x="76116" y="51718"/>
                </a:lnTo>
                <a:lnTo>
                  <a:pt x="76508" y="50562"/>
                </a:lnTo>
                <a:lnTo>
                  <a:pt x="76841" y="49407"/>
                </a:lnTo>
                <a:lnTo>
                  <a:pt x="77134" y="48252"/>
                </a:lnTo>
                <a:lnTo>
                  <a:pt x="77409" y="47096"/>
                </a:lnTo>
                <a:lnTo>
                  <a:pt x="77624" y="45921"/>
                </a:lnTo>
                <a:lnTo>
                  <a:pt x="77820" y="44766"/>
                </a:lnTo>
                <a:lnTo>
                  <a:pt x="77976" y="43591"/>
                </a:lnTo>
                <a:lnTo>
                  <a:pt x="78114" y="42416"/>
                </a:lnTo>
                <a:lnTo>
                  <a:pt x="78192" y="41241"/>
                </a:lnTo>
                <a:lnTo>
                  <a:pt x="78251" y="40066"/>
                </a:lnTo>
                <a:lnTo>
                  <a:pt x="78270" y="38891"/>
                </a:lnTo>
                <a:lnTo>
                  <a:pt x="78251" y="37716"/>
                </a:lnTo>
                <a:lnTo>
                  <a:pt x="78192" y="36561"/>
                </a:lnTo>
                <a:lnTo>
                  <a:pt x="78094" y="35386"/>
                </a:lnTo>
                <a:lnTo>
                  <a:pt x="77976" y="34231"/>
                </a:lnTo>
                <a:lnTo>
                  <a:pt x="77820" y="33075"/>
                </a:lnTo>
                <a:lnTo>
                  <a:pt x="77644" y="31920"/>
                </a:lnTo>
                <a:lnTo>
                  <a:pt x="77409" y="30784"/>
                </a:lnTo>
                <a:lnTo>
                  <a:pt x="77154" y="29648"/>
                </a:lnTo>
                <a:lnTo>
                  <a:pt x="76860" y="28513"/>
                </a:lnTo>
                <a:lnTo>
                  <a:pt x="76547" y="27396"/>
                </a:lnTo>
                <a:lnTo>
                  <a:pt x="76194" y="26280"/>
                </a:lnTo>
                <a:lnTo>
                  <a:pt x="75803" y="25184"/>
                </a:lnTo>
                <a:lnTo>
                  <a:pt x="75372" y="24107"/>
                </a:lnTo>
                <a:lnTo>
                  <a:pt x="74922" y="23030"/>
                </a:lnTo>
                <a:lnTo>
                  <a:pt x="74432" y="21972"/>
                </a:lnTo>
                <a:lnTo>
                  <a:pt x="73923" y="20915"/>
                </a:lnTo>
                <a:lnTo>
                  <a:pt x="73375" y="19896"/>
                </a:lnTo>
                <a:lnTo>
                  <a:pt x="72787" y="18878"/>
                </a:lnTo>
                <a:lnTo>
                  <a:pt x="72180" y="17879"/>
                </a:lnTo>
                <a:lnTo>
                  <a:pt x="71534" y="16900"/>
                </a:lnTo>
                <a:lnTo>
                  <a:pt x="70849" y="15921"/>
                </a:lnTo>
                <a:lnTo>
                  <a:pt x="70144" y="14981"/>
                </a:lnTo>
                <a:lnTo>
                  <a:pt x="69419" y="14061"/>
                </a:lnTo>
                <a:lnTo>
                  <a:pt x="68636" y="13141"/>
                </a:lnTo>
                <a:lnTo>
                  <a:pt x="67852" y="12259"/>
                </a:lnTo>
                <a:lnTo>
                  <a:pt x="67010" y="11398"/>
                </a:lnTo>
                <a:lnTo>
                  <a:pt x="66149" y="10556"/>
                </a:lnTo>
                <a:lnTo>
                  <a:pt x="65268" y="9733"/>
                </a:lnTo>
                <a:lnTo>
                  <a:pt x="64347" y="8950"/>
                </a:lnTo>
                <a:lnTo>
                  <a:pt x="63388" y="8186"/>
                </a:lnTo>
                <a:lnTo>
                  <a:pt x="62409" y="7442"/>
                </a:lnTo>
                <a:lnTo>
                  <a:pt x="61410" y="6718"/>
                </a:lnTo>
                <a:lnTo>
                  <a:pt x="60372" y="6032"/>
                </a:lnTo>
                <a:lnTo>
                  <a:pt x="59315" y="5366"/>
                </a:lnTo>
                <a:lnTo>
                  <a:pt x="58218" y="4740"/>
                </a:lnTo>
                <a:lnTo>
                  <a:pt x="57082" y="4152"/>
                </a:lnTo>
                <a:lnTo>
                  <a:pt x="55946" y="3584"/>
                </a:lnTo>
                <a:lnTo>
                  <a:pt x="54752" y="3036"/>
                </a:lnTo>
                <a:lnTo>
                  <a:pt x="53557" y="2527"/>
                </a:lnTo>
                <a:lnTo>
                  <a:pt x="52304" y="2057"/>
                </a:lnTo>
                <a:lnTo>
                  <a:pt x="51580" y="1802"/>
                </a:lnTo>
                <a:lnTo>
                  <a:pt x="50855" y="1567"/>
                </a:lnTo>
                <a:lnTo>
                  <a:pt x="50131" y="1352"/>
                </a:lnTo>
                <a:lnTo>
                  <a:pt x="49406" y="1137"/>
                </a:lnTo>
                <a:lnTo>
                  <a:pt x="48681" y="960"/>
                </a:lnTo>
                <a:lnTo>
                  <a:pt x="47957" y="784"/>
                </a:lnTo>
                <a:lnTo>
                  <a:pt x="47232" y="647"/>
                </a:lnTo>
                <a:lnTo>
                  <a:pt x="46527" y="510"/>
                </a:lnTo>
                <a:lnTo>
                  <a:pt x="45803" y="393"/>
                </a:lnTo>
                <a:lnTo>
                  <a:pt x="45078" y="275"/>
                </a:lnTo>
                <a:lnTo>
                  <a:pt x="44373" y="197"/>
                </a:lnTo>
                <a:lnTo>
                  <a:pt x="43649" y="118"/>
                </a:lnTo>
                <a:lnTo>
                  <a:pt x="42944" y="79"/>
                </a:lnTo>
                <a:lnTo>
                  <a:pt x="42239" y="40"/>
                </a:lnTo>
                <a:lnTo>
                  <a:pt x="4153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0" name="Google Shape;710;p29"/>
          <p:cNvSpPr txBox="1">
            <a:spLocks noGrp="1"/>
          </p:cNvSpPr>
          <p:nvPr>
            <p:ph type="title" idx="6"/>
          </p:nvPr>
        </p:nvSpPr>
        <p:spPr>
          <a:xfrm>
            <a:off x="720000" y="539500"/>
            <a:ext cx="7704000" cy="457200"/>
          </a:xfrm>
          <a:prstGeom prst="rect">
            <a:avLst/>
          </a:prstGeom>
          <a:noFill/>
        </p:spPr>
        <p:txBody>
          <a:bodyPr spcFirstLastPara="1" wrap="square" lIns="91425" tIns="91425" rIns="91425" bIns="91425" anchor="ctr" anchorCtr="0">
            <a:noAutofit/>
          </a:bodyPr>
          <a:lstStyle/>
          <a:p>
            <a:pPr marL="0" lvl="0" indent="0" rtl="0">
              <a:spcBef>
                <a:spcPts val="0"/>
              </a:spcBef>
              <a:spcAft>
                <a:spcPts val="0"/>
              </a:spcAft>
              <a:buNone/>
            </a:pPr>
            <a:r>
              <a:rPr lang="en-US" dirty="0"/>
              <a:t>D</a:t>
            </a:r>
            <a:r>
              <a:rPr lang="en" dirty="0"/>
              <a:t>oes psychotherapy work?</a:t>
            </a:r>
            <a:endParaRPr dirty="0"/>
          </a:p>
        </p:txBody>
      </p:sp>
      <p:sp>
        <p:nvSpPr>
          <p:cNvPr id="713" name="Google Shape;713;p29"/>
          <p:cNvSpPr txBox="1">
            <a:spLocks noGrp="1"/>
          </p:cNvSpPr>
          <p:nvPr>
            <p:ph type="subTitle" idx="1"/>
          </p:nvPr>
        </p:nvSpPr>
        <p:spPr>
          <a:xfrm>
            <a:off x="2047815" y="1583837"/>
            <a:ext cx="2448900" cy="797579"/>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Of people entering psychotherapy show some benefit from it</a:t>
            </a:r>
            <a:endParaRPr dirty="0"/>
          </a:p>
        </p:txBody>
      </p:sp>
      <p:sp>
        <p:nvSpPr>
          <p:cNvPr id="716" name="Google Shape;716;p29"/>
          <p:cNvSpPr txBox="1">
            <a:spLocks noGrp="1"/>
          </p:cNvSpPr>
          <p:nvPr>
            <p:ph type="subTitle" idx="8"/>
          </p:nvPr>
        </p:nvSpPr>
        <p:spPr>
          <a:xfrm>
            <a:off x="1828643" y="2535358"/>
            <a:ext cx="3905263" cy="1500378"/>
          </a:xfrm>
          <a:prstGeom prst="rect">
            <a:avLst/>
          </a:prstGeom>
        </p:spPr>
        <p:txBody>
          <a:bodyPr spcFirstLastPara="1" wrap="square" lIns="91425" tIns="91425" rIns="91425" bIns="91425" anchor="ctr" anchorCtr="0">
            <a:noAutofit/>
          </a:bodyPr>
          <a:lstStyle/>
          <a:p>
            <a:pPr marL="0" lvl="0" indent="0"/>
            <a:r>
              <a:rPr lang="en-US" dirty="0"/>
              <a:t>Numerous studies have identified brain changes in people with mental illness (including depression, panic disorder, PTSD and other conditions) as a result of undergoing psychotherapy</a:t>
            </a:r>
            <a:endParaRPr dirty="0"/>
          </a:p>
        </p:txBody>
      </p:sp>
      <p:sp>
        <p:nvSpPr>
          <p:cNvPr id="2" name="Title 1"/>
          <p:cNvSpPr>
            <a:spLocks noGrp="1"/>
          </p:cNvSpPr>
          <p:nvPr>
            <p:ph type="title" idx="4"/>
          </p:nvPr>
        </p:nvSpPr>
        <p:spPr>
          <a:xfrm>
            <a:off x="1082008" y="1766690"/>
            <a:ext cx="894526" cy="457200"/>
          </a:xfrm>
        </p:spPr>
        <p:txBody>
          <a:bodyPr/>
          <a:lstStyle/>
          <a:p>
            <a:pPr algn="l"/>
            <a:r>
              <a:rPr lang="en-US" dirty="0"/>
              <a:t>75%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Therapy Sessions</a:t>
            </a:r>
          </a:p>
        </p:txBody>
      </p:sp>
      <p:sp>
        <p:nvSpPr>
          <p:cNvPr id="3" name="Text Placeholder 2"/>
          <p:cNvSpPr>
            <a:spLocks noGrp="1"/>
          </p:cNvSpPr>
          <p:nvPr>
            <p:ph type="body" idx="1"/>
          </p:nvPr>
        </p:nvSpPr>
        <p:spPr>
          <a:xfrm>
            <a:off x="720001" y="1078373"/>
            <a:ext cx="5426418" cy="3197994"/>
          </a:xfrm>
        </p:spPr>
        <p:txBody>
          <a:bodyPr/>
          <a:lstStyle/>
          <a:p>
            <a:pPr marL="412750" indent="-285750" algn="l">
              <a:buFont typeface="Arial" pitchFamily="34" charset="0"/>
              <a:buChar char="•"/>
            </a:pPr>
            <a:r>
              <a:rPr lang="en-US" dirty="0"/>
              <a:t>Therapy may be conducted in an individual, family, couple or group setting</a:t>
            </a:r>
          </a:p>
          <a:p>
            <a:pPr marL="412750" indent="-285750" algn="l">
              <a:buFont typeface="Arial" pitchFamily="34" charset="0"/>
              <a:buChar char="•"/>
            </a:pPr>
            <a:r>
              <a:rPr lang="en-US" dirty="0"/>
              <a:t>Can help: Children, Adolescents, Young adults, Mature adults and Older adults</a:t>
            </a:r>
          </a:p>
          <a:p>
            <a:pPr marL="412750" indent="-285750" algn="l">
              <a:buFont typeface="Arial" pitchFamily="34" charset="0"/>
              <a:buChar char="•"/>
            </a:pPr>
            <a:r>
              <a:rPr lang="en-US" dirty="0"/>
              <a:t>Psychotherapy can be short-term (a few sessions) or long-term (months or years)</a:t>
            </a:r>
          </a:p>
          <a:p>
            <a:pPr marL="412750" indent="-285750" algn="l">
              <a:buFont typeface="Arial" pitchFamily="34" charset="0"/>
              <a:buChar char="•"/>
            </a:pPr>
            <a:r>
              <a:rPr lang="en-US" dirty="0"/>
              <a:t>The trust and confidentiality between a person and her/his therapist is essential to work together effectively and benefiting from psychotherapy.</a:t>
            </a:r>
          </a:p>
        </p:txBody>
      </p:sp>
    </p:spTree>
    <p:extLst>
      <p:ext uri="{BB962C8B-B14F-4D97-AF65-F5344CB8AC3E}">
        <p14:creationId xmlns:p14="http://schemas.microsoft.com/office/powerpoint/2010/main" val="3286994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Psychotherapy Types</a:t>
            </a:r>
          </a:p>
        </p:txBody>
      </p:sp>
      <p:sp>
        <p:nvSpPr>
          <p:cNvPr id="3" name="Text Placeholder 2"/>
          <p:cNvSpPr>
            <a:spLocks noGrp="1"/>
          </p:cNvSpPr>
          <p:nvPr>
            <p:ph type="body" idx="1"/>
          </p:nvPr>
        </p:nvSpPr>
        <p:spPr>
          <a:xfrm>
            <a:off x="699373" y="1140248"/>
            <a:ext cx="7942737" cy="3782385"/>
          </a:xfrm>
        </p:spPr>
        <p:txBody>
          <a:bodyPr/>
          <a:lstStyle/>
          <a:p>
            <a:pPr algn="l"/>
            <a:r>
              <a:rPr lang="en-US" dirty="0"/>
              <a:t>Cognitive Behavioral Therapy</a:t>
            </a:r>
          </a:p>
          <a:p>
            <a:pPr algn="l"/>
            <a:r>
              <a:rPr lang="en-US" dirty="0"/>
              <a:t>Dialectical Behavioral Therapy: specific type of CBT that helps regulate emotions</a:t>
            </a:r>
          </a:p>
          <a:p>
            <a:pPr algn="l"/>
            <a:r>
              <a:rPr lang="en-US" dirty="0"/>
              <a:t>Interpersonal Therapy: is a short-term form of treatment. It can help people learn healthy ways to express emotions and ways to improve communication and how they relate to others. It is most often used to treat depression.</a:t>
            </a:r>
          </a:p>
          <a:p>
            <a:pPr algn="l"/>
            <a:r>
              <a:rPr lang="en-US" dirty="0"/>
              <a:t>Psychodynamic Therapy: based on the idea that behavior and mental well-being are influenced by childhood experiences and inappropriate repetitive thoughts or feelings that are unconscious (outside of the person’s awareness). A person works with the therapist to improve self-awareness and to change old patterns so he/she can more fully take charge of his/her life.</a:t>
            </a:r>
          </a:p>
          <a:p>
            <a:pPr algn="l"/>
            <a:r>
              <a:rPr lang="en-US" b="1" dirty="0"/>
              <a:t>Psychoanalysis</a:t>
            </a:r>
            <a:r>
              <a:rPr lang="en-US" dirty="0"/>
              <a:t> </a:t>
            </a:r>
          </a:p>
          <a:p>
            <a:pPr algn="l"/>
            <a:r>
              <a:rPr lang="en-US" dirty="0"/>
              <a:t>Supportive Therapy: It helps build self-esteem, reduce anxiety, strengthen coping mechanisms, and improve social and community functioning</a:t>
            </a:r>
          </a:p>
        </p:txBody>
      </p:sp>
    </p:spTree>
    <p:extLst>
      <p:ext uri="{BB962C8B-B14F-4D97-AF65-F5344CB8AC3E}">
        <p14:creationId xmlns:p14="http://schemas.microsoft.com/office/powerpoint/2010/main" val="873981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26"/>
        <p:cNvGrpSpPr/>
        <p:nvPr/>
      </p:nvGrpSpPr>
      <p:grpSpPr>
        <a:xfrm>
          <a:off x="0" y="0"/>
          <a:ext cx="0" cy="0"/>
          <a:chOff x="0" y="0"/>
          <a:chExt cx="0" cy="0"/>
        </a:xfrm>
      </p:grpSpPr>
      <p:sp>
        <p:nvSpPr>
          <p:cNvPr id="727" name="Google Shape;727;p30"/>
          <p:cNvSpPr/>
          <p:nvPr/>
        </p:nvSpPr>
        <p:spPr>
          <a:xfrm>
            <a:off x="948776" y="2341994"/>
            <a:ext cx="4679100" cy="4572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0"/>
          <p:cNvSpPr/>
          <p:nvPr/>
        </p:nvSpPr>
        <p:spPr>
          <a:xfrm>
            <a:off x="553906" y="1458620"/>
            <a:ext cx="697378" cy="622899"/>
          </a:xfrm>
          <a:custGeom>
            <a:avLst/>
            <a:gdLst/>
            <a:ahLst/>
            <a:cxnLst/>
            <a:rect l="l" t="t" r="r" b="b"/>
            <a:pathLst>
              <a:path w="78271" h="78898" extrusionOk="0">
                <a:moveTo>
                  <a:pt x="40829" y="1"/>
                </a:moveTo>
                <a:lnTo>
                  <a:pt x="39634" y="20"/>
                </a:lnTo>
                <a:lnTo>
                  <a:pt x="38440" y="79"/>
                </a:lnTo>
                <a:lnTo>
                  <a:pt x="37265" y="197"/>
                </a:lnTo>
                <a:lnTo>
                  <a:pt x="36110" y="353"/>
                </a:lnTo>
                <a:lnTo>
                  <a:pt x="34954" y="530"/>
                </a:lnTo>
                <a:lnTo>
                  <a:pt x="33799" y="765"/>
                </a:lnTo>
                <a:lnTo>
                  <a:pt x="32683" y="1039"/>
                </a:lnTo>
                <a:lnTo>
                  <a:pt x="31567" y="1352"/>
                </a:lnTo>
                <a:lnTo>
                  <a:pt x="30450" y="1685"/>
                </a:lnTo>
                <a:lnTo>
                  <a:pt x="29354" y="2077"/>
                </a:lnTo>
                <a:lnTo>
                  <a:pt x="28277" y="2488"/>
                </a:lnTo>
                <a:lnTo>
                  <a:pt x="27219" y="2958"/>
                </a:lnTo>
                <a:lnTo>
                  <a:pt x="26181" y="3447"/>
                </a:lnTo>
                <a:lnTo>
                  <a:pt x="25144" y="3956"/>
                </a:lnTo>
                <a:lnTo>
                  <a:pt x="24125" y="4524"/>
                </a:lnTo>
                <a:lnTo>
                  <a:pt x="23146" y="5112"/>
                </a:lnTo>
                <a:lnTo>
                  <a:pt x="22167" y="5719"/>
                </a:lnTo>
                <a:lnTo>
                  <a:pt x="21208" y="6365"/>
                </a:lnTo>
                <a:lnTo>
                  <a:pt x="20268" y="7050"/>
                </a:lnTo>
                <a:lnTo>
                  <a:pt x="19347" y="7755"/>
                </a:lnTo>
                <a:lnTo>
                  <a:pt x="18466" y="8500"/>
                </a:lnTo>
                <a:lnTo>
                  <a:pt x="17585" y="9263"/>
                </a:lnTo>
                <a:lnTo>
                  <a:pt x="16743" y="10047"/>
                </a:lnTo>
                <a:lnTo>
                  <a:pt x="15920" y="10869"/>
                </a:lnTo>
                <a:lnTo>
                  <a:pt x="15117" y="11711"/>
                </a:lnTo>
                <a:lnTo>
                  <a:pt x="14334" y="12573"/>
                </a:lnTo>
                <a:lnTo>
                  <a:pt x="13590" y="13473"/>
                </a:lnTo>
                <a:lnTo>
                  <a:pt x="12866" y="14374"/>
                </a:lnTo>
                <a:lnTo>
                  <a:pt x="12161" y="15314"/>
                </a:lnTo>
                <a:lnTo>
                  <a:pt x="11495" y="16274"/>
                </a:lnTo>
                <a:lnTo>
                  <a:pt x="10849" y="17233"/>
                </a:lnTo>
                <a:lnTo>
                  <a:pt x="10242" y="18232"/>
                </a:lnTo>
                <a:lnTo>
                  <a:pt x="9791" y="18702"/>
                </a:lnTo>
                <a:lnTo>
                  <a:pt x="9321" y="19172"/>
                </a:lnTo>
                <a:lnTo>
                  <a:pt x="8890" y="19661"/>
                </a:lnTo>
                <a:lnTo>
                  <a:pt x="8440" y="20171"/>
                </a:lnTo>
                <a:lnTo>
                  <a:pt x="8029" y="20660"/>
                </a:lnTo>
                <a:lnTo>
                  <a:pt x="7598" y="21189"/>
                </a:lnTo>
                <a:lnTo>
                  <a:pt x="7187" y="21718"/>
                </a:lnTo>
                <a:lnTo>
                  <a:pt x="6795" y="22246"/>
                </a:lnTo>
                <a:lnTo>
                  <a:pt x="6403" y="22795"/>
                </a:lnTo>
                <a:lnTo>
                  <a:pt x="6012" y="23363"/>
                </a:lnTo>
                <a:lnTo>
                  <a:pt x="5640" y="23930"/>
                </a:lnTo>
                <a:lnTo>
                  <a:pt x="5287" y="24498"/>
                </a:lnTo>
                <a:lnTo>
                  <a:pt x="4935" y="25105"/>
                </a:lnTo>
                <a:lnTo>
                  <a:pt x="4602" y="25712"/>
                </a:lnTo>
                <a:lnTo>
                  <a:pt x="4269" y="26319"/>
                </a:lnTo>
                <a:lnTo>
                  <a:pt x="3956" y="26946"/>
                </a:lnTo>
                <a:lnTo>
                  <a:pt x="3407" y="28082"/>
                </a:lnTo>
                <a:lnTo>
                  <a:pt x="2918" y="29237"/>
                </a:lnTo>
                <a:lnTo>
                  <a:pt x="2448" y="30412"/>
                </a:lnTo>
                <a:lnTo>
                  <a:pt x="2017" y="31587"/>
                </a:lnTo>
                <a:lnTo>
                  <a:pt x="1645" y="32762"/>
                </a:lnTo>
                <a:lnTo>
                  <a:pt x="1292" y="33957"/>
                </a:lnTo>
                <a:lnTo>
                  <a:pt x="999" y="35151"/>
                </a:lnTo>
                <a:lnTo>
                  <a:pt x="725" y="36346"/>
                </a:lnTo>
                <a:lnTo>
                  <a:pt x="509" y="37540"/>
                </a:lnTo>
                <a:lnTo>
                  <a:pt x="333" y="38754"/>
                </a:lnTo>
                <a:lnTo>
                  <a:pt x="176" y="39968"/>
                </a:lnTo>
                <a:lnTo>
                  <a:pt x="78" y="41182"/>
                </a:lnTo>
                <a:lnTo>
                  <a:pt x="20" y="42377"/>
                </a:lnTo>
                <a:lnTo>
                  <a:pt x="0" y="43591"/>
                </a:lnTo>
                <a:lnTo>
                  <a:pt x="20" y="44805"/>
                </a:lnTo>
                <a:lnTo>
                  <a:pt x="98" y="46019"/>
                </a:lnTo>
                <a:lnTo>
                  <a:pt x="196" y="47214"/>
                </a:lnTo>
                <a:lnTo>
                  <a:pt x="352" y="48408"/>
                </a:lnTo>
                <a:lnTo>
                  <a:pt x="529" y="49603"/>
                </a:lnTo>
                <a:lnTo>
                  <a:pt x="764" y="50778"/>
                </a:lnTo>
                <a:lnTo>
                  <a:pt x="1038" y="51972"/>
                </a:lnTo>
                <a:lnTo>
                  <a:pt x="1371" y="53128"/>
                </a:lnTo>
                <a:lnTo>
                  <a:pt x="1723" y="54283"/>
                </a:lnTo>
                <a:lnTo>
                  <a:pt x="2134" y="55438"/>
                </a:lnTo>
                <a:lnTo>
                  <a:pt x="2585" y="56574"/>
                </a:lnTo>
                <a:lnTo>
                  <a:pt x="3074" y="57690"/>
                </a:lnTo>
                <a:lnTo>
                  <a:pt x="3623" y="58806"/>
                </a:lnTo>
                <a:lnTo>
                  <a:pt x="4191" y="59903"/>
                </a:lnTo>
                <a:lnTo>
                  <a:pt x="4817" y="60980"/>
                </a:lnTo>
                <a:lnTo>
                  <a:pt x="5150" y="61509"/>
                </a:lnTo>
                <a:lnTo>
                  <a:pt x="5503" y="62038"/>
                </a:lnTo>
                <a:lnTo>
                  <a:pt x="5855" y="62566"/>
                </a:lnTo>
                <a:lnTo>
                  <a:pt x="6208" y="63075"/>
                </a:lnTo>
                <a:lnTo>
                  <a:pt x="6580" y="63604"/>
                </a:lnTo>
                <a:lnTo>
                  <a:pt x="6971" y="64113"/>
                </a:lnTo>
                <a:lnTo>
                  <a:pt x="7696" y="65014"/>
                </a:lnTo>
                <a:lnTo>
                  <a:pt x="8460" y="65895"/>
                </a:lnTo>
                <a:lnTo>
                  <a:pt x="9223" y="66757"/>
                </a:lnTo>
                <a:lnTo>
                  <a:pt x="10007" y="67579"/>
                </a:lnTo>
                <a:lnTo>
                  <a:pt x="10829" y="68382"/>
                </a:lnTo>
                <a:lnTo>
                  <a:pt x="11651" y="69146"/>
                </a:lnTo>
                <a:lnTo>
                  <a:pt x="12513" y="69890"/>
                </a:lnTo>
                <a:lnTo>
                  <a:pt x="13375" y="70595"/>
                </a:lnTo>
                <a:lnTo>
                  <a:pt x="14256" y="71280"/>
                </a:lnTo>
                <a:lnTo>
                  <a:pt x="15176" y="71927"/>
                </a:lnTo>
                <a:lnTo>
                  <a:pt x="16077" y="72553"/>
                </a:lnTo>
                <a:lnTo>
                  <a:pt x="17017" y="73141"/>
                </a:lnTo>
                <a:lnTo>
                  <a:pt x="17957" y="73709"/>
                </a:lnTo>
                <a:lnTo>
                  <a:pt x="18936" y="74237"/>
                </a:lnTo>
                <a:lnTo>
                  <a:pt x="19896" y="74746"/>
                </a:lnTo>
                <a:lnTo>
                  <a:pt x="20894" y="75216"/>
                </a:lnTo>
                <a:lnTo>
                  <a:pt x="21893" y="75667"/>
                </a:lnTo>
                <a:lnTo>
                  <a:pt x="22892" y="76078"/>
                </a:lnTo>
                <a:lnTo>
                  <a:pt x="23910" y="76470"/>
                </a:lnTo>
                <a:lnTo>
                  <a:pt x="24948" y="76842"/>
                </a:lnTo>
                <a:lnTo>
                  <a:pt x="25986" y="77175"/>
                </a:lnTo>
                <a:lnTo>
                  <a:pt x="27023" y="77468"/>
                </a:lnTo>
                <a:lnTo>
                  <a:pt x="28081" y="77743"/>
                </a:lnTo>
                <a:lnTo>
                  <a:pt x="29138" y="77978"/>
                </a:lnTo>
                <a:lnTo>
                  <a:pt x="30215" y="78193"/>
                </a:lnTo>
                <a:lnTo>
                  <a:pt x="31273" y="78389"/>
                </a:lnTo>
                <a:lnTo>
                  <a:pt x="32350" y="78545"/>
                </a:lnTo>
                <a:lnTo>
                  <a:pt x="33427" y="78682"/>
                </a:lnTo>
                <a:lnTo>
                  <a:pt x="34523" y="78780"/>
                </a:lnTo>
                <a:lnTo>
                  <a:pt x="35601" y="78859"/>
                </a:lnTo>
                <a:lnTo>
                  <a:pt x="36697" y="78898"/>
                </a:lnTo>
                <a:lnTo>
                  <a:pt x="38812" y="78898"/>
                </a:lnTo>
                <a:lnTo>
                  <a:pt x="39850" y="78859"/>
                </a:lnTo>
                <a:lnTo>
                  <a:pt x="40888" y="78780"/>
                </a:lnTo>
                <a:lnTo>
                  <a:pt x="41926" y="78702"/>
                </a:lnTo>
                <a:lnTo>
                  <a:pt x="42944" y="78585"/>
                </a:lnTo>
                <a:lnTo>
                  <a:pt x="43982" y="78448"/>
                </a:lnTo>
                <a:lnTo>
                  <a:pt x="45000" y="78271"/>
                </a:lnTo>
                <a:lnTo>
                  <a:pt x="46038" y="78075"/>
                </a:lnTo>
                <a:lnTo>
                  <a:pt x="47056" y="77860"/>
                </a:lnTo>
                <a:lnTo>
                  <a:pt x="48055" y="77605"/>
                </a:lnTo>
                <a:lnTo>
                  <a:pt x="49073" y="77331"/>
                </a:lnTo>
                <a:lnTo>
                  <a:pt x="50072" y="77038"/>
                </a:lnTo>
                <a:lnTo>
                  <a:pt x="51070" y="76724"/>
                </a:lnTo>
                <a:lnTo>
                  <a:pt x="52050" y="76372"/>
                </a:lnTo>
                <a:lnTo>
                  <a:pt x="53029" y="76000"/>
                </a:lnTo>
                <a:lnTo>
                  <a:pt x="54008" y="75588"/>
                </a:lnTo>
                <a:lnTo>
                  <a:pt x="54967" y="75158"/>
                </a:lnTo>
                <a:lnTo>
                  <a:pt x="55907" y="74707"/>
                </a:lnTo>
                <a:lnTo>
                  <a:pt x="56847" y="74237"/>
                </a:lnTo>
                <a:lnTo>
                  <a:pt x="57787" y="73728"/>
                </a:lnTo>
                <a:lnTo>
                  <a:pt x="58708" y="73199"/>
                </a:lnTo>
                <a:lnTo>
                  <a:pt x="59608" y="72651"/>
                </a:lnTo>
                <a:lnTo>
                  <a:pt x="60509" y="72064"/>
                </a:lnTo>
                <a:lnTo>
                  <a:pt x="61371" y="71457"/>
                </a:lnTo>
                <a:lnTo>
                  <a:pt x="62252" y="70830"/>
                </a:lnTo>
                <a:lnTo>
                  <a:pt x="63094" y="70164"/>
                </a:lnTo>
                <a:lnTo>
                  <a:pt x="63936" y="69479"/>
                </a:lnTo>
                <a:lnTo>
                  <a:pt x="64758" y="68774"/>
                </a:lnTo>
                <a:lnTo>
                  <a:pt x="65561" y="68030"/>
                </a:lnTo>
                <a:lnTo>
                  <a:pt x="66345" y="67286"/>
                </a:lnTo>
                <a:lnTo>
                  <a:pt x="67108" y="66502"/>
                </a:lnTo>
                <a:lnTo>
                  <a:pt x="67852" y="65680"/>
                </a:lnTo>
                <a:lnTo>
                  <a:pt x="68714" y="64681"/>
                </a:lnTo>
                <a:lnTo>
                  <a:pt x="69556" y="63682"/>
                </a:lnTo>
                <a:lnTo>
                  <a:pt x="70339" y="62664"/>
                </a:lnTo>
                <a:lnTo>
                  <a:pt x="71084" y="61626"/>
                </a:lnTo>
                <a:lnTo>
                  <a:pt x="71788" y="60569"/>
                </a:lnTo>
                <a:lnTo>
                  <a:pt x="72474" y="59492"/>
                </a:lnTo>
                <a:lnTo>
                  <a:pt x="73101" y="58415"/>
                </a:lnTo>
                <a:lnTo>
                  <a:pt x="73708" y="57318"/>
                </a:lnTo>
                <a:lnTo>
                  <a:pt x="74256" y="56222"/>
                </a:lnTo>
                <a:lnTo>
                  <a:pt x="74785" y="55105"/>
                </a:lnTo>
                <a:lnTo>
                  <a:pt x="75274" y="53989"/>
                </a:lnTo>
                <a:lnTo>
                  <a:pt x="75705" y="52853"/>
                </a:lnTo>
                <a:lnTo>
                  <a:pt x="76116" y="51718"/>
                </a:lnTo>
                <a:lnTo>
                  <a:pt x="76508" y="50562"/>
                </a:lnTo>
                <a:lnTo>
                  <a:pt x="76841" y="49407"/>
                </a:lnTo>
                <a:lnTo>
                  <a:pt x="77134" y="48252"/>
                </a:lnTo>
                <a:lnTo>
                  <a:pt x="77409" y="47096"/>
                </a:lnTo>
                <a:lnTo>
                  <a:pt x="77624" y="45921"/>
                </a:lnTo>
                <a:lnTo>
                  <a:pt x="77820" y="44766"/>
                </a:lnTo>
                <a:lnTo>
                  <a:pt x="77976" y="43591"/>
                </a:lnTo>
                <a:lnTo>
                  <a:pt x="78114" y="42416"/>
                </a:lnTo>
                <a:lnTo>
                  <a:pt x="78192" y="41241"/>
                </a:lnTo>
                <a:lnTo>
                  <a:pt x="78251" y="40066"/>
                </a:lnTo>
                <a:lnTo>
                  <a:pt x="78270" y="38891"/>
                </a:lnTo>
                <a:lnTo>
                  <a:pt x="78251" y="37716"/>
                </a:lnTo>
                <a:lnTo>
                  <a:pt x="78192" y="36561"/>
                </a:lnTo>
                <a:lnTo>
                  <a:pt x="78094" y="35386"/>
                </a:lnTo>
                <a:lnTo>
                  <a:pt x="77976" y="34231"/>
                </a:lnTo>
                <a:lnTo>
                  <a:pt x="77820" y="33075"/>
                </a:lnTo>
                <a:lnTo>
                  <a:pt x="77644" y="31920"/>
                </a:lnTo>
                <a:lnTo>
                  <a:pt x="77409" y="30784"/>
                </a:lnTo>
                <a:lnTo>
                  <a:pt x="77154" y="29648"/>
                </a:lnTo>
                <a:lnTo>
                  <a:pt x="76860" y="28513"/>
                </a:lnTo>
                <a:lnTo>
                  <a:pt x="76547" y="27396"/>
                </a:lnTo>
                <a:lnTo>
                  <a:pt x="76194" y="26280"/>
                </a:lnTo>
                <a:lnTo>
                  <a:pt x="75803" y="25184"/>
                </a:lnTo>
                <a:lnTo>
                  <a:pt x="75372" y="24107"/>
                </a:lnTo>
                <a:lnTo>
                  <a:pt x="74922" y="23030"/>
                </a:lnTo>
                <a:lnTo>
                  <a:pt x="74432" y="21972"/>
                </a:lnTo>
                <a:lnTo>
                  <a:pt x="73923" y="20915"/>
                </a:lnTo>
                <a:lnTo>
                  <a:pt x="73375" y="19896"/>
                </a:lnTo>
                <a:lnTo>
                  <a:pt x="72787" y="18878"/>
                </a:lnTo>
                <a:lnTo>
                  <a:pt x="72180" y="17879"/>
                </a:lnTo>
                <a:lnTo>
                  <a:pt x="71534" y="16900"/>
                </a:lnTo>
                <a:lnTo>
                  <a:pt x="70849" y="15921"/>
                </a:lnTo>
                <a:lnTo>
                  <a:pt x="70144" y="14981"/>
                </a:lnTo>
                <a:lnTo>
                  <a:pt x="69419" y="14061"/>
                </a:lnTo>
                <a:lnTo>
                  <a:pt x="68636" y="13141"/>
                </a:lnTo>
                <a:lnTo>
                  <a:pt x="67852" y="12259"/>
                </a:lnTo>
                <a:lnTo>
                  <a:pt x="67010" y="11398"/>
                </a:lnTo>
                <a:lnTo>
                  <a:pt x="66149" y="10556"/>
                </a:lnTo>
                <a:lnTo>
                  <a:pt x="65268" y="9733"/>
                </a:lnTo>
                <a:lnTo>
                  <a:pt x="64347" y="8950"/>
                </a:lnTo>
                <a:lnTo>
                  <a:pt x="63388" y="8186"/>
                </a:lnTo>
                <a:lnTo>
                  <a:pt x="62409" y="7442"/>
                </a:lnTo>
                <a:lnTo>
                  <a:pt x="61410" y="6718"/>
                </a:lnTo>
                <a:lnTo>
                  <a:pt x="60372" y="6032"/>
                </a:lnTo>
                <a:lnTo>
                  <a:pt x="59315" y="5366"/>
                </a:lnTo>
                <a:lnTo>
                  <a:pt x="58218" y="4740"/>
                </a:lnTo>
                <a:lnTo>
                  <a:pt x="57082" y="4152"/>
                </a:lnTo>
                <a:lnTo>
                  <a:pt x="55946" y="3584"/>
                </a:lnTo>
                <a:lnTo>
                  <a:pt x="54752" y="3036"/>
                </a:lnTo>
                <a:lnTo>
                  <a:pt x="53557" y="2527"/>
                </a:lnTo>
                <a:lnTo>
                  <a:pt x="52304" y="2057"/>
                </a:lnTo>
                <a:lnTo>
                  <a:pt x="51580" y="1802"/>
                </a:lnTo>
                <a:lnTo>
                  <a:pt x="50855" y="1567"/>
                </a:lnTo>
                <a:lnTo>
                  <a:pt x="50131" y="1352"/>
                </a:lnTo>
                <a:lnTo>
                  <a:pt x="49406" y="1137"/>
                </a:lnTo>
                <a:lnTo>
                  <a:pt x="48681" y="960"/>
                </a:lnTo>
                <a:lnTo>
                  <a:pt x="47957" y="784"/>
                </a:lnTo>
                <a:lnTo>
                  <a:pt x="47232" y="647"/>
                </a:lnTo>
                <a:lnTo>
                  <a:pt x="46527" y="510"/>
                </a:lnTo>
                <a:lnTo>
                  <a:pt x="45803" y="393"/>
                </a:lnTo>
                <a:lnTo>
                  <a:pt x="45078" y="275"/>
                </a:lnTo>
                <a:lnTo>
                  <a:pt x="44373" y="197"/>
                </a:lnTo>
                <a:lnTo>
                  <a:pt x="43649" y="118"/>
                </a:lnTo>
                <a:lnTo>
                  <a:pt x="42944" y="79"/>
                </a:lnTo>
                <a:lnTo>
                  <a:pt x="42239" y="40"/>
                </a:lnTo>
                <a:lnTo>
                  <a:pt x="4153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0"/>
          <p:cNvSpPr txBox="1">
            <a:spLocks noGrp="1"/>
          </p:cNvSpPr>
          <p:nvPr>
            <p:ph type="title"/>
          </p:nvPr>
        </p:nvSpPr>
        <p:spPr>
          <a:xfrm>
            <a:off x="1084676" y="1394082"/>
            <a:ext cx="4407300" cy="73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400" dirty="0"/>
              <a:t>psychoanalysis</a:t>
            </a:r>
            <a:endParaRPr sz="4400" dirty="0"/>
          </a:p>
        </p:txBody>
      </p:sp>
      <p:sp>
        <p:nvSpPr>
          <p:cNvPr id="732" name="Google Shape;732;p30"/>
          <p:cNvSpPr/>
          <p:nvPr/>
        </p:nvSpPr>
        <p:spPr>
          <a:xfrm>
            <a:off x="5754025" y="1180684"/>
            <a:ext cx="2663121" cy="2663121"/>
          </a:xfrm>
          <a:custGeom>
            <a:avLst/>
            <a:gdLst/>
            <a:ahLst/>
            <a:cxnLst/>
            <a:rect l="l" t="t" r="r" b="b"/>
            <a:pathLst>
              <a:path w="80989" h="80989" extrusionOk="0">
                <a:moveTo>
                  <a:pt x="40495" y="0"/>
                </a:moveTo>
                <a:lnTo>
                  <a:pt x="40495" y="0"/>
                </a:lnTo>
                <a:lnTo>
                  <a:pt x="41532" y="23"/>
                </a:lnTo>
                <a:lnTo>
                  <a:pt x="42570" y="70"/>
                </a:lnTo>
                <a:lnTo>
                  <a:pt x="43608" y="139"/>
                </a:lnTo>
                <a:lnTo>
                  <a:pt x="44645" y="208"/>
                </a:lnTo>
                <a:lnTo>
                  <a:pt x="45660" y="346"/>
                </a:lnTo>
                <a:lnTo>
                  <a:pt x="46652" y="485"/>
                </a:lnTo>
                <a:lnTo>
                  <a:pt x="47666" y="646"/>
                </a:lnTo>
                <a:lnTo>
                  <a:pt x="48658" y="831"/>
                </a:lnTo>
                <a:lnTo>
                  <a:pt x="49650" y="1038"/>
                </a:lnTo>
                <a:lnTo>
                  <a:pt x="50618" y="1292"/>
                </a:lnTo>
                <a:lnTo>
                  <a:pt x="51587" y="1545"/>
                </a:lnTo>
                <a:lnTo>
                  <a:pt x="52532" y="1822"/>
                </a:lnTo>
                <a:lnTo>
                  <a:pt x="53478" y="2145"/>
                </a:lnTo>
                <a:lnTo>
                  <a:pt x="54423" y="2468"/>
                </a:lnTo>
                <a:lnTo>
                  <a:pt x="55345" y="2814"/>
                </a:lnTo>
                <a:lnTo>
                  <a:pt x="56245" y="3183"/>
                </a:lnTo>
                <a:lnTo>
                  <a:pt x="57167" y="3598"/>
                </a:lnTo>
                <a:lnTo>
                  <a:pt x="58044" y="4013"/>
                </a:lnTo>
                <a:lnTo>
                  <a:pt x="58920" y="4428"/>
                </a:lnTo>
                <a:lnTo>
                  <a:pt x="59796" y="4889"/>
                </a:lnTo>
                <a:lnTo>
                  <a:pt x="60649" y="5373"/>
                </a:lnTo>
                <a:lnTo>
                  <a:pt x="61480" y="5881"/>
                </a:lnTo>
                <a:lnTo>
                  <a:pt x="62310" y="6388"/>
                </a:lnTo>
                <a:lnTo>
                  <a:pt x="63140" y="6918"/>
                </a:lnTo>
                <a:lnTo>
                  <a:pt x="63924" y="7472"/>
                </a:lnTo>
                <a:lnTo>
                  <a:pt x="64708" y="8048"/>
                </a:lnTo>
                <a:lnTo>
                  <a:pt x="65492" y="8648"/>
                </a:lnTo>
                <a:lnTo>
                  <a:pt x="66253" y="9248"/>
                </a:lnTo>
                <a:lnTo>
                  <a:pt x="66991" y="9893"/>
                </a:lnTo>
                <a:lnTo>
                  <a:pt x="67729" y="10539"/>
                </a:lnTo>
                <a:lnTo>
                  <a:pt x="68421" y="11185"/>
                </a:lnTo>
                <a:lnTo>
                  <a:pt x="69113" y="11876"/>
                </a:lnTo>
                <a:lnTo>
                  <a:pt x="69804" y="12568"/>
                </a:lnTo>
                <a:lnTo>
                  <a:pt x="70473" y="13283"/>
                </a:lnTo>
                <a:lnTo>
                  <a:pt x="71119" y="13998"/>
                </a:lnTo>
                <a:lnTo>
                  <a:pt x="71741" y="14736"/>
                </a:lnTo>
                <a:lnTo>
                  <a:pt x="72341" y="15497"/>
                </a:lnTo>
                <a:lnTo>
                  <a:pt x="72941" y="16281"/>
                </a:lnTo>
                <a:lnTo>
                  <a:pt x="73517" y="17065"/>
                </a:lnTo>
                <a:lnTo>
                  <a:pt x="74071" y="17849"/>
                </a:lnTo>
                <a:lnTo>
                  <a:pt x="74601" y="18679"/>
                </a:lnTo>
                <a:lnTo>
                  <a:pt x="75131" y="19509"/>
                </a:lnTo>
                <a:lnTo>
                  <a:pt x="75616" y="20340"/>
                </a:lnTo>
                <a:lnTo>
                  <a:pt x="76100" y="21193"/>
                </a:lnTo>
                <a:lnTo>
                  <a:pt x="76561" y="22069"/>
                </a:lnTo>
                <a:lnTo>
                  <a:pt x="76999" y="22945"/>
                </a:lnTo>
                <a:lnTo>
                  <a:pt x="77414" y="23845"/>
                </a:lnTo>
                <a:lnTo>
                  <a:pt x="77806" y="24744"/>
                </a:lnTo>
                <a:lnTo>
                  <a:pt x="78175" y="25644"/>
                </a:lnTo>
                <a:lnTo>
                  <a:pt x="78521" y="26566"/>
                </a:lnTo>
                <a:lnTo>
                  <a:pt x="78844" y="27511"/>
                </a:lnTo>
                <a:lnTo>
                  <a:pt x="79167" y="28457"/>
                </a:lnTo>
                <a:lnTo>
                  <a:pt x="79444" y="29402"/>
                </a:lnTo>
                <a:lnTo>
                  <a:pt x="79697" y="30371"/>
                </a:lnTo>
                <a:lnTo>
                  <a:pt x="79951" y="31363"/>
                </a:lnTo>
                <a:lnTo>
                  <a:pt x="80158" y="32331"/>
                </a:lnTo>
                <a:lnTo>
                  <a:pt x="80343" y="33323"/>
                </a:lnTo>
                <a:lnTo>
                  <a:pt x="80504" y="34337"/>
                </a:lnTo>
                <a:lnTo>
                  <a:pt x="80666" y="35329"/>
                </a:lnTo>
                <a:lnTo>
                  <a:pt x="80781" y="36367"/>
                </a:lnTo>
                <a:lnTo>
                  <a:pt x="80873" y="37381"/>
                </a:lnTo>
                <a:lnTo>
                  <a:pt x="80919" y="38419"/>
                </a:lnTo>
                <a:lnTo>
                  <a:pt x="80966" y="39457"/>
                </a:lnTo>
                <a:lnTo>
                  <a:pt x="80989" y="40494"/>
                </a:lnTo>
                <a:lnTo>
                  <a:pt x="80989" y="40494"/>
                </a:lnTo>
                <a:lnTo>
                  <a:pt x="80966" y="41532"/>
                </a:lnTo>
                <a:lnTo>
                  <a:pt x="80919" y="42570"/>
                </a:lnTo>
                <a:lnTo>
                  <a:pt x="80873" y="43608"/>
                </a:lnTo>
                <a:lnTo>
                  <a:pt x="80781" y="44645"/>
                </a:lnTo>
                <a:lnTo>
                  <a:pt x="80666" y="45660"/>
                </a:lnTo>
                <a:lnTo>
                  <a:pt x="80504" y="46652"/>
                </a:lnTo>
                <a:lnTo>
                  <a:pt x="80343" y="47666"/>
                </a:lnTo>
                <a:lnTo>
                  <a:pt x="80158" y="48658"/>
                </a:lnTo>
                <a:lnTo>
                  <a:pt x="79951" y="49649"/>
                </a:lnTo>
                <a:lnTo>
                  <a:pt x="79697" y="50618"/>
                </a:lnTo>
                <a:lnTo>
                  <a:pt x="79444" y="51586"/>
                </a:lnTo>
                <a:lnTo>
                  <a:pt x="79167" y="52532"/>
                </a:lnTo>
                <a:lnTo>
                  <a:pt x="78844" y="53477"/>
                </a:lnTo>
                <a:lnTo>
                  <a:pt x="78521" y="54423"/>
                </a:lnTo>
                <a:lnTo>
                  <a:pt x="78175" y="55345"/>
                </a:lnTo>
                <a:lnTo>
                  <a:pt x="77806" y="56245"/>
                </a:lnTo>
                <a:lnTo>
                  <a:pt x="77414" y="57167"/>
                </a:lnTo>
                <a:lnTo>
                  <a:pt x="76999" y="58043"/>
                </a:lnTo>
                <a:lnTo>
                  <a:pt x="76561" y="58920"/>
                </a:lnTo>
                <a:lnTo>
                  <a:pt x="76100" y="59796"/>
                </a:lnTo>
                <a:lnTo>
                  <a:pt x="75616" y="60649"/>
                </a:lnTo>
                <a:lnTo>
                  <a:pt x="75131" y="61479"/>
                </a:lnTo>
                <a:lnTo>
                  <a:pt x="74601" y="62310"/>
                </a:lnTo>
                <a:lnTo>
                  <a:pt x="74071" y="63140"/>
                </a:lnTo>
                <a:lnTo>
                  <a:pt x="73517" y="63924"/>
                </a:lnTo>
                <a:lnTo>
                  <a:pt x="72941" y="64731"/>
                </a:lnTo>
                <a:lnTo>
                  <a:pt x="72341" y="65492"/>
                </a:lnTo>
                <a:lnTo>
                  <a:pt x="71741" y="66253"/>
                </a:lnTo>
                <a:lnTo>
                  <a:pt x="71119" y="66991"/>
                </a:lnTo>
                <a:lnTo>
                  <a:pt x="70473" y="67729"/>
                </a:lnTo>
                <a:lnTo>
                  <a:pt x="69804" y="68421"/>
                </a:lnTo>
                <a:lnTo>
                  <a:pt x="69113" y="69135"/>
                </a:lnTo>
                <a:lnTo>
                  <a:pt x="68421" y="69804"/>
                </a:lnTo>
                <a:lnTo>
                  <a:pt x="67729" y="70473"/>
                </a:lnTo>
                <a:lnTo>
                  <a:pt x="66991" y="71119"/>
                </a:lnTo>
                <a:lnTo>
                  <a:pt x="66253" y="71741"/>
                </a:lnTo>
                <a:lnTo>
                  <a:pt x="65492" y="72341"/>
                </a:lnTo>
                <a:lnTo>
                  <a:pt x="64708" y="72940"/>
                </a:lnTo>
                <a:lnTo>
                  <a:pt x="63924" y="73517"/>
                </a:lnTo>
                <a:lnTo>
                  <a:pt x="63140" y="74070"/>
                </a:lnTo>
                <a:lnTo>
                  <a:pt x="62310" y="74601"/>
                </a:lnTo>
                <a:lnTo>
                  <a:pt x="61480" y="75131"/>
                </a:lnTo>
                <a:lnTo>
                  <a:pt x="60649" y="75615"/>
                </a:lnTo>
                <a:lnTo>
                  <a:pt x="59796" y="76100"/>
                </a:lnTo>
                <a:lnTo>
                  <a:pt x="58920" y="76561"/>
                </a:lnTo>
                <a:lnTo>
                  <a:pt x="58044" y="76999"/>
                </a:lnTo>
                <a:lnTo>
                  <a:pt x="57167" y="77414"/>
                </a:lnTo>
                <a:lnTo>
                  <a:pt x="56245" y="77806"/>
                </a:lnTo>
                <a:lnTo>
                  <a:pt x="55345" y="78175"/>
                </a:lnTo>
                <a:lnTo>
                  <a:pt x="54423" y="78521"/>
                </a:lnTo>
                <a:lnTo>
                  <a:pt x="53478" y="78867"/>
                </a:lnTo>
                <a:lnTo>
                  <a:pt x="52532" y="79167"/>
                </a:lnTo>
                <a:lnTo>
                  <a:pt x="51587" y="79443"/>
                </a:lnTo>
                <a:lnTo>
                  <a:pt x="50618" y="79697"/>
                </a:lnTo>
                <a:lnTo>
                  <a:pt x="49650" y="79951"/>
                </a:lnTo>
                <a:lnTo>
                  <a:pt x="48658" y="80158"/>
                </a:lnTo>
                <a:lnTo>
                  <a:pt x="47666" y="80343"/>
                </a:lnTo>
                <a:lnTo>
                  <a:pt x="46652" y="80527"/>
                </a:lnTo>
                <a:lnTo>
                  <a:pt x="45660" y="80666"/>
                </a:lnTo>
                <a:lnTo>
                  <a:pt x="44645" y="80781"/>
                </a:lnTo>
                <a:lnTo>
                  <a:pt x="43608" y="80873"/>
                </a:lnTo>
                <a:lnTo>
                  <a:pt x="42570" y="80919"/>
                </a:lnTo>
                <a:lnTo>
                  <a:pt x="41532" y="80965"/>
                </a:lnTo>
                <a:lnTo>
                  <a:pt x="40495" y="80989"/>
                </a:lnTo>
                <a:lnTo>
                  <a:pt x="40495" y="80989"/>
                </a:lnTo>
                <a:lnTo>
                  <a:pt x="39457" y="80965"/>
                </a:lnTo>
                <a:lnTo>
                  <a:pt x="38419" y="80919"/>
                </a:lnTo>
                <a:lnTo>
                  <a:pt x="37381" y="80873"/>
                </a:lnTo>
                <a:lnTo>
                  <a:pt x="36367" y="80781"/>
                </a:lnTo>
                <a:lnTo>
                  <a:pt x="35329" y="80666"/>
                </a:lnTo>
                <a:lnTo>
                  <a:pt x="34337" y="80527"/>
                </a:lnTo>
                <a:lnTo>
                  <a:pt x="33323" y="80343"/>
                </a:lnTo>
                <a:lnTo>
                  <a:pt x="32331" y="80158"/>
                </a:lnTo>
                <a:lnTo>
                  <a:pt x="31363" y="79951"/>
                </a:lnTo>
                <a:lnTo>
                  <a:pt x="30371" y="79697"/>
                </a:lnTo>
                <a:lnTo>
                  <a:pt x="29403" y="79443"/>
                </a:lnTo>
                <a:lnTo>
                  <a:pt x="28457" y="79167"/>
                </a:lnTo>
                <a:lnTo>
                  <a:pt x="27512" y="78867"/>
                </a:lnTo>
                <a:lnTo>
                  <a:pt x="26566" y="78521"/>
                </a:lnTo>
                <a:lnTo>
                  <a:pt x="25644" y="78175"/>
                </a:lnTo>
                <a:lnTo>
                  <a:pt x="24744" y="77806"/>
                </a:lnTo>
                <a:lnTo>
                  <a:pt x="23845" y="77414"/>
                </a:lnTo>
                <a:lnTo>
                  <a:pt x="22946" y="76999"/>
                </a:lnTo>
                <a:lnTo>
                  <a:pt x="22069" y="76561"/>
                </a:lnTo>
                <a:lnTo>
                  <a:pt x="21193" y="76100"/>
                </a:lnTo>
                <a:lnTo>
                  <a:pt x="20340" y="75615"/>
                </a:lnTo>
                <a:lnTo>
                  <a:pt x="19510" y="75131"/>
                </a:lnTo>
                <a:lnTo>
                  <a:pt x="18679" y="74601"/>
                </a:lnTo>
                <a:lnTo>
                  <a:pt x="17849" y="74070"/>
                </a:lnTo>
                <a:lnTo>
                  <a:pt x="17065" y="73517"/>
                </a:lnTo>
                <a:lnTo>
                  <a:pt x="16281" y="72940"/>
                </a:lnTo>
                <a:lnTo>
                  <a:pt x="15497" y="72341"/>
                </a:lnTo>
                <a:lnTo>
                  <a:pt x="14736" y="71741"/>
                </a:lnTo>
                <a:lnTo>
                  <a:pt x="13998" y="71119"/>
                </a:lnTo>
                <a:lnTo>
                  <a:pt x="13283" y="70473"/>
                </a:lnTo>
                <a:lnTo>
                  <a:pt x="12568" y="69804"/>
                </a:lnTo>
                <a:lnTo>
                  <a:pt x="11877" y="69135"/>
                </a:lnTo>
                <a:lnTo>
                  <a:pt x="11185" y="68421"/>
                </a:lnTo>
                <a:lnTo>
                  <a:pt x="10516" y="67729"/>
                </a:lnTo>
                <a:lnTo>
                  <a:pt x="9893" y="66991"/>
                </a:lnTo>
                <a:lnTo>
                  <a:pt x="9248" y="66253"/>
                </a:lnTo>
                <a:lnTo>
                  <a:pt x="8648" y="65492"/>
                </a:lnTo>
                <a:lnTo>
                  <a:pt x="8049" y="64731"/>
                </a:lnTo>
                <a:lnTo>
                  <a:pt x="7472" y="63924"/>
                </a:lnTo>
                <a:lnTo>
                  <a:pt x="6919" y="63140"/>
                </a:lnTo>
                <a:lnTo>
                  <a:pt x="6388" y="62310"/>
                </a:lnTo>
                <a:lnTo>
                  <a:pt x="5881" y="61479"/>
                </a:lnTo>
                <a:lnTo>
                  <a:pt x="5374" y="60649"/>
                </a:lnTo>
                <a:lnTo>
                  <a:pt x="4889" y="59796"/>
                </a:lnTo>
                <a:lnTo>
                  <a:pt x="4428" y="58920"/>
                </a:lnTo>
                <a:lnTo>
                  <a:pt x="4013" y="58043"/>
                </a:lnTo>
                <a:lnTo>
                  <a:pt x="3575" y="57167"/>
                </a:lnTo>
                <a:lnTo>
                  <a:pt x="3183" y="56245"/>
                </a:lnTo>
                <a:lnTo>
                  <a:pt x="2814" y="55345"/>
                </a:lnTo>
                <a:lnTo>
                  <a:pt x="2468" y="54423"/>
                </a:lnTo>
                <a:lnTo>
                  <a:pt x="2145" y="53477"/>
                </a:lnTo>
                <a:lnTo>
                  <a:pt x="1822" y="52532"/>
                </a:lnTo>
                <a:lnTo>
                  <a:pt x="1546" y="51586"/>
                </a:lnTo>
                <a:lnTo>
                  <a:pt x="1292" y="50618"/>
                </a:lnTo>
                <a:lnTo>
                  <a:pt x="1038" y="49649"/>
                </a:lnTo>
                <a:lnTo>
                  <a:pt x="831" y="48658"/>
                </a:lnTo>
                <a:lnTo>
                  <a:pt x="646" y="47666"/>
                </a:lnTo>
                <a:lnTo>
                  <a:pt x="485" y="46652"/>
                </a:lnTo>
                <a:lnTo>
                  <a:pt x="323" y="45660"/>
                </a:lnTo>
                <a:lnTo>
                  <a:pt x="208" y="44645"/>
                </a:lnTo>
                <a:lnTo>
                  <a:pt x="116" y="43608"/>
                </a:lnTo>
                <a:lnTo>
                  <a:pt x="70" y="42570"/>
                </a:lnTo>
                <a:lnTo>
                  <a:pt x="24" y="41532"/>
                </a:lnTo>
                <a:lnTo>
                  <a:pt x="1" y="40494"/>
                </a:lnTo>
                <a:lnTo>
                  <a:pt x="1" y="40494"/>
                </a:lnTo>
                <a:lnTo>
                  <a:pt x="24" y="39457"/>
                </a:lnTo>
                <a:lnTo>
                  <a:pt x="70" y="38419"/>
                </a:lnTo>
                <a:lnTo>
                  <a:pt x="116" y="37381"/>
                </a:lnTo>
                <a:lnTo>
                  <a:pt x="208" y="36367"/>
                </a:lnTo>
                <a:lnTo>
                  <a:pt x="323" y="35329"/>
                </a:lnTo>
                <a:lnTo>
                  <a:pt x="485" y="34337"/>
                </a:lnTo>
                <a:lnTo>
                  <a:pt x="646" y="33323"/>
                </a:lnTo>
                <a:lnTo>
                  <a:pt x="831" y="32331"/>
                </a:lnTo>
                <a:lnTo>
                  <a:pt x="1038" y="31363"/>
                </a:lnTo>
                <a:lnTo>
                  <a:pt x="1292" y="30371"/>
                </a:lnTo>
                <a:lnTo>
                  <a:pt x="1546" y="29402"/>
                </a:lnTo>
                <a:lnTo>
                  <a:pt x="1822" y="28457"/>
                </a:lnTo>
                <a:lnTo>
                  <a:pt x="2145" y="27511"/>
                </a:lnTo>
                <a:lnTo>
                  <a:pt x="2468" y="26566"/>
                </a:lnTo>
                <a:lnTo>
                  <a:pt x="2814" y="25644"/>
                </a:lnTo>
                <a:lnTo>
                  <a:pt x="3183" y="24744"/>
                </a:lnTo>
                <a:lnTo>
                  <a:pt x="3575" y="23845"/>
                </a:lnTo>
                <a:lnTo>
                  <a:pt x="4013" y="22945"/>
                </a:lnTo>
                <a:lnTo>
                  <a:pt x="4428" y="22069"/>
                </a:lnTo>
                <a:lnTo>
                  <a:pt x="4889" y="21193"/>
                </a:lnTo>
                <a:lnTo>
                  <a:pt x="5374" y="20340"/>
                </a:lnTo>
                <a:lnTo>
                  <a:pt x="5881" y="19509"/>
                </a:lnTo>
                <a:lnTo>
                  <a:pt x="6388" y="18679"/>
                </a:lnTo>
                <a:lnTo>
                  <a:pt x="6919" y="17849"/>
                </a:lnTo>
                <a:lnTo>
                  <a:pt x="7472" y="17065"/>
                </a:lnTo>
                <a:lnTo>
                  <a:pt x="8049" y="16281"/>
                </a:lnTo>
                <a:lnTo>
                  <a:pt x="8648" y="15497"/>
                </a:lnTo>
                <a:lnTo>
                  <a:pt x="9248" y="14736"/>
                </a:lnTo>
                <a:lnTo>
                  <a:pt x="9893" y="13998"/>
                </a:lnTo>
                <a:lnTo>
                  <a:pt x="10516" y="13283"/>
                </a:lnTo>
                <a:lnTo>
                  <a:pt x="11185" y="12568"/>
                </a:lnTo>
                <a:lnTo>
                  <a:pt x="11877" y="11876"/>
                </a:lnTo>
                <a:lnTo>
                  <a:pt x="12568" y="11185"/>
                </a:lnTo>
                <a:lnTo>
                  <a:pt x="13283" y="10539"/>
                </a:lnTo>
                <a:lnTo>
                  <a:pt x="13998" y="9893"/>
                </a:lnTo>
                <a:lnTo>
                  <a:pt x="14736" y="9248"/>
                </a:lnTo>
                <a:lnTo>
                  <a:pt x="15497" y="8648"/>
                </a:lnTo>
                <a:lnTo>
                  <a:pt x="16281" y="8048"/>
                </a:lnTo>
                <a:lnTo>
                  <a:pt x="17065" y="7472"/>
                </a:lnTo>
                <a:lnTo>
                  <a:pt x="17849" y="6918"/>
                </a:lnTo>
                <a:lnTo>
                  <a:pt x="18679" y="6388"/>
                </a:lnTo>
                <a:lnTo>
                  <a:pt x="19510" y="5881"/>
                </a:lnTo>
                <a:lnTo>
                  <a:pt x="20340" y="5373"/>
                </a:lnTo>
                <a:lnTo>
                  <a:pt x="21193" y="4889"/>
                </a:lnTo>
                <a:lnTo>
                  <a:pt x="22069" y="4428"/>
                </a:lnTo>
                <a:lnTo>
                  <a:pt x="22946" y="4013"/>
                </a:lnTo>
                <a:lnTo>
                  <a:pt x="23845" y="3598"/>
                </a:lnTo>
                <a:lnTo>
                  <a:pt x="24744" y="3183"/>
                </a:lnTo>
                <a:lnTo>
                  <a:pt x="25644" y="2814"/>
                </a:lnTo>
                <a:lnTo>
                  <a:pt x="26566" y="2468"/>
                </a:lnTo>
                <a:lnTo>
                  <a:pt x="27512" y="2145"/>
                </a:lnTo>
                <a:lnTo>
                  <a:pt x="28457" y="1822"/>
                </a:lnTo>
                <a:lnTo>
                  <a:pt x="29403" y="1545"/>
                </a:lnTo>
                <a:lnTo>
                  <a:pt x="30371" y="1292"/>
                </a:lnTo>
                <a:lnTo>
                  <a:pt x="31363" y="1038"/>
                </a:lnTo>
                <a:lnTo>
                  <a:pt x="32331" y="831"/>
                </a:lnTo>
                <a:lnTo>
                  <a:pt x="33323" y="646"/>
                </a:lnTo>
                <a:lnTo>
                  <a:pt x="34337" y="485"/>
                </a:lnTo>
                <a:lnTo>
                  <a:pt x="35329" y="346"/>
                </a:lnTo>
                <a:lnTo>
                  <a:pt x="36367" y="208"/>
                </a:lnTo>
                <a:lnTo>
                  <a:pt x="37381" y="139"/>
                </a:lnTo>
                <a:lnTo>
                  <a:pt x="38419" y="70"/>
                </a:lnTo>
                <a:lnTo>
                  <a:pt x="39457" y="23"/>
                </a:lnTo>
                <a:lnTo>
                  <a:pt x="40495" y="0"/>
                </a:lnTo>
                <a:lnTo>
                  <a:pt x="4049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3" name="Google Shape;733;p30"/>
          <p:cNvGrpSpPr/>
          <p:nvPr/>
        </p:nvGrpSpPr>
        <p:grpSpPr>
          <a:xfrm>
            <a:off x="5816961" y="1482475"/>
            <a:ext cx="2613808" cy="2480341"/>
            <a:chOff x="5816961" y="1621482"/>
            <a:chExt cx="2613808" cy="2480341"/>
          </a:xfrm>
        </p:grpSpPr>
        <p:sp>
          <p:nvSpPr>
            <p:cNvPr id="734" name="Google Shape;734;p30"/>
            <p:cNvSpPr/>
            <p:nvPr/>
          </p:nvSpPr>
          <p:spPr>
            <a:xfrm>
              <a:off x="5816961" y="1621482"/>
              <a:ext cx="1038890" cy="1129119"/>
            </a:xfrm>
            <a:custGeom>
              <a:avLst/>
              <a:gdLst/>
              <a:ahLst/>
              <a:cxnLst/>
              <a:rect l="l" t="t" r="r" b="b"/>
              <a:pathLst>
                <a:path w="31594" h="34338" extrusionOk="0">
                  <a:moveTo>
                    <a:pt x="2053" y="21262"/>
                  </a:moveTo>
                  <a:lnTo>
                    <a:pt x="2053" y="21262"/>
                  </a:lnTo>
                  <a:lnTo>
                    <a:pt x="1753" y="21723"/>
                  </a:lnTo>
                  <a:lnTo>
                    <a:pt x="1499" y="22208"/>
                  </a:lnTo>
                  <a:lnTo>
                    <a:pt x="1269" y="22761"/>
                  </a:lnTo>
                  <a:lnTo>
                    <a:pt x="1107" y="23338"/>
                  </a:lnTo>
                  <a:lnTo>
                    <a:pt x="1015" y="23637"/>
                  </a:lnTo>
                  <a:lnTo>
                    <a:pt x="969" y="23960"/>
                  </a:lnTo>
                  <a:lnTo>
                    <a:pt x="923" y="24283"/>
                  </a:lnTo>
                  <a:lnTo>
                    <a:pt x="877" y="24606"/>
                  </a:lnTo>
                  <a:lnTo>
                    <a:pt x="854" y="24975"/>
                  </a:lnTo>
                  <a:lnTo>
                    <a:pt x="854" y="25321"/>
                  </a:lnTo>
                  <a:lnTo>
                    <a:pt x="877" y="26082"/>
                  </a:lnTo>
                  <a:lnTo>
                    <a:pt x="877" y="26082"/>
                  </a:lnTo>
                  <a:lnTo>
                    <a:pt x="923" y="26658"/>
                  </a:lnTo>
                  <a:lnTo>
                    <a:pt x="1015" y="27235"/>
                  </a:lnTo>
                  <a:lnTo>
                    <a:pt x="1154" y="27788"/>
                  </a:lnTo>
                  <a:lnTo>
                    <a:pt x="1315" y="28342"/>
                  </a:lnTo>
                  <a:lnTo>
                    <a:pt x="1499" y="28895"/>
                  </a:lnTo>
                  <a:lnTo>
                    <a:pt x="1730" y="29425"/>
                  </a:lnTo>
                  <a:lnTo>
                    <a:pt x="1984" y="29933"/>
                  </a:lnTo>
                  <a:lnTo>
                    <a:pt x="2284" y="30417"/>
                  </a:lnTo>
                  <a:lnTo>
                    <a:pt x="2583" y="30901"/>
                  </a:lnTo>
                  <a:lnTo>
                    <a:pt x="2929" y="31363"/>
                  </a:lnTo>
                  <a:lnTo>
                    <a:pt x="3275" y="31778"/>
                  </a:lnTo>
                  <a:lnTo>
                    <a:pt x="3667" y="32193"/>
                  </a:lnTo>
                  <a:lnTo>
                    <a:pt x="4059" y="32562"/>
                  </a:lnTo>
                  <a:lnTo>
                    <a:pt x="4474" y="32908"/>
                  </a:lnTo>
                  <a:lnTo>
                    <a:pt x="4912" y="33230"/>
                  </a:lnTo>
                  <a:lnTo>
                    <a:pt x="5351" y="33507"/>
                  </a:lnTo>
                  <a:lnTo>
                    <a:pt x="5351" y="33507"/>
                  </a:lnTo>
                  <a:lnTo>
                    <a:pt x="5812" y="33738"/>
                  </a:lnTo>
                  <a:lnTo>
                    <a:pt x="6296" y="33945"/>
                  </a:lnTo>
                  <a:lnTo>
                    <a:pt x="6780" y="34107"/>
                  </a:lnTo>
                  <a:lnTo>
                    <a:pt x="7288" y="34222"/>
                  </a:lnTo>
                  <a:lnTo>
                    <a:pt x="7772" y="34291"/>
                  </a:lnTo>
                  <a:lnTo>
                    <a:pt x="8279" y="34337"/>
                  </a:lnTo>
                  <a:lnTo>
                    <a:pt x="8787" y="34314"/>
                  </a:lnTo>
                  <a:lnTo>
                    <a:pt x="9294" y="34222"/>
                  </a:lnTo>
                  <a:lnTo>
                    <a:pt x="9824" y="34107"/>
                  </a:lnTo>
                  <a:lnTo>
                    <a:pt x="10332" y="33922"/>
                  </a:lnTo>
                  <a:lnTo>
                    <a:pt x="10585" y="33807"/>
                  </a:lnTo>
                  <a:lnTo>
                    <a:pt x="10839" y="33669"/>
                  </a:lnTo>
                  <a:lnTo>
                    <a:pt x="11093" y="33530"/>
                  </a:lnTo>
                  <a:lnTo>
                    <a:pt x="11323" y="33369"/>
                  </a:lnTo>
                  <a:lnTo>
                    <a:pt x="11577" y="33184"/>
                  </a:lnTo>
                  <a:lnTo>
                    <a:pt x="11831" y="33000"/>
                  </a:lnTo>
                  <a:lnTo>
                    <a:pt x="12061" y="32792"/>
                  </a:lnTo>
                  <a:lnTo>
                    <a:pt x="12315" y="32562"/>
                  </a:lnTo>
                  <a:lnTo>
                    <a:pt x="12799" y="32077"/>
                  </a:lnTo>
                  <a:lnTo>
                    <a:pt x="13260" y="31501"/>
                  </a:lnTo>
                  <a:lnTo>
                    <a:pt x="13260" y="31501"/>
                  </a:lnTo>
                  <a:lnTo>
                    <a:pt x="13721" y="31455"/>
                  </a:lnTo>
                  <a:lnTo>
                    <a:pt x="14183" y="31386"/>
                  </a:lnTo>
                  <a:lnTo>
                    <a:pt x="14183" y="31386"/>
                  </a:lnTo>
                  <a:lnTo>
                    <a:pt x="14529" y="31316"/>
                  </a:lnTo>
                  <a:lnTo>
                    <a:pt x="14898" y="31224"/>
                  </a:lnTo>
                  <a:lnTo>
                    <a:pt x="15220" y="31109"/>
                  </a:lnTo>
                  <a:lnTo>
                    <a:pt x="15566" y="30971"/>
                  </a:lnTo>
                  <a:lnTo>
                    <a:pt x="15889" y="30809"/>
                  </a:lnTo>
                  <a:lnTo>
                    <a:pt x="16212" y="30625"/>
                  </a:lnTo>
                  <a:lnTo>
                    <a:pt x="16535" y="30417"/>
                  </a:lnTo>
                  <a:lnTo>
                    <a:pt x="16835" y="30186"/>
                  </a:lnTo>
                  <a:lnTo>
                    <a:pt x="16835" y="30186"/>
                  </a:lnTo>
                  <a:lnTo>
                    <a:pt x="17157" y="29887"/>
                  </a:lnTo>
                  <a:lnTo>
                    <a:pt x="17457" y="29564"/>
                  </a:lnTo>
                  <a:lnTo>
                    <a:pt x="17757" y="29218"/>
                  </a:lnTo>
                  <a:lnTo>
                    <a:pt x="18034" y="28872"/>
                  </a:lnTo>
                  <a:lnTo>
                    <a:pt x="18310" y="28503"/>
                  </a:lnTo>
                  <a:lnTo>
                    <a:pt x="18541" y="28134"/>
                  </a:lnTo>
                  <a:lnTo>
                    <a:pt x="18772" y="27742"/>
                  </a:lnTo>
                  <a:lnTo>
                    <a:pt x="18979" y="27327"/>
                  </a:lnTo>
                  <a:lnTo>
                    <a:pt x="18979" y="27327"/>
                  </a:lnTo>
                  <a:lnTo>
                    <a:pt x="19164" y="26912"/>
                  </a:lnTo>
                  <a:lnTo>
                    <a:pt x="19348" y="26497"/>
                  </a:lnTo>
                  <a:lnTo>
                    <a:pt x="19510" y="26082"/>
                  </a:lnTo>
                  <a:lnTo>
                    <a:pt x="19648" y="25644"/>
                  </a:lnTo>
                  <a:lnTo>
                    <a:pt x="19763" y="25228"/>
                  </a:lnTo>
                  <a:lnTo>
                    <a:pt x="19879" y="24790"/>
                  </a:lnTo>
                  <a:lnTo>
                    <a:pt x="19971" y="24375"/>
                  </a:lnTo>
                  <a:lnTo>
                    <a:pt x="20040" y="23937"/>
                  </a:lnTo>
                  <a:lnTo>
                    <a:pt x="20040" y="23937"/>
                  </a:lnTo>
                  <a:lnTo>
                    <a:pt x="20109" y="23545"/>
                  </a:lnTo>
                  <a:lnTo>
                    <a:pt x="20155" y="23153"/>
                  </a:lnTo>
                  <a:lnTo>
                    <a:pt x="20178" y="22392"/>
                  </a:lnTo>
                  <a:lnTo>
                    <a:pt x="20178" y="21654"/>
                  </a:lnTo>
                  <a:lnTo>
                    <a:pt x="20109" y="20939"/>
                  </a:lnTo>
                  <a:lnTo>
                    <a:pt x="20109" y="20939"/>
                  </a:lnTo>
                  <a:lnTo>
                    <a:pt x="20617" y="20732"/>
                  </a:lnTo>
                  <a:lnTo>
                    <a:pt x="21124" y="20501"/>
                  </a:lnTo>
                  <a:lnTo>
                    <a:pt x="21654" y="20201"/>
                  </a:lnTo>
                  <a:lnTo>
                    <a:pt x="22162" y="19878"/>
                  </a:lnTo>
                  <a:lnTo>
                    <a:pt x="22692" y="19486"/>
                  </a:lnTo>
                  <a:lnTo>
                    <a:pt x="23222" y="19071"/>
                  </a:lnTo>
                  <a:lnTo>
                    <a:pt x="23753" y="18587"/>
                  </a:lnTo>
                  <a:lnTo>
                    <a:pt x="24283" y="18057"/>
                  </a:lnTo>
                  <a:lnTo>
                    <a:pt x="24283" y="18057"/>
                  </a:lnTo>
                  <a:lnTo>
                    <a:pt x="24583" y="17734"/>
                  </a:lnTo>
                  <a:lnTo>
                    <a:pt x="24860" y="17388"/>
                  </a:lnTo>
                  <a:lnTo>
                    <a:pt x="25113" y="17019"/>
                  </a:lnTo>
                  <a:lnTo>
                    <a:pt x="25367" y="16650"/>
                  </a:lnTo>
                  <a:lnTo>
                    <a:pt x="25598" y="16281"/>
                  </a:lnTo>
                  <a:lnTo>
                    <a:pt x="25805" y="15889"/>
                  </a:lnTo>
                  <a:lnTo>
                    <a:pt x="25990" y="15497"/>
                  </a:lnTo>
                  <a:lnTo>
                    <a:pt x="26151" y="15082"/>
                  </a:lnTo>
                  <a:lnTo>
                    <a:pt x="26151" y="15082"/>
                  </a:lnTo>
                  <a:lnTo>
                    <a:pt x="26543" y="14874"/>
                  </a:lnTo>
                  <a:lnTo>
                    <a:pt x="26935" y="14644"/>
                  </a:lnTo>
                  <a:lnTo>
                    <a:pt x="27327" y="14390"/>
                  </a:lnTo>
                  <a:lnTo>
                    <a:pt x="27696" y="14113"/>
                  </a:lnTo>
                  <a:lnTo>
                    <a:pt x="28065" y="13814"/>
                  </a:lnTo>
                  <a:lnTo>
                    <a:pt x="28411" y="13491"/>
                  </a:lnTo>
                  <a:lnTo>
                    <a:pt x="28757" y="13168"/>
                  </a:lnTo>
                  <a:lnTo>
                    <a:pt x="29080" y="12822"/>
                  </a:lnTo>
                  <a:lnTo>
                    <a:pt x="29080" y="12822"/>
                  </a:lnTo>
                  <a:lnTo>
                    <a:pt x="29587" y="12245"/>
                  </a:lnTo>
                  <a:lnTo>
                    <a:pt x="30025" y="11646"/>
                  </a:lnTo>
                  <a:lnTo>
                    <a:pt x="30440" y="11023"/>
                  </a:lnTo>
                  <a:lnTo>
                    <a:pt x="30625" y="10700"/>
                  </a:lnTo>
                  <a:lnTo>
                    <a:pt x="30786" y="10378"/>
                  </a:lnTo>
                  <a:lnTo>
                    <a:pt x="30948" y="10032"/>
                  </a:lnTo>
                  <a:lnTo>
                    <a:pt x="31086" y="9709"/>
                  </a:lnTo>
                  <a:lnTo>
                    <a:pt x="31201" y="9363"/>
                  </a:lnTo>
                  <a:lnTo>
                    <a:pt x="31317" y="9040"/>
                  </a:lnTo>
                  <a:lnTo>
                    <a:pt x="31409" y="8694"/>
                  </a:lnTo>
                  <a:lnTo>
                    <a:pt x="31478" y="8348"/>
                  </a:lnTo>
                  <a:lnTo>
                    <a:pt x="31524" y="8025"/>
                  </a:lnTo>
                  <a:lnTo>
                    <a:pt x="31570" y="7680"/>
                  </a:lnTo>
                  <a:lnTo>
                    <a:pt x="31593" y="7357"/>
                  </a:lnTo>
                  <a:lnTo>
                    <a:pt x="31593" y="7011"/>
                  </a:lnTo>
                  <a:lnTo>
                    <a:pt x="31570" y="6688"/>
                  </a:lnTo>
                  <a:lnTo>
                    <a:pt x="31547" y="6365"/>
                  </a:lnTo>
                  <a:lnTo>
                    <a:pt x="31478" y="6042"/>
                  </a:lnTo>
                  <a:lnTo>
                    <a:pt x="31409" y="5719"/>
                  </a:lnTo>
                  <a:lnTo>
                    <a:pt x="31293" y="5420"/>
                  </a:lnTo>
                  <a:lnTo>
                    <a:pt x="31178" y="5097"/>
                  </a:lnTo>
                  <a:lnTo>
                    <a:pt x="31017" y="4820"/>
                  </a:lnTo>
                  <a:lnTo>
                    <a:pt x="30855" y="4520"/>
                  </a:lnTo>
                  <a:lnTo>
                    <a:pt x="30648" y="4244"/>
                  </a:lnTo>
                  <a:lnTo>
                    <a:pt x="30440" y="3967"/>
                  </a:lnTo>
                  <a:lnTo>
                    <a:pt x="30187" y="3690"/>
                  </a:lnTo>
                  <a:lnTo>
                    <a:pt x="29910" y="3436"/>
                  </a:lnTo>
                  <a:lnTo>
                    <a:pt x="29610" y="3206"/>
                  </a:lnTo>
                  <a:lnTo>
                    <a:pt x="29287" y="2952"/>
                  </a:lnTo>
                  <a:lnTo>
                    <a:pt x="29287" y="2952"/>
                  </a:lnTo>
                  <a:lnTo>
                    <a:pt x="28918" y="2722"/>
                  </a:lnTo>
                  <a:lnTo>
                    <a:pt x="28549" y="2491"/>
                  </a:lnTo>
                  <a:lnTo>
                    <a:pt x="28157" y="2283"/>
                  </a:lnTo>
                  <a:lnTo>
                    <a:pt x="27765" y="2099"/>
                  </a:lnTo>
                  <a:lnTo>
                    <a:pt x="27373" y="1914"/>
                  </a:lnTo>
                  <a:lnTo>
                    <a:pt x="26981" y="1753"/>
                  </a:lnTo>
                  <a:lnTo>
                    <a:pt x="26589" y="1592"/>
                  </a:lnTo>
                  <a:lnTo>
                    <a:pt x="26174" y="1453"/>
                  </a:lnTo>
                  <a:lnTo>
                    <a:pt x="25367" y="1200"/>
                  </a:lnTo>
                  <a:lnTo>
                    <a:pt x="24537" y="1015"/>
                  </a:lnTo>
                  <a:lnTo>
                    <a:pt x="23707" y="877"/>
                  </a:lnTo>
                  <a:lnTo>
                    <a:pt x="22853" y="784"/>
                  </a:lnTo>
                  <a:lnTo>
                    <a:pt x="22023" y="715"/>
                  </a:lnTo>
                  <a:lnTo>
                    <a:pt x="21193" y="715"/>
                  </a:lnTo>
                  <a:lnTo>
                    <a:pt x="20340" y="761"/>
                  </a:lnTo>
                  <a:lnTo>
                    <a:pt x="19510" y="831"/>
                  </a:lnTo>
                  <a:lnTo>
                    <a:pt x="18703" y="946"/>
                  </a:lnTo>
                  <a:lnTo>
                    <a:pt x="17895" y="1107"/>
                  </a:lnTo>
                  <a:lnTo>
                    <a:pt x="17111" y="1292"/>
                  </a:lnTo>
                  <a:lnTo>
                    <a:pt x="16327" y="1522"/>
                  </a:lnTo>
                  <a:lnTo>
                    <a:pt x="16327" y="1522"/>
                  </a:lnTo>
                  <a:lnTo>
                    <a:pt x="15843" y="1153"/>
                  </a:lnTo>
                  <a:lnTo>
                    <a:pt x="15313" y="831"/>
                  </a:lnTo>
                  <a:lnTo>
                    <a:pt x="14713" y="531"/>
                  </a:lnTo>
                  <a:lnTo>
                    <a:pt x="14067" y="254"/>
                  </a:lnTo>
                  <a:lnTo>
                    <a:pt x="14067" y="254"/>
                  </a:lnTo>
                  <a:lnTo>
                    <a:pt x="13814" y="185"/>
                  </a:lnTo>
                  <a:lnTo>
                    <a:pt x="13537" y="116"/>
                  </a:lnTo>
                  <a:lnTo>
                    <a:pt x="13237" y="47"/>
                  </a:lnTo>
                  <a:lnTo>
                    <a:pt x="12914" y="23"/>
                  </a:lnTo>
                  <a:lnTo>
                    <a:pt x="12568" y="0"/>
                  </a:lnTo>
                  <a:lnTo>
                    <a:pt x="12223" y="0"/>
                  </a:lnTo>
                  <a:lnTo>
                    <a:pt x="11854" y="23"/>
                  </a:lnTo>
                  <a:lnTo>
                    <a:pt x="11462" y="70"/>
                  </a:lnTo>
                  <a:lnTo>
                    <a:pt x="11046" y="116"/>
                  </a:lnTo>
                  <a:lnTo>
                    <a:pt x="10631" y="208"/>
                  </a:lnTo>
                  <a:lnTo>
                    <a:pt x="10216" y="300"/>
                  </a:lnTo>
                  <a:lnTo>
                    <a:pt x="9778" y="439"/>
                  </a:lnTo>
                  <a:lnTo>
                    <a:pt x="9340" y="577"/>
                  </a:lnTo>
                  <a:lnTo>
                    <a:pt x="8879" y="738"/>
                  </a:lnTo>
                  <a:lnTo>
                    <a:pt x="8418" y="923"/>
                  </a:lnTo>
                  <a:lnTo>
                    <a:pt x="7956" y="1153"/>
                  </a:lnTo>
                  <a:lnTo>
                    <a:pt x="7956" y="1153"/>
                  </a:lnTo>
                  <a:lnTo>
                    <a:pt x="7334" y="1476"/>
                  </a:lnTo>
                  <a:lnTo>
                    <a:pt x="6711" y="1822"/>
                  </a:lnTo>
                  <a:lnTo>
                    <a:pt x="6088" y="2237"/>
                  </a:lnTo>
                  <a:lnTo>
                    <a:pt x="5443" y="2675"/>
                  </a:lnTo>
                  <a:lnTo>
                    <a:pt x="4843" y="3183"/>
                  </a:lnTo>
                  <a:lnTo>
                    <a:pt x="4221" y="3736"/>
                  </a:lnTo>
                  <a:lnTo>
                    <a:pt x="3621" y="4313"/>
                  </a:lnTo>
                  <a:lnTo>
                    <a:pt x="3045" y="4958"/>
                  </a:lnTo>
                  <a:lnTo>
                    <a:pt x="3045" y="4958"/>
                  </a:lnTo>
                  <a:lnTo>
                    <a:pt x="2629" y="5466"/>
                  </a:lnTo>
                  <a:lnTo>
                    <a:pt x="2260" y="6042"/>
                  </a:lnTo>
                  <a:lnTo>
                    <a:pt x="1891" y="6642"/>
                  </a:lnTo>
                  <a:lnTo>
                    <a:pt x="1569" y="7311"/>
                  </a:lnTo>
                  <a:lnTo>
                    <a:pt x="1246" y="8025"/>
                  </a:lnTo>
                  <a:lnTo>
                    <a:pt x="969" y="8786"/>
                  </a:lnTo>
                  <a:lnTo>
                    <a:pt x="715" y="9570"/>
                  </a:lnTo>
                  <a:lnTo>
                    <a:pt x="508" y="10378"/>
                  </a:lnTo>
                  <a:lnTo>
                    <a:pt x="323" y="11208"/>
                  </a:lnTo>
                  <a:lnTo>
                    <a:pt x="185" y="12061"/>
                  </a:lnTo>
                  <a:lnTo>
                    <a:pt x="70" y="12914"/>
                  </a:lnTo>
                  <a:lnTo>
                    <a:pt x="24" y="13767"/>
                  </a:lnTo>
                  <a:lnTo>
                    <a:pt x="1" y="14644"/>
                  </a:lnTo>
                  <a:lnTo>
                    <a:pt x="24" y="15497"/>
                  </a:lnTo>
                  <a:lnTo>
                    <a:pt x="93" y="16327"/>
                  </a:lnTo>
                  <a:lnTo>
                    <a:pt x="231" y="17157"/>
                  </a:lnTo>
                  <a:lnTo>
                    <a:pt x="231" y="17157"/>
                  </a:lnTo>
                  <a:lnTo>
                    <a:pt x="346" y="17734"/>
                  </a:lnTo>
                  <a:lnTo>
                    <a:pt x="508" y="18287"/>
                  </a:lnTo>
                  <a:lnTo>
                    <a:pt x="692" y="18841"/>
                  </a:lnTo>
                  <a:lnTo>
                    <a:pt x="900" y="19371"/>
                  </a:lnTo>
                  <a:lnTo>
                    <a:pt x="1130" y="19878"/>
                  </a:lnTo>
                  <a:lnTo>
                    <a:pt x="1407" y="20363"/>
                  </a:lnTo>
                  <a:lnTo>
                    <a:pt x="1707" y="20824"/>
                  </a:lnTo>
                  <a:lnTo>
                    <a:pt x="2053" y="21262"/>
                  </a:lnTo>
                  <a:lnTo>
                    <a:pt x="2053" y="21262"/>
                  </a:lnTo>
                  <a:close/>
                  <a:moveTo>
                    <a:pt x="2260" y="21493"/>
                  </a:moveTo>
                  <a:lnTo>
                    <a:pt x="2260" y="21493"/>
                  </a:lnTo>
                  <a:lnTo>
                    <a:pt x="1984" y="21931"/>
                  </a:lnTo>
                  <a:lnTo>
                    <a:pt x="1753" y="22415"/>
                  </a:lnTo>
                  <a:lnTo>
                    <a:pt x="1546" y="22922"/>
                  </a:lnTo>
                  <a:lnTo>
                    <a:pt x="1384" y="23476"/>
                  </a:lnTo>
                  <a:lnTo>
                    <a:pt x="1269" y="24052"/>
                  </a:lnTo>
                  <a:lnTo>
                    <a:pt x="1177" y="24675"/>
                  </a:lnTo>
                  <a:lnTo>
                    <a:pt x="1154" y="25344"/>
                  </a:lnTo>
                  <a:lnTo>
                    <a:pt x="1177" y="26059"/>
                  </a:lnTo>
                  <a:lnTo>
                    <a:pt x="1177" y="26059"/>
                  </a:lnTo>
                  <a:lnTo>
                    <a:pt x="1223" y="26612"/>
                  </a:lnTo>
                  <a:lnTo>
                    <a:pt x="1315" y="27166"/>
                  </a:lnTo>
                  <a:lnTo>
                    <a:pt x="1453" y="27719"/>
                  </a:lnTo>
                  <a:lnTo>
                    <a:pt x="1592" y="28249"/>
                  </a:lnTo>
                  <a:lnTo>
                    <a:pt x="1799" y="28780"/>
                  </a:lnTo>
                  <a:lnTo>
                    <a:pt x="2007" y="29287"/>
                  </a:lnTo>
                  <a:lnTo>
                    <a:pt x="2260" y="29771"/>
                  </a:lnTo>
                  <a:lnTo>
                    <a:pt x="2537" y="30256"/>
                  </a:lnTo>
                  <a:lnTo>
                    <a:pt x="2837" y="30717"/>
                  </a:lnTo>
                  <a:lnTo>
                    <a:pt x="3160" y="31155"/>
                  </a:lnTo>
                  <a:lnTo>
                    <a:pt x="3506" y="31570"/>
                  </a:lnTo>
                  <a:lnTo>
                    <a:pt x="3875" y="31962"/>
                  </a:lnTo>
                  <a:lnTo>
                    <a:pt x="4267" y="32331"/>
                  </a:lnTo>
                  <a:lnTo>
                    <a:pt x="4659" y="32677"/>
                  </a:lnTo>
                  <a:lnTo>
                    <a:pt x="5074" y="32977"/>
                  </a:lnTo>
                  <a:lnTo>
                    <a:pt x="5512" y="33230"/>
                  </a:lnTo>
                  <a:lnTo>
                    <a:pt x="5512" y="33230"/>
                  </a:lnTo>
                  <a:lnTo>
                    <a:pt x="5950" y="33461"/>
                  </a:lnTo>
                  <a:lnTo>
                    <a:pt x="6388" y="33669"/>
                  </a:lnTo>
                  <a:lnTo>
                    <a:pt x="6849" y="33807"/>
                  </a:lnTo>
                  <a:lnTo>
                    <a:pt x="7311" y="33922"/>
                  </a:lnTo>
                  <a:lnTo>
                    <a:pt x="7772" y="34015"/>
                  </a:lnTo>
                  <a:lnTo>
                    <a:pt x="8256" y="34038"/>
                  </a:lnTo>
                  <a:lnTo>
                    <a:pt x="8717" y="34015"/>
                  </a:lnTo>
                  <a:lnTo>
                    <a:pt x="9202" y="33968"/>
                  </a:lnTo>
                  <a:lnTo>
                    <a:pt x="9686" y="33853"/>
                  </a:lnTo>
                  <a:lnTo>
                    <a:pt x="10170" y="33692"/>
                  </a:lnTo>
                  <a:lnTo>
                    <a:pt x="10631" y="33461"/>
                  </a:lnTo>
                  <a:lnTo>
                    <a:pt x="11116" y="33184"/>
                  </a:lnTo>
                  <a:lnTo>
                    <a:pt x="11577" y="32861"/>
                  </a:lnTo>
                  <a:lnTo>
                    <a:pt x="12038" y="32469"/>
                  </a:lnTo>
                  <a:lnTo>
                    <a:pt x="12499" y="32031"/>
                  </a:lnTo>
                  <a:lnTo>
                    <a:pt x="12937" y="31524"/>
                  </a:lnTo>
                  <a:lnTo>
                    <a:pt x="12937" y="31524"/>
                  </a:lnTo>
                  <a:lnTo>
                    <a:pt x="12545" y="31524"/>
                  </a:lnTo>
                  <a:lnTo>
                    <a:pt x="12130" y="31501"/>
                  </a:lnTo>
                  <a:lnTo>
                    <a:pt x="11300" y="31455"/>
                  </a:lnTo>
                  <a:lnTo>
                    <a:pt x="11300" y="31455"/>
                  </a:lnTo>
                  <a:lnTo>
                    <a:pt x="10562" y="31339"/>
                  </a:lnTo>
                  <a:lnTo>
                    <a:pt x="9870" y="31201"/>
                  </a:lnTo>
                  <a:lnTo>
                    <a:pt x="9202" y="31017"/>
                  </a:lnTo>
                  <a:lnTo>
                    <a:pt x="8602" y="30786"/>
                  </a:lnTo>
                  <a:lnTo>
                    <a:pt x="8049" y="30532"/>
                  </a:lnTo>
                  <a:lnTo>
                    <a:pt x="7541" y="30233"/>
                  </a:lnTo>
                  <a:lnTo>
                    <a:pt x="7057" y="29910"/>
                  </a:lnTo>
                  <a:lnTo>
                    <a:pt x="6619" y="29564"/>
                  </a:lnTo>
                  <a:lnTo>
                    <a:pt x="6227" y="29195"/>
                  </a:lnTo>
                  <a:lnTo>
                    <a:pt x="5881" y="28803"/>
                  </a:lnTo>
                  <a:lnTo>
                    <a:pt x="5558" y="28388"/>
                  </a:lnTo>
                  <a:lnTo>
                    <a:pt x="5281" y="27950"/>
                  </a:lnTo>
                  <a:lnTo>
                    <a:pt x="5051" y="27511"/>
                  </a:lnTo>
                  <a:lnTo>
                    <a:pt x="4843" y="27073"/>
                  </a:lnTo>
                  <a:lnTo>
                    <a:pt x="4682" y="26612"/>
                  </a:lnTo>
                  <a:lnTo>
                    <a:pt x="4543" y="26128"/>
                  </a:lnTo>
                  <a:lnTo>
                    <a:pt x="4543" y="26128"/>
                  </a:lnTo>
                  <a:lnTo>
                    <a:pt x="4451" y="25736"/>
                  </a:lnTo>
                  <a:lnTo>
                    <a:pt x="4382" y="25344"/>
                  </a:lnTo>
                  <a:lnTo>
                    <a:pt x="4336" y="24929"/>
                  </a:lnTo>
                  <a:lnTo>
                    <a:pt x="4336" y="24537"/>
                  </a:lnTo>
                  <a:lnTo>
                    <a:pt x="4336" y="24168"/>
                  </a:lnTo>
                  <a:lnTo>
                    <a:pt x="4359" y="23776"/>
                  </a:lnTo>
                  <a:lnTo>
                    <a:pt x="4405" y="23407"/>
                  </a:lnTo>
                  <a:lnTo>
                    <a:pt x="4474" y="23038"/>
                  </a:lnTo>
                  <a:lnTo>
                    <a:pt x="4474" y="23038"/>
                  </a:lnTo>
                  <a:lnTo>
                    <a:pt x="4151" y="22899"/>
                  </a:lnTo>
                  <a:lnTo>
                    <a:pt x="3852" y="22738"/>
                  </a:lnTo>
                  <a:lnTo>
                    <a:pt x="3552" y="22553"/>
                  </a:lnTo>
                  <a:lnTo>
                    <a:pt x="3275" y="22369"/>
                  </a:lnTo>
                  <a:lnTo>
                    <a:pt x="2998" y="22161"/>
                  </a:lnTo>
                  <a:lnTo>
                    <a:pt x="2745" y="21954"/>
                  </a:lnTo>
                  <a:lnTo>
                    <a:pt x="2491" y="21723"/>
                  </a:lnTo>
                  <a:lnTo>
                    <a:pt x="2260" y="21493"/>
                  </a:lnTo>
                  <a:lnTo>
                    <a:pt x="2260" y="21493"/>
                  </a:lnTo>
                  <a:close/>
                  <a:moveTo>
                    <a:pt x="19763" y="21055"/>
                  </a:moveTo>
                  <a:lnTo>
                    <a:pt x="19763" y="21055"/>
                  </a:lnTo>
                  <a:lnTo>
                    <a:pt x="19256" y="21216"/>
                  </a:lnTo>
                  <a:lnTo>
                    <a:pt x="18772" y="21308"/>
                  </a:lnTo>
                  <a:lnTo>
                    <a:pt x="18772" y="21308"/>
                  </a:lnTo>
                  <a:lnTo>
                    <a:pt x="18610" y="21608"/>
                  </a:lnTo>
                  <a:lnTo>
                    <a:pt x="18610" y="21608"/>
                  </a:lnTo>
                  <a:lnTo>
                    <a:pt x="18449" y="21931"/>
                  </a:lnTo>
                  <a:lnTo>
                    <a:pt x="18264" y="22208"/>
                  </a:lnTo>
                  <a:lnTo>
                    <a:pt x="18080" y="22507"/>
                  </a:lnTo>
                  <a:lnTo>
                    <a:pt x="17872" y="22761"/>
                  </a:lnTo>
                  <a:lnTo>
                    <a:pt x="17665" y="23038"/>
                  </a:lnTo>
                  <a:lnTo>
                    <a:pt x="17434" y="23268"/>
                  </a:lnTo>
                  <a:lnTo>
                    <a:pt x="17204" y="23522"/>
                  </a:lnTo>
                  <a:lnTo>
                    <a:pt x="16950" y="23753"/>
                  </a:lnTo>
                  <a:lnTo>
                    <a:pt x="16443" y="24168"/>
                  </a:lnTo>
                  <a:lnTo>
                    <a:pt x="15912" y="24537"/>
                  </a:lnTo>
                  <a:lnTo>
                    <a:pt x="15336" y="24860"/>
                  </a:lnTo>
                  <a:lnTo>
                    <a:pt x="14759" y="25159"/>
                  </a:lnTo>
                  <a:lnTo>
                    <a:pt x="14160" y="25390"/>
                  </a:lnTo>
                  <a:lnTo>
                    <a:pt x="13537" y="25597"/>
                  </a:lnTo>
                  <a:lnTo>
                    <a:pt x="12914" y="25759"/>
                  </a:lnTo>
                  <a:lnTo>
                    <a:pt x="12269" y="25874"/>
                  </a:lnTo>
                  <a:lnTo>
                    <a:pt x="11623" y="25943"/>
                  </a:lnTo>
                  <a:lnTo>
                    <a:pt x="11000" y="25966"/>
                  </a:lnTo>
                  <a:lnTo>
                    <a:pt x="10355" y="25943"/>
                  </a:lnTo>
                  <a:lnTo>
                    <a:pt x="9732" y="25897"/>
                  </a:lnTo>
                  <a:lnTo>
                    <a:pt x="9732" y="25897"/>
                  </a:lnTo>
                  <a:lnTo>
                    <a:pt x="9363" y="25851"/>
                  </a:lnTo>
                  <a:lnTo>
                    <a:pt x="8994" y="25759"/>
                  </a:lnTo>
                  <a:lnTo>
                    <a:pt x="8625" y="25690"/>
                  </a:lnTo>
                  <a:lnTo>
                    <a:pt x="8279" y="25574"/>
                  </a:lnTo>
                  <a:lnTo>
                    <a:pt x="7933" y="25459"/>
                  </a:lnTo>
                  <a:lnTo>
                    <a:pt x="7587" y="25344"/>
                  </a:lnTo>
                  <a:lnTo>
                    <a:pt x="7265" y="25182"/>
                  </a:lnTo>
                  <a:lnTo>
                    <a:pt x="6942" y="25021"/>
                  </a:lnTo>
                  <a:lnTo>
                    <a:pt x="6642" y="24860"/>
                  </a:lnTo>
                  <a:lnTo>
                    <a:pt x="6342" y="24652"/>
                  </a:lnTo>
                  <a:lnTo>
                    <a:pt x="6065" y="24467"/>
                  </a:lnTo>
                  <a:lnTo>
                    <a:pt x="5789" y="24237"/>
                  </a:lnTo>
                  <a:lnTo>
                    <a:pt x="5558" y="24006"/>
                  </a:lnTo>
                  <a:lnTo>
                    <a:pt x="5304" y="23753"/>
                  </a:lnTo>
                  <a:lnTo>
                    <a:pt x="5097" y="23499"/>
                  </a:lnTo>
                  <a:lnTo>
                    <a:pt x="4889" y="23199"/>
                  </a:lnTo>
                  <a:lnTo>
                    <a:pt x="4889" y="23199"/>
                  </a:lnTo>
                  <a:lnTo>
                    <a:pt x="4613" y="23107"/>
                  </a:lnTo>
                  <a:lnTo>
                    <a:pt x="4613" y="23107"/>
                  </a:lnTo>
                  <a:lnTo>
                    <a:pt x="4566" y="23453"/>
                  </a:lnTo>
                  <a:lnTo>
                    <a:pt x="4520" y="23822"/>
                  </a:lnTo>
                  <a:lnTo>
                    <a:pt x="4497" y="24191"/>
                  </a:lnTo>
                  <a:lnTo>
                    <a:pt x="4497" y="24560"/>
                  </a:lnTo>
                  <a:lnTo>
                    <a:pt x="4520" y="24929"/>
                  </a:lnTo>
                  <a:lnTo>
                    <a:pt x="4566" y="25321"/>
                  </a:lnTo>
                  <a:lnTo>
                    <a:pt x="4636" y="25713"/>
                  </a:lnTo>
                  <a:lnTo>
                    <a:pt x="4728" y="26082"/>
                  </a:lnTo>
                  <a:lnTo>
                    <a:pt x="4728" y="26082"/>
                  </a:lnTo>
                  <a:lnTo>
                    <a:pt x="4866" y="26543"/>
                  </a:lnTo>
                  <a:lnTo>
                    <a:pt x="5028" y="26981"/>
                  </a:lnTo>
                  <a:lnTo>
                    <a:pt x="5235" y="27419"/>
                  </a:lnTo>
                  <a:lnTo>
                    <a:pt x="5466" y="27834"/>
                  </a:lnTo>
                  <a:lnTo>
                    <a:pt x="5743" y="28249"/>
                  </a:lnTo>
                  <a:lnTo>
                    <a:pt x="6042" y="28641"/>
                  </a:lnTo>
                  <a:lnTo>
                    <a:pt x="6388" y="29033"/>
                  </a:lnTo>
                  <a:lnTo>
                    <a:pt x="6780" y="29379"/>
                  </a:lnTo>
                  <a:lnTo>
                    <a:pt x="7195" y="29725"/>
                  </a:lnTo>
                  <a:lnTo>
                    <a:pt x="7680" y="30025"/>
                  </a:lnTo>
                  <a:lnTo>
                    <a:pt x="8164" y="30302"/>
                  </a:lnTo>
                  <a:lnTo>
                    <a:pt x="8717" y="30555"/>
                  </a:lnTo>
                  <a:lnTo>
                    <a:pt x="9294" y="30763"/>
                  </a:lnTo>
                  <a:lnTo>
                    <a:pt x="9940" y="30924"/>
                  </a:lnTo>
                  <a:lnTo>
                    <a:pt x="10608" y="31063"/>
                  </a:lnTo>
                  <a:lnTo>
                    <a:pt x="11323" y="31155"/>
                  </a:lnTo>
                  <a:lnTo>
                    <a:pt x="11323" y="31155"/>
                  </a:lnTo>
                  <a:lnTo>
                    <a:pt x="12038" y="31201"/>
                  </a:lnTo>
                  <a:lnTo>
                    <a:pt x="12730" y="31201"/>
                  </a:lnTo>
                  <a:lnTo>
                    <a:pt x="13445" y="31155"/>
                  </a:lnTo>
                  <a:lnTo>
                    <a:pt x="13791" y="31132"/>
                  </a:lnTo>
                  <a:lnTo>
                    <a:pt x="14114" y="31063"/>
                  </a:lnTo>
                  <a:lnTo>
                    <a:pt x="14114" y="31063"/>
                  </a:lnTo>
                  <a:lnTo>
                    <a:pt x="14459" y="30994"/>
                  </a:lnTo>
                  <a:lnTo>
                    <a:pt x="14782" y="30901"/>
                  </a:lnTo>
                  <a:lnTo>
                    <a:pt x="15105" y="30786"/>
                  </a:lnTo>
                  <a:lnTo>
                    <a:pt x="15428" y="30671"/>
                  </a:lnTo>
                  <a:lnTo>
                    <a:pt x="15728" y="30509"/>
                  </a:lnTo>
                  <a:lnTo>
                    <a:pt x="16028" y="30348"/>
                  </a:lnTo>
                  <a:lnTo>
                    <a:pt x="16327" y="30140"/>
                  </a:lnTo>
                  <a:lnTo>
                    <a:pt x="16604" y="29910"/>
                  </a:lnTo>
                  <a:lnTo>
                    <a:pt x="16604" y="29910"/>
                  </a:lnTo>
                  <a:lnTo>
                    <a:pt x="16927" y="29633"/>
                  </a:lnTo>
                  <a:lnTo>
                    <a:pt x="17227" y="29333"/>
                  </a:lnTo>
                  <a:lnTo>
                    <a:pt x="17503" y="29010"/>
                  </a:lnTo>
                  <a:lnTo>
                    <a:pt x="17780" y="28664"/>
                  </a:lnTo>
                  <a:lnTo>
                    <a:pt x="18011" y="28319"/>
                  </a:lnTo>
                  <a:lnTo>
                    <a:pt x="18241" y="27950"/>
                  </a:lnTo>
                  <a:lnTo>
                    <a:pt x="18472" y="27558"/>
                  </a:lnTo>
                  <a:lnTo>
                    <a:pt x="18656" y="27189"/>
                  </a:lnTo>
                  <a:lnTo>
                    <a:pt x="18656" y="27189"/>
                  </a:lnTo>
                  <a:lnTo>
                    <a:pt x="18841" y="26774"/>
                  </a:lnTo>
                  <a:lnTo>
                    <a:pt x="19025" y="26382"/>
                  </a:lnTo>
                  <a:lnTo>
                    <a:pt x="19164" y="25966"/>
                  </a:lnTo>
                  <a:lnTo>
                    <a:pt x="19302" y="25551"/>
                  </a:lnTo>
                  <a:lnTo>
                    <a:pt x="19417" y="25136"/>
                  </a:lnTo>
                  <a:lnTo>
                    <a:pt x="19533" y="24721"/>
                  </a:lnTo>
                  <a:lnTo>
                    <a:pt x="19625" y="24306"/>
                  </a:lnTo>
                  <a:lnTo>
                    <a:pt x="19694" y="23868"/>
                  </a:lnTo>
                  <a:lnTo>
                    <a:pt x="19694" y="23868"/>
                  </a:lnTo>
                  <a:lnTo>
                    <a:pt x="19786" y="23153"/>
                  </a:lnTo>
                  <a:lnTo>
                    <a:pt x="19832" y="22438"/>
                  </a:lnTo>
                  <a:lnTo>
                    <a:pt x="19809" y="21746"/>
                  </a:lnTo>
                  <a:lnTo>
                    <a:pt x="19763" y="21055"/>
                  </a:lnTo>
                  <a:lnTo>
                    <a:pt x="19763" y="21055"/>
                  </a:lnTo>
                  <a:close/>
                  <a:moveTo>
                    <a:pt x="10009" y="13168"/>
                  </a:moveTo>
                  <a:lnTo>
                    <a:pt x="10009" y="13168"/>
                  </a:lnTo>
                  <a:lnTo>
                    <a:pt x="9548" y="13237"/>
                  </a:lnTo>
                  <a:lnTo>
                    <a:pt x="9109" y="13352"/>
                  </a:lnTo>
                  <a:lnTo>
                    <a:pt x="8671" y="13491"/>
                  </a:lnTo>
                  <a:lnTo>
                    <a:pt x="8233" y="13675"/>
                  </a:lnTo>
                  <a:lnTo>
                    <a:pt x="7818" y="13883"/>
                  </a:lnTo>
                  <a:lnTo>
                    <a:pt x="7426" y="14136"/>
                  </a:lnTo>
                  <a:lnTo>
                    <a:pt x="7034" y="14413"/>
                  </a:lnTo>
                  <a:lnTo>
                    <a:pt x="6688" y="14736"/>
                  </a:lnTo>
                  <a:lnTo>
                    <a:pt x="6342" y="15105"/>
                  </a:lnTo>
                  <a:lnTo>
                    <a:pt x="6019" y="15497"/>
                  </a:lnTo>
                  <a:lnTo>
                    <a:pt x="5720" y="15912"/>
                  </a:lnTo>
                  <a:lnTo>
                    <a:pt x="5443" y="16373"/>
                  </a:lnTo>
                  <a:lnTo>
                    <a:pt x="5189" y="16881"/>
                  </a:lnTo>
                  <a:lnTo>
                    <a:pt x="4959" y="17434"/>
                  </a:lnTo>
                  <a:lnTo>
                    <a:pt x="4774" y="18011"/>
                  </a:lnTo>
                  <a:lnTo>
                    <a:pt x="4613" y="18633"/>
                  </a:lnTo>
                  <a:lnTo>
                    <a:pt x="4613" y="18633"/>
                  </a:lnTo>
                  <a:lnTo>
                    <a:pt x="4520" y="19094"/>
                  </a:lnTo>
                  <a:lnTo>
                    <a:pt x="4520" y="19094"/>
                  </a:lnTo>
                  <a:lnTo>
                    <a:pt x="4959" y="18864"/>
                  </a:lnTo>
                  <a:lnTo>
                    <a:pt x="5374" y="18656"/>
                  </a:lnTo>
                  <a:lnTo>
                    <a:pt x="5812" y="18449"/>
                  </a:lnTo>
                  <a:lnTo>
                    <a:pt x="6273" y="18264"/>
                  </a:lnTo>
                  <a:lnTo>
                    <a:pt x="6273" y="18264"/>
                  </a:lnTo>
                  <a:lnTo>
                    <a:pt x="6734" y="18103"/>
                  </a:lnTo>
                  <a:lnTo>
                    <a:pt x="7172" y="17988"/>
                  </a:lnTo>
                  <a:lnTo>
                    <a:pt x="7564" y="17918"/>
                  </a:lnTo>
                  <a:lnTo>
                    <a:pt x="7933" y="17918"/>
                  </a:lnTo>
                  <a:lnTo>
                    <a:pt x="8279" y="17941"/>
                  </a:lnTo>
                  <a:lnTo>
                    <a:pt x="8579" y="18011"/>
                  </a:lnTo>
                  <a:lnTo>
                    <a:pt x="8879" y="18103"/>
                  </a:lnTo>
                  <a:lnTo>
                    <a:pt x="9132" y="18241"/>
                  </a:lnTo>
                  <a:lnTo>
                    <a:pt x="9132" y="18241"/>
                  </a:lnTo>
                  <a:lnTo>
                    <a:pt x="9271" y="18333"/>
                  </a:lnTo>
                  <a:lnTo>
                    <a:pt x="9409" y="18449"/>
                  </a:lnTo>
                  <a:lnTo>
                    <a:pt x="9548" y="18587"/>
                  </a:lnTo>
                  <a:lnTo>
                    <a:pt x="9640" y="18725"/>
                  </a:lnTo>
                  <a:lnTo>
                    <a:pt x="9755" y="18864"/>
                  </a:lnTo>
                  <a:lnTo>
                    <a:pt x="9847" y="19025"/>
                  </a:lnTo>
                  <a:lnTo>
                    <a:pt x="9917" y="19187"/>
                  </a:lnTo>
                  <a:lnTo>
                    <a:pt x="9986" y="19371"/>
                  </a:lnTo>
                  <a:lnTo>
                    <a:pt x="10078" y="19717"/>
                  </a:lnTo>
                  <a:lnTo>
                    <a:pt x="10124" y="20109"/>
                  </a:lnTo>
                  <a:lnTo>
                    <a:pt x="10101" y="20501"/>
                  </a:lnTo>
                  <a:lnTo>
                    <a:pt x="10055" y="20893"/>
                  </a:lnTo>
                  <a:lnTo>
                    <a:pt x="10055" y="20893"/>
                  </a:lnTo>
                  <a:lnTo>
                    <a:pt x="9963" y="21193"/>
                  </a:lnTo>
                  <a:lnTo>
                    <a:pt x="9870" y="21493"/>
                  </a:lnTo>
                  <a:lnTo>
                    <a:pt x="9732" y="21769"/>
                  </a:lnTo>
                  <a:lnTo>
                    <a:pt x="9571" y="22046"/>
                  </a:lnTo>
                  <a:lnTo>
                    <a:pt x="9386" y="22323"/>
                  </a:lnTo>
                  <a:lnTo>
                    <a:pt x="9179" y="22553"/>
                  </a:lnTo>
                  <a:lnTo>
                    <a:pt x="8948" y="22784"/>
                  </a:lnTo>
                  <a:lnTo>
                    <a:pt x="8671" y="22992"/>
                  </a:lnTo>
                  <a:lnTo>
                    <a:pt x="8395" y="23176"/>
                  </a:lnTo>
                  <a:lnTo>
                    <a:pt x="8072" y="23314"/>
                  </a:lnTo>
                  <a:lnTo>
                    <a:pt x="7726" y="23430"/>
                  </a:lnTo>
                  <a:lnTo>
                    <a:pt x="7357" y="23522"/>
                  </a:lnTo>
                  <a:lnTo>
                    <a:pt x="6965" y="23545"/>
                  </a:lnTo>
                  <a:lnTo>
                    <a:pt x="6550" y="23568"/>
                  </a:lnTo>
                  <a:lnTo>
                    <a:pt x="6112" y="23522"/>
                  </a:lnTo>
                  <a:lnTo>
                    <a:pt x="5627" y="23430"/>
                  </a:lnTo>
                  <a:lnTo>
                    <a:pt x="5627" y="23430"/>
                  </a:lnTo>
                  <a:lnTo>
                    <a:pt x="5812" y="23637"/>
                  </a:lnTo>
                  <a:lnTo>
                    <a:pt x="6019" y="23822"/>
                  </a:lnTo>
                  <a:lnTo>
                    <a:pt x="6250" y="24029"/>
                  </a:lnTo>
                  <a:lnTo>
                    <a:pt x="6457" y="24191"/>
                  </a:lnTo>
                  <a:lnTo>
                    <a:pt x="6711" y="24352"/>
                  </a:lnTo>
                  <a:lnTo>
                    <a:pt x="6942" y="24514"/>
                  </a:lnTo>
                  <a:lnTo>
                    <a:pt x="7472" y="24790"/>
                  </a:lnTo>
                  <a:lnTo>
                    <a:pt x="8002" y="25021"/>
                  </a:lnTo>
                  <a:lnTo>
                    <a:pt x="8579" y="25205"/>
                  </a:lnTo>
                  <a:lnTo>
                    <a:pt x="9179" y="25344"/>
                  </a:lnTo>
                  <a:lnTo>
                    <a:pt x="9801" y="25459"/>
                  </a:lnTo>
                  <a:lnTo>
                    <a:pt x="9801" y="25459"/>
                  </a:lnTo>
                  <a:lnTo>
                    <a:pt x="10378" y="25505"/>
                  </a:lnTo>
                  <a:lnTo>
                    <a:pt x="10977" y="25505"/>
                  </a:lnTo>
                  <a:lnTo>
                    <a:pt x="11600" y="25482"/>
                  </a:lnTo>
                  <a:lnTo>
                    <a:pt x="12199" y="25413"/>
                  </a:lnTo>
                  <a:lnTo>
                    <a:pt x="12799" y="25321"/>
                  </a:lnTo>
                  <a:lnTo>
                    <a:pt x="13399" y="25159"/>
                  </a:lnTo>
                  <a:lnTo>
                    <a:pt x="13975" y="24975"/>
                  </a:lnTo>
                  <a:lnTo>
                    <a:pt x="14552" y="24744"/>
                  </a:lnTo>
                  <a:lnTo>
                    <a:pt x="15105" y="24467"/>
                  </a:lnTo>
                  <a:lnTo>
                    <a:pt x="15635" y="24168"/>
                  </a:lnTo>
                  <a:lnTo>
                    <a:pt x="16143" y="23799"/>
                  </a:lnTo>
                  <a:lnTo>
                    <a:pt x="16627" y="23407"/>
                  </a:lnTo>
                  <a:lnTo>
                    <a:pt x="17088" y="22969"/>
                  </a:lnTo>
                  <a:lnTo>
                    <a:pt x="17296" y="22738"/>
                  </a:lnTo>
                  <a:lnTo>
                    <a:pt x="17503" y="22484"/>
                  </a:lnTo>
                  <a:lnTo>
                    <a:pt x="17688" y="22231"/>
                  </a:lnTo>
                  <a:lnTo>
                    <a:pt x="17872" y="21977"/>
                  </a:lnTo>
                  <a:lnTo>
                    <a:pt x="18034" y="21677"/>
                  </a:lnTo>
                  <a:lnTo>
                    <a:pt x="18195" y="21400"/>
                  </a:lnTo>
                  <a:lnTo>
                    <a:pt x="18218" y="21377"/>
                  </a:lnTo>
                  <a:lnTo>
                    <a:pt x="18218" y="21377"/>
                  </a:lnTo>
                  <a:lnTo>
                    <a:pt x="17872" y="21400"/>
                  </a:lnTo>
                  <a:lnTo>
                    <a:pt x="17549" y="21400"/>
                  </a:lnTo>
                  <a:lnTo>
                    <a:pt x="17227" y="21400"/>
                  </a:lnTo>
                  <a:lnTo>
                    <a:pt x="16904" y="21354"/>
                  </a:lnTo>
                  <a:lnTo>
                    <a:pt x="16581" y="21331"/>
                  </a:lnTo>
                  <a:lnTo>
                    <a:pt x="16281" y="21262"/>
                  </a:lnTo>
                  <a:lnTo>
                    <a:pt x="15958" y="21193"/>
                  </a:lnTo>
                  <a:lnTo>
                    <a:pt x="15659" y="21101"/>
                  </a:lnTo>
                  <a:lnTo>
                    <a:pt x="15382" y="21008"/>
                  </a:lnTo>
                  <a:lnTo>
                    <a:pt x="15082" y="20893"/>
                  </a:lnTo>
                  <a:lnTo>
                    <a:pt x="14529" y="20639"/>
                  </a:lnTo>
                  <a:lnTo>
                    <a:pt x="13975" y="20340"/>
                  </a:lnTo>
                  <a:lnTo>
                    <a:pt x="13468" y="20017"/>
                  </a:lnTo>
                  <a:lnTo>
                    <a:pt x="13468" y="20017"/>
                  </a:lnTo>
                  <a:lnTo>
                    <a:pt x="13099" y="19717"/>
                  </a:lnTo>
                  <a:lnTo>
                    <a:pt x="12730" y="19417"/>
                  </a:lnTo>
                  <a:lnTo>
                    <a:pt x="12407" y="19071"/>
                  </a:lnTo>
                  <a:lnTo>
                    <a:pt x="12084" y="18725"/>
                  </a:lnTo>
                  <a:lnTo>
                    <a:pt x="11784" y="18380"/>
                  </a:lnTo>
                  <a:lnTo>
                    <a:pt x="11508" y="17988"/>
                  </a:lnTo>
                  <a:lnTo>
                    <a:pt x="11231" y="17619"/>
                  </a:lnTo>
                  <a:lnTo>
                    <a:pt x="11000" y="17203"/>
                  </a:lnTo>
                  <a:lnTo>
                    <a:pt x="10793" y="16811"/>
                  </a:lnTo>
                  <a:lnTo>
                    <a:pt x="10608" y="16396"/>
                  </a:lnTo>
                  <a:lnTo>
                    <a:pt x="10447" y="15981"/>
                  </a:lnTo>
                  <a:lnTo>
                    <a:pt x="10309" y="15543"/>
                  </a:lnTo>
                  <a:lnTo>
                    <a:pt x="10193" y="15128"/>
                  </a:lnTo>
                  <a:lnTo>
                    <a:pt x="10101" y="14713"/>
                  </a:lnTo>
                  <a:lnTo>
                    <a:pt x="10032" y="14298"/>
                  </a:lnTo>
                  <a:lnTo>
                    <a:pt x="10009" y="13883"/>
                  </a:lnTo>
                  <a:lnTo>
                    <a:pt x="10009" y="13883"/>
                  </a:lnTo>
                  <a:lnTo>
                    <a:pt x="10009" y="13514"/>
                  </a:lnTo>
                  <a:lnTo>
                    <a:pt x="10009" y="13168"/>
                  </a:lnTo>
                  <a:lnTo>
                    <a:pt x="10009" y="13168"/>
                  </a:lnTo>
                  <a:close/>
                  <a:moveTo>
                    <a:pt x="5304" y="23015"/>
                  </a:moveTo>
                  <a:lnTo>
                    <a:pt x="5304" y="23015"/>
                  </a:lnTo>
                  <a:lnTo>
                    <a:pt x="5558" y="23084"/>
                  </a:lnTo>
                  <a:lnTo>
                    <a:pt x="5558" y="23084"/>
                  </a:lnTo>
                  <a:lnTo>
                    <a:pt x="6019" y="23176"/>
                  </a:lnTo>
                  <a:lnTo>
                    <a:pt x="6434" y="23222"/>
                  </a:lnTo>
                  <a:lnTo>
                    <a:pt x="6826" y="23245"/>
                  </a:lnTo>
                  <a:lnTo>
                    <a:pt x="7195" y="23222"/>
                  </a:lnTo>
                  <a:lnTo>
                    <a:pt x="7541" y="23153"/>
                  </a:lnTo>
                  <a:lnTo>
                    <a:pt x="7864" y="23038"/>
                  </a:lnTo>
                  <a:lnTo>
                    <a:pt x="8164" y="22922"/>
                  </a:lnTo>
                  <a:lnTo>
                    <a:pt x="8441" y="22761"/>
                  </a:lnTo>
                  <a:lnTo>
                    <a:pt x="8694" y="22577"/>
                  </a:lnTo>
                  <a:lnTo>
                    <a:pt x="8925" y="22369"/>
                  </a:lnTo>
                  <a:lnTo>
                    <a:pt x="9132" y="22138"/>
                  </a:lnTo>
                  <a:lnTo>
                    <a:pt x="9294" y="21908"/>
                  </a:lnTo>
                  <a:lnTo>
                    <a:pt x="9455" y="21654"/>
                  </a:lnTo>
                  <a:lnTo>
                    <a:pt x="9571" y="21377"/>
                  </a:lnTo>
                  <a:lnTo>
                    <a:pt x="9663" y="21101"/>
                  </a:lnTo>
                  <a:lnTo>
                    <a:pt x="9732" y="20824"/>
                  </a:lnTo>
                  <a:lnTo>
                    <a:pt x="9732" y="20824"/>
                  </a:lnTo>
                  <a:lnTo>
                    <a:pt x="9778" y="20478"/>
                  </a:lnTo>
                  <a:lnTo>
                    <a:pt x="9801" y="20155"/>
                  </a:lnTo>
                  <a:lnTo>
                    <a:pt x="9778" y="19809"/>
                  </a:lnTo>
                  <a:lnTo>
                    <a:pt x="9686" y="19486"/>
                  </a:lnTo>
                  <a:lnTo>
                    <a:pt x="9571" y="19187"/>
                  </a:lnTo>
                  <a:lnTo>
                    <a:pt x="9409" y="18933"/>
                  </a:lnTo>
                  <a:lnTo>
                    <a:pt x="9317" y="18818"/>
                  </a:lnTo>
                  <a:lnTo>
                    <a:pt x="9202" y="18702"/>
                  </a:lnTo>
                  <a:lnTo>
                    <a:pt x="9086" y="18587"/>
                  </a:lnTo>
                  <a:lnTo>
                    <a:pt x="8948" y="18495"/>
                  </a:lnTo>
                  <a:lnTo>
                    <a:pt x="8948" y="18495"/>
                  </a:lnTo>
                  <a:lnTo>
                    <a:pt x="8717" y="18380"/>
                  </a:lnTo>
                  <a:lnTo>
                    <a:pt x="8464" y="18287"/>
                  </a:lnTo>
                  <a:lnTo>
                    <a:pt x="8187" y="18241"/>
                  </a:lnTo>
                  <a:lnTo>
                    <a:pt x="7887" y="18218"/>
                  </a:lnTo>
                  <a:lnTo>
                    <a:pt x="7564" y="18241"/>
                  </a:lnTo>
                  <a:lnTo>
                    <a:pt x="7195" y="18310"/>
                  </a:lnTo>
                  <a:lnTo>
                    <a:pt x="6803" y="18403"/>
                  </a:lnTo>
                  <a:lnTo>
                    <a:pt x="6388" y="18564"/>
                  </a:lnTo>
                  <a:lnTo>
                    <a:pt x="6388" y="18564"/>
                  </a:lnTo>
                  <a:lnTo>
                    <a:pt x="5904" y="18772"/>
                  </a:lnTo>
                  <a:lnTo>
                    <a:pt x="5420" y="19002"/>
                  </a:lnTo>
                  <a:lnTo>
                    <a:pt x="4935" y="19233"/>
                  </a:lnTo>
                  <a:lnTo>
                    <a:pt x="4474" y="19486"/>
                  </a:lnTo>
                  <a:lnTo>
                    <a:pt x="4474" y="19486"/>
                  </a:lnTo>
                  <a:lnTo>
                    <a:pt x="4451" y="19855"/>
                  </a:lnTo>
                  <a:lnTo>
                    <a:pt x="4451" y="20201"/>
                  </a:lnTo>
                  <a:lnTo>
                    <a:pt x="4451" y="20524"/>
                  </a:lnTo>
                  <a:lnTo>
                    <a:pt x="4497" y="20847"/>
                  </a:lnTo>
                  <a:lnTo>
                    <a:pt x="4543" y="21170"/>
                  </a:lnTo>
                  <a:lnTo>
                    <a:pt x="4613" y="21470"/>
                  </a:lnTo>
                  <a:lnTo>
                    <a:pt x="4682" y="21769"/>
                  </a:lnTo>
                  <a:lnTo>
                    <a:pt x="4797" y="22046"/>
                  </a:lnTo>
                  <a:lnTo>
                    <a:pt x="4797" y="22046"/>
                  </a:lnTo>
                  <a:lnTo>
                    <a:pt x="4889" y="21816"/>
                  </a:lnTo>
                  <a:lnTo>
                    <a:pt x="5005" y="21608"/>
                  </a:lnTo>
                  <a:lnTo>
                    <a:pt x="5143" y="21400"/>
                  </a:lnTo>
                  <a:lnTo>
                    <a:pt x="5281" y="21216"/>
                  </a:lnTo>
                  <a:lnTo>
                    <a:pt x="5281" y="21216"/>
                  </a:lnTo>
                  <a:lnTo>
                    <a:pt x="5466" y="20985"/>
                  </a:lnTo>
                  <a:lnTo>
                    <a:pt x="5650" y="20801"/>
                  </a:lnTo>
                  <a:lnTo>
                    <a:pt x="5881" y="20616"/>
                  </a:lnTo>
                  <a:lnTo>
                    <a:pt x="6088" y="20478"/>
                  </a:lnTo>
                  <a:lnTo>
                    <a:pt x="6342" y="20340"/>
                  </a:lnTo>
                  <a:lnTo>
                    <a:pt x="6596" y="20247"/>
                  </a:lnTo>
                  <a:lnTo>
                    <a:pt x="6849" y="20178"/>
                  </a:lnTo>
                  <a:lnTo>
                    <a:pt x="7126" y="20132"/>
                  </a:lnTo>
                  <a:lnTo>
                    <a:pt x="7126" y="20132"/>
                  </a:lnTo>
                  <a:lnTo>
                    <a:pt x="7334" y="20109"/>
                  </a:lnTo>
                  <a:lnTo>
                    <a:pt x="7541" y="20109"/>
                  </a:lnTo>
                  <a:lnTo>
                    <a:pt x="7749" y="20132"/>
                  </a:lnTo>
                  <a:lnTo>
                    <a:pt x="7956" y="20178"/>
                  </a:lnTo>
                  <a:lnTo>
                    <a:pt x="8187" y="20224"/>
                  </a:lnTo>
                  <a:lnTo>
                    <a:pt x="8418" y="20294"/>
                  </a:lnTo>
                  <a:lnTo>
                    <a:pt x="8648" y="20386"/>
                  </a:lnTo>
                  <a:lnTo>
                    <a:pt x="8879" y="20501"/>
                  </a:lnTo>
                  <a:lnTo>
                    <a:pt x="8879" y="20501"/>
                  </a:lnTo>
                  <a:lnTo>
                    <a:pt x="8879" y="20524"/>
                  </a:lnTo>
                  <a:lnTo>
                    <a:pt x="8879" y="20524"/>
                  </a:lnTo>
                  <a:lnTo>
                    <a:pt x="8856" y="20524"/>
                  </a:lnTo>
                  <a:lnTo>
                    <a:pt x="8856" y="20524"/>
                  </a:lnTo>
                  <a:lnTo>
                    <a:pt x="8625" y="20409"/>
                  </a:lnTo>
                  <a:lnTo>
                    <a:pt x="8395" y="20317"/>
                  </a:lnTo>
                  <a:lnTo>
                    <a:pt x="8164" y="20247"/>
                  </a:lnTo>
                  <a:lnTo>
                    <a:pt x="7956" y="20201"/>
                  </a:lnTo>
                  <a:lnTo>
                    <a:pt x="7749" y="20178"/>
                  </a:lnTo>
                  <a:lnTo>
                    <a:pt x="7518" y="20155"/>
                  </a:lnTo>
                  <a:lnTo>
                    <a:pt x="7334" y="20155"/>
                  </a:lnTo>
                  <a:lnTo>
                    <a:pt x="7126" y="20178"/>
                  </a:lnTo>
                  <a:lnTo>
                    <a:pt x="7126" y="20178"/>
                  </a:lnTo>
                  <a:lnTo>
                    <a:pt x="6873" y="20224"/>
                  </a:lnTo>
                  <a:lnTo>
                    <a:pt x="6619" y="20294"/>
                  </a:lnTo>
                  <a:lnTo>
                    <a:pt x="6365" y="20409"/>
                  </a:lnTo>
                  <a:lnTo>
                    <a:pt x="6158" y="20524"/>
                  </a:lnTo>
                  <a:lnTo>
                    <a:pt x="5927" y="20686"/>
                  </a:lnTo>
                  <a:lnTo>
                    <a:pt x="5743" y="20870"/>
                  </a:lnTo>
                  <a:lnTo>
                    <a:pt x="5558" y="21078"/>
                  </a:lnTo>
                  <a:lnTo>
                    <a:pt x="5374" y="21285"/>
                  </a:lnTo>
                  <a:lnTo>
                    <a:pt x="5374" y="21285"/>
                  </a:lnTo>
                  <a:lnTo>
                    <a:pt x="5235" y="21516"/>
                  </a:lnTo>
                  <a:lnTo>
                    <a:pt x="5097" y="21746"/>
                  </a:lnTo>
                  <a:lnTo>
                    <a:pt x="4982" y="21977"/>
                  </a:lnTo>
                  <a:lnTo>
                    <a:pt x="4866" y="22231"/>
                  </a:lnTo>
                  <a:lnTo>
                    <a:pt x="4866" y="22231"/>
                  </a:lnTo>
                  <a:lnTo>
                    <a:pt x="5074" y="22646"/>
                  </a:lnTo>
                  <a:lnTo>
                    <a:pt x="5304" y="23015"/>
                  </a:lnTo>
                  <a:lnTo>
                    <a:pt x="5304" y="23015"/>
                  </a:lnTo>
                  <a:close/>
                  <a:moveTo>
                    <a:pt x="4013" y="19786"/>
                  </a:moveTo>
                  <a:lnTo>
                    <a:pt x="4013" y="19786"/>
                  </a:lnTo>
                  <a:lnTo>
                    <a:pt x="3598" y="20109"/>
                  </a:lnTo>
                  <a:lnTo>
                    <a:pt x="3183" y="20455"/>
                  </a:lnTo>
                  <a:lnTo>
                    <a:pt x="2814" y="20824"/>
                  </a:lnTo>
                  <a:lnTo>
                    <a:pt x="2468" y="21239"/>
                  </a:lnTo>
                  <a:lnTo>
                    <a:pt x="2468" y="21239"/>
                  </a:lnTo>
                  <a:lnTo>
                    <a:pt x="2676" y="21470"/>
                  </a:lnTo>
                  <a:lnTo>
                    <a:pt x="2906" y="21677"/>
                  </a:lnTo>
                  <a:lnTo>
                    <a:pt x="3160" y="21885"/>
                  </a:lnTo>
                  <a:lnTo>
                    <a:pt x="3413" y="22069"/>
                  </a:lnTo>
                  <a:lnTo>
                    <a:pt x="3667" y="22254"/>
                  </a:lnTo>
                  <a:lnTo>
                    <a:pt x="3944" y="22438"/>
                  </a:lnTo>
                  <a:lnTo>
                    <a:pt x="4244" y="22577"/>
                  </a:lnTo>
                  <a:lnTo>
                    <a:pt x="4543" y="22738"/>
                  </a:lnTo>
                  <a:lnTo>
                    <a:pt x="4543" y="22715"/>
                  </a:lnTo>
                  <a:lnTo>
                    <a:pt x="4566" y="22646"/>
                  </a:lnTo>
                  <a:lnTo>
                    <a:pt x="4566" y="22646"/>
                  </a:lnTo>
                  <a:lnTo>
                    <a:pt x="4428" y="22346"/>
                  </a:lnTo>
                  <a:lnTo>
                    <a:pt x="4313" y="22023"/>
                  </a:lnTo>
                  <a:lnTo>
                    <a:pt x="4198" y="21677"/>
                  </a:lnTo>
                  <a:lnTo>
                    <a:pt x="4128" y="21331"/>
                  </a:lnTo>
                  <a:lnTo>
                    <a:pt x="4059" y="20962"/>
                  </a:lnTo>
                  <a:lnTo>
                    <a:pt x="4013" y="20593"/>
                  </a:lnTo>
                  <a:lnTo>
                    <a:pt x="4013" y="20201"/>
                  </a:lnTo>
                  <a:lnTo>
                    <a:pt x="4013" y="19786"/>
                  </a:lnTo>
                  <a:lnTo>
                    <a:pt x="4013" y="19786"/>
                  </a:lnTo>
                  <a:close/>
                  <a:moveTo>
                    <a:pt x="15958" y="1638"/>
                  </a:moveTo>
                  <a:lnTo>
                    <a:pt x="15958" y="1638"/>
                  </a:lnTo>
                  <a:lnTo>
                    <a:pt x="15520" y="1338"/>
                  </a:lnTo>
                  <a:lnTo>
                    <a:pt x="15036" y="1061"/>
                  </a:lnTo>
                  <a:lnTo>
                    <a:pt x="14529" y="808"/>
                  </a:lnTo>
                  <a:lnTo>
                    <a:pt x="13952" y="554"/>
                  </a:lnTo>
                  <a:lnTo>
                    <a:pt x="13952" y="554"/>
                  </a:lnTo>
                  <a:lnTo>
                    <a:pt x="13721" y="485"/>
                  </a:lnTo>
                  <a:lnTo>
                    <a:pt x="13445" y="415"/>
                  </a:lnTo>
                  <a:lnTo>
                    <a:pt x="13145" y="369"/>
                  </a:lnTo>
                  <a:lnTo>
                    <a:pt x="12845" y="346"/>
                  </a:lnTo>
                  <a:lnTo>
                    <a:pt x="12522" y="323"/>
                  </a:lnTo>
                  <a:lnTo>
                    <a:pt x="12176" y="323"/>
                  </a:lnTo>
                  <a:lnTo>
                    <a:pt x="11831" y="346"/>
                  </a:lnTo>
                  <a:lnTo>
                    <a:pt x="11438" y="392"/>
                  </a:lnTo>
                  <a:lnTo>
                    <a:pt x="11070" y="439"/>
                  </a:lnTo>
                  <a:lnTo>
                    <a:pt x="10654" y="531"/>
                  </a:lnTo>
                  <a:lnTo>
                    <a:pt x="10262" y="623"/>
                  </a:lnTo>
                  <a:lnTo>
                    <a:pt x="9847" y="738"/>
                  </a:lnTo>
                  <a:lnTo>
                    <a:pt x="9409" y="877"/>
                  </a:lnTo>
                  <a:lnTo>
                    <a:pt x="8971" y="1038"/>
                  </a:lnTo>
                  <a:lnTo>
                    <a:pt x="8533" y="1223"/>
                  </a:lnTo>
                  <a:lnTo>
                    <a:pt x="8095" y="1430"/>
                  </a:lnTo>
                  <a:lnTo>
                    <a:pt x="8095" y="1430"/>
                  </a:lnTo>
                  <a:lnTo>
                    <a:pt x="7495" y="1753"/>
                  </a:lnTo>
                  <a:lnTo>
                    <a:pt x="6873" y="2099"/>
                  </a:lnTo>
                  <a:lnTo>
                    <a:pt x="6250" y="2514"/>
                  </a:lnTo>
                  <a:lnTo>
                    <a:pt x="5650" y="2952"/>
                  </a:lnTo>
                  <a:lnTo>
                    <a:pt x="5051" y="3436"/>
                  </a:lnTo>
                  <a:lnTo>
                    <a:pt x="4451" y="3967"/>
                  </a:lnTo>
                  <a:lnTo>
                    <a:pt x="3852" y="4543"/>
                  </a:lnTo>
                  <a:lnTo>
                    <a:pt x="3275" y="5166"/>
                  </a:lnTo>
                  <a:lnTo>
                    <a:pt x="3275" y="5166"/>
                  </a:lnTo>
                  <a:lnTo>
                    <a:pt x="2883" y="5673"/>
                  </a:lnTo>
                  <a:lnTo>
                    <a:pt x="2514" y="6227"/>
                  </a:lnTo>
                  <a:lnTo>
                    <a:pt x="2168" y="6826"/>
                  </a:lnTo>
                  <a:lnTo>
                    <a:pt x="1845" y="7472"/>
                  </a:lnTo>
                  <a:lnTo>
                    <a:pt x="1546" y="8187"/>
                  </a:lnTo>
                  <a:lnTo>
                    <a:pt x="1269" y="8902"/>
                  </a:lnTo>
                  <a:lnTo>
                    <a:pt x="1015" y="9686"/>
                  </a:lnTo>
                  <a:lnTo>
                    <a:pt x="808" y="10470"/>
                  </a:lnTo>
                  <a:lnTo>
                    <a:pt x="646" y="11277"/>
                  </a:lnTo>
                  <a:lnTo>
                    <a:pt x="508" y="12107"/>
                  </a:lnTo>
                  <a:lnTo>
                    <a:pt x="393" y="12937"/>
                  </a:lnTo>
                  <a:lnTo>
                    <a:pt x="346" y="13791"/>
                  </a:lnTo>
                  <a:lnTo>
                    <a:pt x="323" y="14621"/>
                  </a:lnTo>
                  <a:lnTo>
                    <a:pt x="346" y="15474"/>
                  </a:lnTo>
                  <a:lnTo>
                    <a:pt x="416" y="16281"/>
                  </a:lnTo>
                  <a:lnTo>
                    <a:pt x="531" y="17088"/>
                  </a:lnTo>
                  <a:lnTo>
                    <a:pt x="531" y="17088"/>
                  </a:lnTo>
                  <a:lnTo>
                    <a:pt x="669" y="17642"/>
                  </a:lnTo>
                  <a:lnTo>
                    <a:pt x="808" y="18172"/>
                  </a:lnTo>
                  <a:lnTo>
                    <a:pt x="969" y="18702"/>
                  </a:lnTo>
                  <a:lnTo>
                    <a:pt x="1177" y="19187"/>
                  </a:lnTo>
                  <a:lnTo>
                    <a:pt x="1407" y="19671"/>
                  </a:lnTo>
                  <a:lnTo>
                    <a:pt x="1661" y="20132"/>
                  </a:lnTo>
                  <a:lnTo>
                    <a:pt x="1938" y="20570"/>
                  </a:lnTo>
                  <a:lnTo>
                    <a:pt x="2260" y="20985"/>
                  </a:lnTo>
                  <a:lnTo>
                    <a:pt x="2260" y="20985"/>
                  </a:lnTo>
                  <a:lnTo>
                    <a:pt x="2445" y="20755"/>
                  </a:lnTo>
                  <a:lnTo>
                    <a:pt x="2652" y="20547"/>
                  </a:lnTo>
                  <a:lnTo>
                    <a:pt x="3091" y="20109"/>
                  </a:lnTo>
                  <a:lnTo>
                    <a:pt x="3552" y="19740"/>
                  </a:lnTo>
                  <a:lnTo>
                    <a:pt x="4059" y="19394"/>
                  </a:lnTo>
                  <a:lnTo>
                    <a:pt x="4059" y="19394"/>
                  </a:lnTo>
                  <a:lnTo>
                    <a:pt x="4128" y="18979"/>
                  </a:lnTo>
                  <a:lnTo>
                    <a:pt x="4198" y="18541"/>
                  </a:lnTo>
                  <a:lnTo>
                    <a:pt x="4198" y="18541"/>
                  </a:lnTo>
                  <a:lnTo>
                    <a:pt x="4382" y="17872"/>
                  </a:lnTo>
                  <a:lnTo>
                    <a:pt x="4590" y="17250"/>
                  </a:lnTo>
                  <a:lnTo>
                    <a:pt x="4820" y="16673"/>
                  </a:lnTo>
                  <a:lnTo>
                    <a:pt x="5097" y="16120"/>
                  </a:lnTo>
                  <a:lnTo>
                    <a:pt x="5397" y="15612"/>
                  </a:lnTo>
                  <a:lnTo>
                    <a:pt x="5720" y="15174"/>
                  </a:lnTo>
                  <a:lnTo>
                    <a:pt x="6065" y="14736"/>
                  </a:lnTo>
                  <a:lnTo>
                    <a:pt x="6457" y="14367"/>
                  </a:lnTo>
                  <a:lnTo>
                    <a:pt x="6849" y="14044"/>
                  </a:lnTo>
                  <a:lnTo>
                    <a:pt x="7265" y="13744"/>
                  </a:lnTo>
                  <a:lnTo>
                    <a:pt x="7703" y="13468"/>
                  </a:lnTo>
                  <a:lnTo>
                    <a:pt x="8141" y="13260"/>
                  </a:lnTo>
                  <a:lnTo>
                    <a:pt x="8602" y="13076"/>
                  </a:lnTo>
                  <a:lnTo>
                    <a:pt x="9086" y="12914"/>
                  </a:lnTo>
                  <a:lnTo>
                    <a:pt x="9571" y="12822"/>
                  </a:lnTo>
                  <a:lnTo>
                    <a:pt x="10078" y="12730"/>
                  </a:lnTo>
                  <a:lnTo>
                    <a:pt x="10078" y="12730"/>
                  </a:lnTo>
                  <a:lnTo>
                    <a:pt x="10124" y="12476"/>
                  </a:lnTo>
                  <a:lnTo>
                    <a:pt x="10193" y="12222"/>
                  </a:lnTo>
                  <a:lnTo>
                    <a:pt x="10193" y="12222"/>
                  </a:lnTo>
                  <a:lnTo>
                    <a:pt x="9801" y="11715"/>
                  </a:lnTo>
                  <a:lnTo>
                    <a:pt x="9801" y="11715"/>
                  </a:lnTo>
                  <a:lnTo>
                    <a:pt x="9571" y="11415"/>
                  </a:lnTo>
                  <a:lnTo>
                    <a:pt x="9386" y="11092"/>
                  </a:lnTo>
                  <a:lnTo>
                    <a:pt x="9225" y="10793"/>
                  </a:lnTo>
                  <a:lnTo>
                    <a:pt x="9086" y="10470"/>
                  </a:lnTo>
                  <a:lnTo>
                    <a:pt x="8994" y="10147"/>
                  </a:lnTo>
                  <a:lnTo>
                    <a:pt x="8902" y="9847"/>
                  </a:lnTo>
                  <a:lnTo>
                    <a:pt x="8833" y="9524"/>
                  </a:lnTo>
                  <a:lnTo>
                    <a:pt x="8787" y="9225"/>
                  </a:lnTo>
                  <a:lnTo>
                    <a:pt x="8763" y="8902"/>
                  </a:lnTo>
                  <a:lnTo>
                    <a:pt x="8787" y="8602"/>
                  </a:lnTo>
                  <a:lnTo>
                    <a:pt x="8810" y="8279"/>
                  </a:lnTo>
                  <a:lnTo>
                    <a:pt x="8856" y="7979"/>
                  </a:lnTo>
                  <a:lnTo>
                    <a:pt x="8925" y="7680"/>
                  </a:lnTo>
                  <a:lnTo>
                    <a:pt x="9017" y="7380"/>
                  </a:lnTo>
                  <a:lnTo>
                    <a:pt x="9109" y="7080"/>
                  </a:lnTo>
                  <a:lnTo>
                    <a:pt x="9248" y="6780"/>
                  </a:lnTo>
                  <a:lnTo>
                    <a:pt x="9386" y="6480"/>
                  </a:lnTo>
                  <a:lnTo>
                    <a:pt x="9548" y="6204"/>
                  </a:lnTo>
                  <a:lnTo>
                    <a:pt x="9732" y="5927"/>
                  </a:lnTo>
                  <a:lnTo>
                    <a:pt x="9940" y="5627"/>
                  </a:lnTo>
                  <a:lnTo>
                    <a:pt x="10147" y="5350"/>
                  </a:lnTo>
                  <a:lnTo>
                    <a:pt x="10378" y="5097"/>
                  </a:lnTo>
                  <a:lnTo>
                    <a:pt x="10631" y="4820"/>
                  </a:lnTo>
                  <a:lnTo>
                    <a:pt x="10885" y="4566"/>
                  </a:lnTo>
                  <a:lnTo>
                    <a:pt x="11162" y="4313"/>
                  </a:lnTo>
                  <a:lnTo>
                    <a:pt x="11462" y="4059"/>
                  </a:lnTo>
                  <a:lnTo>
                    <a:pt x="12084" y="3575"/>
                  </a:lnTo>
                  <a:lnTo>
                    <a:pt x="12753" y="3137"/>
                  </a:lnTo>
                  <a:lnTo>
                    <a:pt x="13491" y="2698"/>
                  </a:lnTo>
                  <a:lnTo>
                    <a:pt x="13491" y="2698"/>
                  </a:lnTo>
                  <a:lnTo>
                    <a:pt x="14067" y="2399"/>
                  </a:lnTo>
                  <a:lnTo>
                    <a:pt x="14667" y="2122"/>
                  </a:lnTo>
                  <a:lnTo>
                    <a:pt x="15313" y="1868"/>
                  </a:lnTo>
                  <a:lnTo>
                    <a:pt x="15958" y="1638"/>
                  </a:lnTo>
                  <a:lnTo>
                    <a:pt x="15958" y="1638"/>
                  </a:lnTo>
                  <a:close/>
                  <a:moveTo>
                    <a:pt x="11139" y="13099"/>
                  </a:moveTo>
                  <a:lnTo>
                    <a:pt x="11139" y="13099"/>
                  </a:lnTo>
                  <a:lnTo>
                    <a:pt x="10516" y="13099"/>
                  </a:lnTo>
                  <a:lnTo>
                    <a:pt x="10516" y="13099"/>
                  </a:lnTo>
                  <a:lnTo>
                    <a:pt x="10493" y="13468"/>
                  </a:lnTo>
                  <a:lnTo>
                    <a:pt x="10516" y="13860"/>
                  </a:lnTo>
                  <a:lnTo>
                    <a:pt x="10516" y="13860"/>
                  </a:lnTo>
                  <a:lnTo>
                    <a:pt x="10539" y="14252"/>
                  </a:lnTo>
                  <a:lnTo>
                    <a:pt x="10585" y="14644"/>
                  </a:lnTo>
                  <a:lnTo>
                    <a:pt x="10678" y="15036"/>
                  </a:lnTo>
                  <a:lnTo>
                    <a:pt x="10793" y="15428"/>
                  </a:lnTo>
                  <a:lnTo>
                    <a:pt x="10908" y="15820"/>
                  </a:lnTo>
                  <a:lnTo>
                    <a:pt x="11070" y="16212"/>
                  </a:lnTo>
                  <a:lnTo>
                    <a:pt x="11254" y="16604"/>
                  </a:lnTo>
                  <a:lnTo>
                    <a:pt x="11462" y="16973"/>
                  </a:lnTo>
                  <a:lnTo>
                    <a:pt x="11669" y="17342"/>
                  </a:lnTo>
                  <a:lnTo>
                    <a:pt x="11923" y="17711"/>
                  </a:lnTo>
                  <a:lnTo>
                    <a:pt x="12176" y="18057"/>
                  </a:lnTo>
                  <a:lnTo>
                    <a:pt x="12453" y="18403"/>
                  </a:lnTo>
                  <a:lnTo>
                    <a:pt x="12776" y="18725"/>
                  </a:lnTo>
                  <a:lnTo>
                    <a:pt x="13076" y="19025"/>
                  </a:lnTo>
                  <a:lnTo>
                    <a:pt x="13422" y="19325"/>
                  </a:lnTo>
                  <a:lnTo>
                    <a:pt x="13768" y="19602"/>
                  </a:lnTo>
                  <a:lnTo>
                    <a:pt x="13768" y="19602"/>
                  </a:lnTo>
                  <a:lnTo>
                    <a:pt x="14275" y="19925"/>
                  </a:lnTo>
                  <a:lnTo>
                    <a:pt x="14805" y="20224"/>
                  </a:lnTo>
                  <a:lnTo>
                    <a:pt x="15359" y="20455"/>
                  </a:lnTo>
                  <a:lnTo>
                    <a:pt x="15635" y="20570"/>
                  </a:lnTo>
                  <a:lnTo>
                    <a:pt x="15935" y="20639"/>
                  </a:lnTo>
                  <a:lnTo>
                    <a:pt x="16212" y="20732"/>
                  </a:lnTo>
                  <a:lnTo>
                    <a:pt x="16512" y="20778"/>
                  </a:lnTo>
                  <a:lnTo>
                    <a:pt x="16835" y="20847"/>
                  </a:lnTo>
                  <a:lnTo>
                    <a:pt x="17134" y="20870"/>
                  </a:lnTo>
                  <a:lnTo>
                    <a:pt x="17457" y="20893"/>
                  </a:lnTo>
                  <a:lnTo>
                    <a:pt x="17780" y="20893"/>
                  </a:lnTo>
                  <a:lnTo>
                    <a:pt x="18103" y="20870"/>
                  </a:lnTo>
                  <a:lnTo>
                    <a:pt x="18426" y="20824"/>
                  </a:lnTo>
                  <a:lnTo>
                    <a:pt x="18426" y="20824"/>
                  </a:lnTo>
                  <a:lnTo>
                    <a:pt x="18518" y="20524"/>
                  </a:lnTo>
                  <a:lnTo>
                    <a:pt x="18587" y="20178"/>
                  </a:lnTo>
                  <a:lnTo>
                    <a:pt x="18633" y="19809"/>
                  </a:lnTo>
                  <a:lnTo>
                    <a:pt x="18656" y="19417"/>
                  </a:lnTo>
                  <a:lnTo>
                    <a:pt x="18679" y="19002"/>
                  </a:lnTo>
                  <a:lnTo>
                    <a:pt x="18679" y="18587"/>
                  </a:lnTo>
                  <a:lnTo>
                    <a:pt x="18656" y="18149"/>
                  </a:lnTo>
                  <a:lnTo>
                    <a:pt x="18633" y="17688"/>
                  </a:lnTo>
                  <a:lnTo>
                    <a:pt x="18633" y="17688"/>
                  </a:lnTo>
                  <a:lnTo>
                    <a:pt x="18426" y="17365"/>
                  </a:lnTo>
                  <a:lnTo>
                    <a:pt x="18218" y="17042"/>
                  </a:lnTo>
                  <a:lnTo>
                    <a:pt x="17988" y="16719"/>
                  </a:lnTo>
                  <a:lnTo>
                    <a:pt x="17757" y="16419"/>
                  </a:lnTo>
                  <a:lnTo>
                    <a:pt x="17503" y="16143"/>
                  </a:lnTo>
                  <a:lnTo>
                    <a:pt x="17250" y="15866"/>
                  </a:lnTo>
                  <a:lnTo>
                    <a:pt x="16973" y="15589"/>
                  </a:lnTo>
                  <a:lnTo>
                    <a:pt x="16696" y="15336"/>
                  </a:lnTo>
                  <a:lnTo>
                    <a:pt x="16420" y="15105"/>
                  </a:lnTo>
                  <a:lnTo>
                    <a:pt x="16120" y="14874"/>
                  </a:lnTo>
                  <a:lnTo>
                    <a:pt x="15820" y="14667"/>
                  </a:lnTo>
                  <a:lnTo>
                    <a:pt x="15520" y="14459"/>
                  </a:lnTo>
                  <a:lnTo>
                    <a:pt x="15197" y="14275"/>
                  </a:lnTo>
                  <a:lnTo>
                    <a:pt x="14874" y="14090"/>
                  </a:lnTo>
                  <a:lnTo>
                    <a:pt x="14552" y="13929"/>
                  </a:lnTo>
                  <a:lnTo>
                    <a:pt x="14229" y="13791"/>
                  </a:lnTo>
                  <a:lnTo>
                    <a:pt x="14229" y="13791"/>
                  </a:lnTo>
                  <a:lnTo>
                    <a:pt x="13929" y="13837"/>
                  </a:lnTo>
                  <a:lnTo>
                    <a:pt x="13629" y="13860"/>
                  </a:lnTo>
                  <a:lnTo>
                    <a:pt x="13629" y="13860"/>
                  </a:lnTo>
                  <a:lnTo>
                    <a:pt x="13329" y="13883"/>
                  </a:lnTo>
                  <a:lnTo>
                    <a:pt x="13007" y="13860"/>
                  </a:lnTo>
                  <a:lnTo>
                    <a:pt x="12707" y="13814"/>
                  </a:lnTo>
                  <a:lnTo>
                    <a:pt x="12384" y="13721"/>
                  </a:lnTo>
                  <a:lnTo>
                    <a:pt x="12061" y="13629"/>
                  </a:lnTo>
                  <a:lnTo>
                    <a:pt x="11761" y="13491"/>
                  </a:lnTo>
                  <a:lnTo>
                    <a:pt x="11438" y="13306"/>
                  </a:lnTo>
                  <a:lnTo>
                    <a:pt x="11139" y="13099"/>
                  </a:lnTo>
                  <a:lnTo>
                    <a:pt x="11139" y="13099"/>
                  </a:lnTo>
                  <a:close/>
                  <a:moveTo>
                    <a:pt x="19141" y="18725"/>
                  </a:moveTo>
                  <a:lnTo>
                    <a:pt x="19141" y="18725"/>
                  </a:lnTo>
                  <a:lnTo>
                    <a:pt x="19141" y="19279"/>
                  </a:lnTo>
                  <a:lnTo>
                    <a:pt x="19095" y="19809"/>
                  </a:lnTo>
                  <a:lnTo>
                    <a:pt x="19025" y="20294"/>
                  </a:lnTo>
                  <a:lnTo>
                    <a:pt x="18933" y="20755"/>
                  </a:lnTo>
                  <a:lnTo>
                    <a:pt x="18933" y="20755"/>
                  </a:lnTo>
                  <a:lnTo>
                    <a:pt x="19302" y="20663"/>
                  </a:lnTo>
                  <a:lnTo>
                    <a:pt x="19671" y="20547"/>
                  </a:lnTo>
                  <a:lnTo>
                    <a:pt x="19671" y="20547"/>
                  </a:lnTo>
                  <a:lnTo>
                    <a:pt x="19579" y="20086"/>
                  </a:lnTo>
                  <a:lnTo>
                    <a:pt x="19464" y="19625"/>
                  </a:lnTo>
                  <a:lnTo>
                    <a:pt x="19302" y="19164"/>
                  </a:lnTo>
                  <a:lnTo>
                    <a:pt x="19141" y="18725"/>
                  </a:lnTo>
                  <a:lnTo>
                    <a:pt x="19141" y="18725"/>
                  </a:lnTo>
                  <a:close/>
                  <a:moveTo>
                    <a:pt x="17734" y="10816"/>
                  </a:moveTo>
                  <a:lnTo>
                    <a:pt x="17734" y="10816"/>
                  </a:lnTo>
                  <a:lnTo>
                    <a:pt x="17503" y="11208"/>
                  </a:lnTo>
                  <a:lnTo>
                    <a:pt x="17250" y="11577"/>
                  </a:lnTo>
                  <a:lnTo>
                    <a:pt x="17250" y="11577"/>
                  </a:lnTo>
                  <a:lnTo>
                    <a:pt x="17596" y="12176"/>
                  </a:lnTo>
                  <a:lnTo>
                    <a:pt x="17596" y="12176"/>
                  </a:lnTo>
                  <a:lnTo>
                    <a:pt x="17895" y="12822"/>
                  </a:lnTo>
                  <a:lnTo>
                    <a:pt x="18172" y="13468"/>
                  </a:lnTo>
                  <a:lnTo>
                    <a:pt x="18403" y="14159"/>
                  </a:lnTo>
                  <a:lnTo>
                    <a:pt x="18610" y="14874"/>
                  </a:lnTo>
                  <a:lnTo>
                    <a:pt x="18795" y="15612"/>
                  </a:lnTo>
                  <a:lnTo>
                    <a:pt x="18933" y="16327"/>
                  </a:lnTo>
                  <a:lnTo>
                    <a:pt x="19025" y="17042"/>
                  </a:lnTo>
                  <a:lnTo>
                    <a:pt x="19095" y="17757"/>
                  </a:lnTo>
                  <a:lnTo>
                    <a:pt x="19095" y="17757"/>
                  </a:lnTo>
                  <a:lnTo>
                    <a:pt x="19394" y="18380"/>
                  </a:lnTo>
                  <a:lnTo>
                    <a:pt x="19671" y="19025"/>
                  </a:lnTo>
                  <a:lnTo>
                    <a:pt x="19763" y="19371"/>
                  </a:lnTo>
                  <a:lnTo>
                    <a:pt x="19879" y="19717"/>
                  </a:lnTo>
                  <a:lnTo>
                    <a:pt x="19948" y="20063"/>
                  </a:lnTo>
                  <a:lnTo>
                    <a:pt x="20040" y="20432"/>
                  </a:lnTo>
                  <a:lnTo>
                    <a:pt x="20040" y="20432"/>
                  </a:lnTo>
                  <a:lnTo>
                    <a:pt x="20501" y="20224"/>
                  </a:lnTo>
                  <a:lnTo>
                    <a:pt x="20985" y="19994"/>
                  </a:lnTo>
                  <a:lnTo>
                    <a:pt x="21470" y="19717"/>
                  </a:lnTo>
                  <a:lnTo>
                    <a:pt x="21954" y="19417"/>
                  </a:lnTo>
                  <a:lnTo>
                    <a:pt x="22438" y="19048"/>
                  </a:lnTo>
                  <a:lnTo>
                    <a:pt x="22923" y="18656"/>
                  </a:lnTo>
                  <a:lnTo>
                    <a:pt x="23430" y="18218"/>
                  </a:lnTo>
                  <a:lnTo>
                    <a:pt x="23914" y="17734"/>
                  </a:lnTo>
                  <a:lnTo>
                    <a:pt x="23914" y="17734"/>
                  </a:lnTo>
                  <a:lnTo>
                    <a:pt x="24168" y="17457"/>
                  </a:lnTo>
                  <a:lnTo>
                    <a:pt x="24398" y="17180"/>
                  </a:lnTo>
                  <a:lnTo>
                    <a:pt x="24606" y="16904"/>
                  </a:lnTo>
                  <a:lnTo>
                    <a:pt x="24814" y="16604"/>
                  </a:lnTo>
                  <a:lnTo>
                    <a:pt x="25021" y="16304"/>
                  </a:lnTo>
                  <a:lnTo>
                    <a:pt x="25182" y="16004"/>
                  </a:lnTo>
                  <a:lnTo>
                    <a:pt x="25367" y="15681"/>
                  </a:lnTo>
                  <a:lnTo>
                    <a:pt x="25505" y="15382"/>
                  </a:lnTo>
                  <a:lnTo>
                    <a:pt x="25505" y="15382"/>
                  </a:lnTo>
                  <a:lnTo>
                    <a:pt x="25090" y="15520"/>
                  </a:lnTo>
                  <a:lnTo>
                    <a:pt x="24698" y="15635"/>
                  </a:lnTo>
                  <a:lnTo>
                    <a:pt x="24283" y="15728"/>
                  </a:lnTo>
                  <a:lnTo>
                    <a:pt x="23868" y="15797"/>
                  </a:lnTo>
                  <a:lnTo>
                    <a:pt x="23453" y="15843"/>
                  </a:lnTo>
                  <a:lnTo>
                    <a:pt x="23038" y="15843"/>
                  </a:lnTo>
                  <a:lnTo>
                    <a:pt x="22623" y="15820"/>
                  </a:lnTo>
                  <a:lnTo>
                    <a:pt x="22208" y="15751"/>
                  </a:lnTo>
                  <a:lnTo>
                    <a:pt x="21816" y="15658"/>
                  </a:lnTo>
                  <a:lnTo>
                    <a:pt x="21424" y="15520"/>
                  </a:lnTo>
                  <a:lnTo>
                    <a:pt x="21032" y="15359"/>
                  </a:lnTo>
                  <a:lnTo>
                    <a:pt x="20640" y="15151"/>
                  </a:lnTo>
                  <a:lnTo>
                    <a:pt x="20271" y="14897"/>
                  </a:lnTo>
                  <a:lnTo>
                    <a:pt x="19925" y="14621"/>
                  </a:lnTo>
                  <a:lnTo>
                    <a:pt x="19579" y="14275"/>
                  </a:lnTo>
                  <a:lnTo>
                    <a:pt x="19233" y="13906"/>
                  </a:lnTo>
                  <a:lnTo>
                    <a:pt x="19233" y="13906"/>
                  </a:lnTo>
                  <a:lnTo>
                    <a:pt x="18910" y="13491"/>
                  </a:lnTo>
                  <a:lnTo>
                    <a:pt x="18633" y="13099"/>
                  </a:lnTo>
                  <a:lnTo>
                    <a:pt x="18403" y="12707"/>
                  </a:lnTo>
                  <a:lnTo>
                    <a:pt x="18195" y="12315"/>
                  </a:lnTo>
                  <a:lnTo>
                    <a:pt x="18034" y="11923"/>
                  </a:lnTo>
                  <a:lnTo>
                    <a:pt x="17895" y="11554"/>
                  </a:lnTo>
                  <a:lnTo>
                    <a:pt x="17803" y="11185"/>
                  </a:lnTo>
                  <a:lnTo>
                    <a:pt x="17734" y="10816"/>
                  </a:lnTo>
                  <a:lnTo>
                    <a:pt x="17734" y="10816"/>
                  </a:lnTo>
                  <a:close/>
                  <a:moveTo>
                    <a:pt x="16927" y="11992"/>
                  </a:moveTo>
                  <a:lnTo>
                    <a:pt x="16927" y="11992"/>
                  </a:lnTo>
                  <a:lnTo>
                    <a:pt x="16673" y="12269"/>
                  </a:lnTo>
                  <a:lnTo>
                    <a:pt x="16443" y="12499"/>
                  </a:lnTo>
                  <a:lnTo>
                    <a:pt x="16189" y="12730"/>
                  </a:lnTo>
                  <a:lnTo>
                    <a:pt x="15912" y="12960"/>
                  </a:lnTo>
                  <a:lnTo>
                    <a:pt x="15635" y="13145"/>
                  </a:lnTo>
                  <a:lnTo>
                    <a:pt x="15359" y="13329"/>
                  </a:lnTo>
                  <a:lnTo>
                    <a:pt x="15059" y="13468"/>
                  </a:lnTo>
                  <a:lnTo>
                    <a:pt x="14782" y="13606"/>
                  </a:lnTo>
                  <a:lnTo>
                    <a:pt x="14782" y="13606"/>
                  </a:lnTo>
                  <a:lnTo>
                    <a:pt x="15313" y="13883"/>
                  </a:lnTo>
                  <a:lnTo>
                    <a:pt x="15843" y="14206"/>
                  </a:lnTo>
                  <a:lnTo>
                    <a:pt x="16350" y="14552"/>
                  </a:lnTo>
                  <a:lnTo>
                    <a:pt x="16835" y="14944"/>
                  </a:lnTo>
                  <a:lnTo>
                    <a:pt x="17296" y="15359"/>
                  </a:lnTo>
                  <a:lnTo>
                    <a:pt x="17734" y="15820"/>
                  </a:lnTo>
                  <a:lnTo>
                    <a:pt x="18149" y="16304"/>
                  </a:lnTo>
                  <a:lnTo>
                    <a:pt x="18518" y="16811"/>
                  </a:lnTo>
                  <a:lnTo>
                    <a:pt x="18518" y="16811"/>
                  </a:lnTo>
                  <a:lnTo>
                    <a:pt x="18426" y="16235"/>
                  </a:lnTo>
                  <a:lnTo>
                    <a:pt x="18310" y="15658"/>
                  </a:lnTo>
                  <a:lnTo>
                    <a:pt x="18172" y="15082"/>
                  </a:lnTo>
                  <a:lnTo>
                    <a:pt x="18011" y="14528"/>
                  </a:lnTo>
                  <a:lnTo>
                    <a:pt x="17826" y="13975"/>
                  </a:lnTo>
                  <a:lnTo>
                    <a:pt x="17619" y="13422"/>
                  </a:lnTo>
                  <a:lnTo>
                    <a:pt x="17388" y="12914"/>
                  </a:lnTo>
                  <a:lnTo>
                    <a:pt x="17157" y="12407"/>
                  </a:lnTo>
                  <a:lnTo>
                    <a:pt x="17157" y="12407"/>
                  </a:lnTo>
                  <a:lnTo>
                    <a:pt x="16927" y="11992"/>
                  </a:lnTo>
                  <a:lnTo>
                    <a:pt x="16927" y="11992"/>
                  </a:lnTo>
                  <a:close/>
                  <a:moveTo>
                    <a:pt x="25713" y="14874"/>
                  </a:moveTo>
                  <a:lnTo>
                    <a:pt x="25713" y="14874"/>
                  </a:lnTo>
                  <a:lnTo>
                    <a:pt x="25805" y="14621"/>
                  </a:lnTo>
                  <a:lnTo>
                    <a:pt x="25805" y="14621"/>
                  </a:lnTo>
                  <a:lnTo>
                    <a:pt x="25943" y="14183"/>
                  </a:lnTo>
                  <a:lnTo>
                    <a:pt x="26059" y="13744"/>
                  </a:lnTo>
                  <a:lnTo>
                    <a:pt x="26151" y="13306"/>
                  </a:lnTo>
                  <a:lnTo>
                    <a:pt x="26220" y="12845"/>
                  </a:lnTo>
                  <a:lnTo>
                    <a:pt x="26266" y="12384"/>
                  </a:lnTo>
                  <a:lnTo>
                    <a:pt x="26289" y="11923"/>
                  </a:lnTo>
                  <a:lnTo>
                    <a:pt x="26312" y="11461"/>
                  </a:lnTo>
                  <a:lnTo>
                    <a:pt x="26289" y="11000"/>
                  </a:lnTo>
                  <a:lnTo>
                    <a:pt x="26289" y="11000"/>
                  </a:lnTo>
                  <a:lnTo>
                    <a:pt x="26220" y="10331"/>
                  </a:lnTo>
                  <a:lnTo>
                    <a:pt x="26105" y="9732"/>
                  </a:lnTo>
                  <a:lnTo>
                    <a:pt x="25967" y="9178"/>
                  </a:lnTo>
                  <a:lnTo>
                    <a:pt x="25759" y="8671"/>
                  </a:lnTo>
                  <a:lnTo>
                    <a:pt x="25551" y="8233"/>
                  </a:lnTo>
                  <a:lnTo>
                    <a:pt x="25275" y="7841"/>
                  </a:lnTo>
                  <a:lnTo>
                    <a:pt x="24998" y="7495"/>
                  </a:lnTo>
                  <a:lnTo>
                    <a:pt x="24675" y="7195"/>
                  </a:lnTo>
                  <a:lnTo>
                    <a:pt x="24675" y="7195"/>
                  </a:lnTo>
                  <a:lnTo>
                    <a:pt x="24468" y="7034"/>
                  </a:lnTo>
                  <a:lnTo>
                    <a:pt x="24237" y="6872"/>
                  </a:lnTo>
                  <a:lnTo>
                    <a:pt x="24006" y="6757"/>
                  </a:lnTo>
                  <a:lnTo>
                    <a:pt x="23753" y="6642"/>
                  </a:lnTo>
                  <a:lnTo>
                    <a:pt x="23522" y="6550"/>
                  </a:lnTo>
                  <a:lnTo>
                    <a:pt x="23268" y="6480"/>
                  </a:lnTo>
                  <a:lnTo>
                    <a:pt x="23015" y="6434"/>
                  </a:lnTo>
                  <a:lnTo>
                    <a:pt x="22761" y="6388"/>
                  </a:lnTo>
                  <a:lnTo>
                    <a:pt x="22507" y="6365"/>
                  </a:lnTo>
                  <a:lnTo>
                    <a:pt x="22231" y="6365"/>
                  </a:lnTo>
                  <a:lnTo>
                    <a:pt x="21977" y="6388"/>
                  </a:lnTo>
                  <a:lnTo>
                    <a:pt x="21723" y="6411"/>
                  </a:lnTo>
                  <a:lnTo>
                    <a:pt x="21470" y="6457"/>
                  </a:lnTo>
                  <a:lnTo>
                    <a:pt x="21193" y="6503"/>
                  </a:lnTo>
                  <a:lnTo>
                    <a:pt x="20962" y="6596"/>
                  </a:lnTo>
                  <a:lnTo>
                    <a:pt x="20709" y="6665"/>
                  </a:lnTo>
                  <a:lnTo>
                    <a:pt x="20709" y="6665"/>
                  </a:lnTo>
                  <a:lnTo>
                    <a:pt x="20409" y="6803"/>
                  </a:lnTo>
                  <a:lnTo>
                    <a:pt x="20109" y="6965"/>
                  </a:lnTo>
                  <a:lnTo>
                    <a:pt x="19832" y="7126"/>
                  </a:lnTo>
                  <a:lnTo>
                    <a:pt x="19579" y="7311"/>
                  </a:lnTo>
                  <a:lnTo>
                    <a:pt x="19325" y="7518"/>
                  </a:lnTo>
                  <a:lnTo>
                    <a:pt x="19095" y="7749"/>
                  </a:lnTo>
                  <a:lnTo>
                    <a:pt x="18887" y="8002"/>
                  </a:lnTo>
                  <a:lnTo>
                    <a:pt x="18703" y="8256"/>
                  </a:lnTo>
                  <a:lnTo>
                    <a:pt x="18703" y="8256"/>
                  </a:lnTo>
                  <a:lnTo>
                    <a:pt x="18564" y="8856"/>
                  </a:lnTo>
                  <a:lnTo>
                    <a:pt x="18380" y="9432"/>
                  </a:lnTo>
                  <a:lnTo>
                    <a:pt x="18380" y="9432"/>
                  </a:lnTo>
                  <a:lnTo>
                    <a:pt x="18241" y="9778"/>
                  </a:lnTo>
                  <a:lnTo>
                    <a:pt x="18103" y="10101"/>
                  </a:lnTo>
                  <a:lnTo>
                    <a:pt x="18103" y="10101"/>
                  </a:lnTo>
                  <a:lnTo>
                    <a:pt x="18103" y="10493"/>
                  </a:lnTo>
                  <a:lnTo>
                    <a:pt x="18172" y="10931"/>
                  </a:lnTo>
                  <a:lnTo>
                    <a:pt x="18264" y="11346"/>
                  </a:lnTo>
                  <a:lnTo>
                    <a:pt x="18403" y="11784"/>
                  </a:lnTo>
                  <a:lnTo>
                    <a:pt x="18610" y="12245"/>
                  </a:lnTo>
                  <a:lnTo>
                    <a:pt x="18864" y="12707"/>
                  </a:lnTo>
                  <a:lnTo>
                    <a:pt x="19187" y="13168"/>
                  </a:lnTo>
                  <a:lnTo>
                    <a:pt x="19533" y="13652"/>
                  </a:lnTo>
                  <a:lnTo>
                    <a:pt x="19533" y="13652"/>
                  </a:lnTo>
                  <a:lnTo>
                    <a:pt x="19879" y="14021"/>
                  </a:lnTo>
                  <a:lnTo>
                    <a:pt x="20225" y="14344"/>
                  </a:lnTo>
                  <a:lnTo>
                    <a:pt x="20570" y="14621"/>
                  </a:lnTo>
                  <a:lnTo>
                    <a:pt x="20939" y="14851"/>
                  </a:lnTo>
                  <a:lnTo>
                    <a:pt x="21308" y="15059"/>
                  </a:lnTo>
                  <a:lnTo>
                    <a:pt x="21677" y="15220"/>
                  </a:lnTo>
                  <a:lnTo>
                    <a:pt x="22069" y="15336"/>
                  </a:lnTo>
                  <a:lnTo>
                    <a:pt x="22484" y="15405"/>
                  </a:lnTo>
                  <a:lnTo>
                    <a:pt x="22876" y="15451"/>
                  </a:lnTo>
                  <a:lnTo>
                    <a:pt x="23268" y="15474"/>
                  </a:lnTo>
                  <a:lnTo>
                    <a:pt x="23684" y="15451"/>
                  </a:lnTo>
                  <a:lnTo>
                    <a:pt x="24099" y="15382"/>
                  </a:lnTo>
                  <a:lnTo>
                    <a:pt x="24491" y="15313"/>
                  </a:lnTo>
                  <a:lnTo>
                    <a:pt x="24906" y="15197"/>
                  </a:lnTo>
                  <a:lnTo>
                    <a:pt x="25321" y="15059"/>
                  </a:lnTo>
                  <a:lnTo>
                    <a:pt x="25713" y="14874"/>
                  </a:lnTo>
                  <a:lnTo>
                    <a:pt x="25713" y="14874"/>
                  </a:lnTo>
                  <a:close/>
                  <a:moveTo>
                    <a:pt x="26312" y="14575"/>
                  </a:moveTo>
                  <a:lnTo>
                    <a:pt x="26312" y="14575"/>
                  </a:lnTo>
                  <a:lnTo>
                    <a:pt x="26658" y="14367"/>
                  </a:lnTo>
                  <a:lnTo>
                    <a:pt x="27004" y="14159"/>
                  </a:lnTo>
                  <a:lnTo>
                    <a:pt x="27327" y="13929"/>
                  </a:lnTo>
                  <a:lnTo>
                    <a:pt x="27627" y="13698"/>
                  </a:lnTo>
                  <a:lnTo>
                    <a:pt x="27950" y="13422"/>
                  </a:lnTo>
                  <a:lnTo>
                    <a:pt x="28250" y="13168"/>
                  </a:lnTo>
                  <a:lnTo>
                    <a:pt x="28549" y="12868"/>
                  </a:lnTo>
                  <a:lnTo>
                    <a:pt x="28826" y="12591"/>
                  </a:lnTo>
                  <a:lnTo>
                    <a:pt x="28826" y="12591"/>
                  </a:lnTo>
                  <a:lnTo>
                    <a:pt x="29287" y="12038"/>
                  </a:lnTo>
                  <a:lnTo>
                    <a:pt x="29725" y="11461"/>
                  </a:lnTo>
                  <a:lnTo>
                    <a:pt x="30094" y="10862"/>
                  </a:lnTo>
                  <a:lnTo>
                    <a:pt x="30440" y="10262"/>
                  </a:lnTo>
                  <a:lnTo>
                    <a:pt x="30717" y="9640"/>
                  </a:lnTo>
                  <a:lnTo>
                    <a:pt x="30855" y="9317"/>
                  </a:lnTo>
                  <a:lnTo>
                    <a:pt x="30948" y="8994"/>
                  </a:lnTo>
                  <a:lnTo>
                    <a:pt x="31040" y="8671"/>
                  </a:lnTo>
                  <a:lnTo>
                    <a:pt x="31109" y="8348"/>
                  </a:lnTo>
                  <a:lnTo>
                    <a:pt x="31178" y="8048"/>
                  </a:lnTo>
                  <a:lnTo>
                    <a:pt x="31224" y="7726"/>
                  </a:lnTo>
                  <a:lnTo>
                    <a:pt x="31247" y="7403"/>
                  </a:lnTo>
                  <a:lnTo>
                    <a:pt x="31247" y="7103"/>
                  </a:lnTo>
                  <a:lnTo>
                    <a:pt x="31224" y="6780"/>
                  </a:lnTo>
                  <a:lnTo>
                    <a:pt x="31201" y="6480"/>
                  </a:lnTo>
                  <a:lnTo>
                    <a:pt x="31155" y="6158"/>
                  </a:lnTo>
                  <a:lnTo>
                    <a:pt x="31063" y="5858"/>
                  </a:lnTo>
                  <a:lnTo>
                    <a:pt x="30971" y="5581"/>
                  </a:lnTo>
                  <a:lnTo>
                    <a:pt x="30855" y="5281"/>
                  </a:lnTo>
                  <a:lnTo>
                    <a:pt x="30717" y="5004"/>
                  </a:lnTo>
                  <a:lnTo>
                    <a:pt x="30556" y="4728"/>
                  </a:lnTo>
                  <a:lnTo>
                    <a:pt x="30371" y="4451"/>
                  </a:lnTo>
                  <a:lnTo>
                    <a:pt x="30164" y="4197"/>
                  </a:lnTo>
                  <a:lnTo>
                    <a:pt x="29933" y="3944"/>
                  </a:lnTo>
                  <a:lnTo>
                    <a:pt x="29679" y="3713"/>
                  </a:lnTo>
                  <a:lnTo>
                    <a:pt x="29403" y="3483"/>
                  </a:lnTo>
                  <a:lnTo>
                    <a:pt x="29103" y="3252"/>
                  </a:lnTo>
                  <a:lnTo>
                    <a:pt x="29103" y="3252"/>
                  </a:lnTo>
                  <a:lnTo>
                    <a:pt x="28734" y="3021"/>
                  </a:lnTo>
                  <a:lnTo>
                    <a:pt x="28388" y="2814"/>
                  </a:lnTo>
                  <a:lnTo>
                    <a:pt x="28019" y="2606"/>
                  </a:lnTo>
                  <a:lnTo>
                    <a:pt x="27650" y="2422"/>
                  </a:lnTo>
                  <a:lnTo>
                    <a:pt x="26889" y="2076"/>
                  </a:lnTo>
                  <a:lnTo>
                    <a:pt x="26105" y="1799"/>
                  </a:lnTo>
                  <a:lnTo>
                    <a:pt x="25321" y="1545"/>
                  </a:lnTo>
                  <a:lnTo>
                    <a:pt x="24537" y="1361"/>
                  </a:lnTo>
                  <a:lnTo>
                    <a:pt x="23730" y="1223"/>
                  </a:lnTo>
                  <a:lnTo>
                    <a:pt x="22923" y="1130"/>
                  </a:lnTo>
                  <a:lnTo>
                    <a:pt x="22115" y="1061"/>
                  </a:lnTo>
                  <a:lnTo>
                    <a:pt x="21308" y="1061"/>
                  </a:lnTo>
                  <a:lnTo>
                    <a:pt x="20524" y="1084"/>
                  </a:lnTo>
                  <a:lnTo>
                    <a:pt x="19717" y="1153"/>
                  </a:lnTo>
                  <a:lnTo>
                    <a:pt x="18933" y="1246"/>
                  </a:lnTo>
                  <a:lnTo>
                    <a:pt x="18149" y="1384"/>
                  </a:lnTo>
                  <a:lnTo>
                    <a:pt x="17388" y="1568"/>
                  </a:lnTo>
                  <a:lnTo>
                    <a:pt x="16650" y="1776"/>
                  </a:lnTo>
                  <a:lnTo>
                    <a:pt x="16650" y="1776"/>
                  </a:lnTo>
                  <a:lnTo>
                    <a:pt x="16973" y="2076"/>
                  </a:lnTo>
                  <a:lnTo>
                    <a:pt x="17250" y="2376"/>
                  </a:lnTo>
                  <a:lnTo>
                    <a:pt x="17526" y="2698"/>
                  </a:lnTo>
                  <a:lnTo>
                    <a:pt x="17757" y="3021"/>
                  </a:lnTo>
                  <a:lnTo>
                    <a:pt x="17965" y="3367"/>
                  </a:lnTo>
                  <a:lnTo>
                    <a:pt x="18149" y="3713"/>
                  </a:lnTo>
                  <a:lnTo>
                    <a:pt x="18310" y="4082"/>
                  </a:lnTo>
                  <a:lnTo>
                    <a:pt x="18472" y="4428"/>
                  </a:lnTo>
                  <a:lnTo>
                    <a:pt x="18587" y="4797"/>
                  </a:lnTo>
                  <a:lnTo>
                    <a:pt x="18679" y="5166"/>
                  </a:lnTo>
                  <a:lnTo>
                    <a:pt x="18749" y="5535"/>
                  </a:lnTo>
                  <a:lnTo>
                    <a:pt x="18795" y="5927"/>
                  </a:lnTo>
                  <a:lnTo>
                    <a:pt x="18841" y="6296"/>
                  </a:lnTo>
                  <a:lnTo>
                    <a:pt x="18841" y="6688"/>
                  </a:lnTo>
                  <a:lnTo>
                    <a:pt x="18841" y="7057"/>
                  </a:lnTo>
                  <a:lnTo>
                    <a:pt x="18818" y="7449"/>
                  </a:lnTo>
                  <a:lnTo>
                    <a:pt x="18818" y="7449"/>
                  </a:lnTo>
                  <a:lnTo>
                    <a:pt x="19002" y="7264"/>
                  </a:lnTo>
                  <a:lnTo>
                    <a:pt x="19187" y="7080"/>
                  </a:lnTo>
                  <a:lnTo>
                    <a:pt x="19394" y="6919"/>
                  </a:lnTo>
                  <a:lnTo>
                    <a:pt x="19625" y="6757"/>
                  </a:lnTo>
                  <a:lnTo>
                    <a:pt x="19832" y="6619"/>
                  </a:lnTo>
                  <a:lnTo>
                    <a:pt x="20063" y="6503"/>
                  </a:lnTo>
                  <a:lnTo>
                    <a:pt x="20317" y="6388"/>
                  </a:lnTo>
                  <a:lnTo>
                    <a:pt x="20547" y="6273"/>
                  </a:lnTo>
                  <a:lnTo>
                    <a:pt x="20547" y="6273"/>
                  </a:lnTo>
                  <a:lnTo>
                    <a:pt x="20824" y="6181"/>
                  </a:lnTo>
                  <a:lnTo>
                    <a:pt x="21101" y="6088"/>
                  </a:lnTo>
                  <a:lnTo>
                    <a:pt x="21378" y="6019"/>
                  </a:lnTo>
                  <a:lnTo>
                    <a:pt x="21677" y="5973"/>
                  </a:lnTo>
                  <a:lnTo>
                    <a:pt x="21954" y="5950"/>
                  </a:lnTo>
                  <a:lnTo>
                    <a:pt x="22254" y="5927"/>
                  </a:lnTo>
                  <a:lnTo>
                    <a:pt x="22531" y="5927"/>
                  </a:lnTo>
                  <a:lnTo>
                    <a:pt x="22830" y="5950"/>
                  </a:lnTo>
                  <a:lnTo>
                    <a:pt x="23107" y="5996"/>
                  </a:lnTo>
                  <a:lnTo>
                    <a:pt x="23384" y="6065"/>
                  </a:lnTo>
                  <a:lnTo>
                    <a:pt x="23661" y="6134"/>
                  </a:lnTo>
                  <a:lnTo>
                    <a:pt x="23937" y="6250"/>
                  </a:lnTo>
                  <a:lnTo>
                    <a:pt x="24214" y="6365"/>
                  </a:lnTo>
                  <a:lnTo>
                    <a:pt x="24468" y="6503"/>
                  </a:lnTo>
                  <a:lnTo>
                    <a:pt x="24721" y="6665"/>
                  </a:lnTo>
                  <a:lnTo>
                    <a:pt x="24952" y="6849"/>
                  </a:lnTo>
                  <a:lnTo>
                    <a:pt x="24952" y="6849"/>
                  </a:lnTo>
                  <a:lnTo>
                    <a:pt x="25136" y="7011"/>
                  </a:lnTo>
                  <a:lnTo>
                    <a:pt x="25298" y="7172"/>
                  </a:lnTo>
                  <a:lnTo>
                    <a:pt x="25459" y="7357"/>
                  </a:lnTo>
                  <a:lnTo>
                    <a:pt x="25621" y="7541"/>
                  </a:lnTo>
                  <a:lnTo>
                    <a:pt x="25782" y="7749"/>
                  </a:lnTo>
                  <a:lnTo>
                    <a:pt x="25920" y="7979"/>
                  </a:lnTo>
                  <a:lnTo>
                    <a:pt x="26036" y="8210"/>
                  </a:lnTo>
                  <a:lnTo>
                    <a:pt x="26174" y="8464"/>
                  </a:lnTo>
                  <a:lnTo>
                    <a:pt x="26266" y="8717"/>
                  </a:lnTo>
                  <a:lnTo>
                    <a:pt x="26382" y="8994"/>
                  </a:lnTo>
                  <a:lnTo>
                    <a:pt x="26474" y="9294"/>
                  </a:lnTo>
                  <a:lnTo>
                    <a:pt x="26543" y="9594"/>
                  </a:lnTo>
                  <a:lnTo>
                    <a:pt x="26612" y="9916"/>
                  </a:lnTo>
                  <a:lnTo>
                    <a:pt x="26681" y="10262"/>
                  </a:lnTo>
                  <a:lnTo>
                    <a:pt x="26728" y="10608"/>
                  </a:lnTo>
                  <a:lnTo>
                    <a:pt x="26751" y="10977"/>
                  </a:lnTo>
                  <a:lnTo>
                    <a:pt x="26751" y="10977"/>
                  </a:lnTo>
                  <a:lnTo>
                    <a:pt x="26774" y="11438"/>
                  </a:lnTo>
                  <a:lnTo>
                    <a:pt x="26774" y="11900"/>
                  </a:lnTo>
                  <a:lnTo>
                    <a:pt x="26751" y="12361"/>
                  </a:lnTo>
                  <a:lnTo>
                    <a:pt x="26704" y="12799"/>
                  </a:lnTo>
                  <a:lnTo>
                    <a:pt x="26635" y="13260"/>
                  </a:lnTo>
                  <a:lnTo>
                    <a:pt x="26543" y="13698"/>
                  </a:lnTo>
                  <a:lnTo>
                    <a:pt x="26451" y="14136"/>
                  </a:lnTo>
                  <a:lnTo>
                    <a:pt x="26312" y="14575"/>
                  </a:lnTo>
                  <a:lnTo>
                    <a:pt x="26312" y="14575"/>
                  </a:lnTo>
                  <a:close/>
                  <a:moveTo>
                    <a:pt x="11831" y="13145"/>
                  </a:moveTo>
                  <a:lnTo>
                    <a:pt x="11831" y="13145"/>
                  </a:lnTo>
                  <a:lnTo>
                    <a:pt x="12038" y="13260"/>
                  </a:lnTo>
                  <a:lnTo>
                    <a:pt x="12269" y="13352"/>
                  </a:lnTo>
                  <a:lnTo>
                    <a:pt x="12499" y="13422"/>
                  </a:lnTo>
                  <a:lnTo>
                    <a:pt x="12707" y="13468"/>
                  </a:lnTo>
                  <a:lnTo>
                    <a:pt x="12937" y="13514"/>
                  </a:lnTo>
                  <a:lnTo>
                    <a:pt x="13145" y="13537"/>
                  </a:lnTo>
                  <a:lnTo>
                    <a:pt x="13376" y="13560"/>
                  </a:lnTo>
                  <a:lnTo>
                    <a:pt x="13606" y="13537"/>
                  </a:lnTo>
                  <a:lnTo>
                    <a:pt x="13606" y="13537"/>
                  </a:lnTo>
                  <a:lnTo>
                    <a:pt x="13145" y="13398"/>
                  </a:lnTo>
                  <a:lnTo>
                    <a:pt x="12707" y="13283"/>
                  </a:lnTo>
                  <a:lnTo>
                    <a:pt x="12269" y="13214"/>
                  </a:lnTo>
                  <a:lnTo>
                    <a:pt x="11831" y="13145"/>
                  </a:lnTo>
                  <a:lnTo>
                    <a:pt x="11831" y="13145"/>
                  </a:lnTo>
                  <a:close/>
                  <a:moveTo>
                    <a:pt x="16742" y="11692"/>
                  </a:moveTo>
                  <a:lnTo>
                    <a:pt x="16742" y="11692"/>
                  </a:lnTo>
                  <a:lnTo>
                    <a:pt x="16535" y="11392"/>
                  </a:lnTo>
                  <a:lnTo>
                    <a:pt x="16327" y="11116"/>
                  </a:lnTo>
                  <a:lnTo>
                    <a:pt x="16097" y="10862"/>
                  </a:lnTo>
                  <a:lnTo>
                    <a:pt x="15866" y="10631"/>
                  </a:lnTo>
                  <a:lnTo>
                    <a:pt x="15635" y="10424"/>
                  </a:lnTo>
                  <a:lnTo>
                    <a:pt x="15382" y="10239"/>
                  </a:lnTo>
                  <a:lnTo>
                    <a:pt x="15128" y="10078"/>
                  </a:lnTo>
                  <a:lnTo>
                    <a:pt x="14874" y="9962"/>
                  </a:lnTo>
                  <a:lnTo>
                    <a:pt x="14598" y="9847"/>
                  </a:lnTo>
                  <a:lnTo>
                    <a:pt x="14321" y="9778"/>
                  </a:lnTo>
                  <a:lnTo>
                    <a:pt x="14021" y="9755"/>
                  </a:lnTo>
                  <a:lnTo>
                    <a:pt x="13721" y="9755"/>
                  </a:lnTo>
                  <a:lnTo>
                    <a:pt x="13422" y="9801"/>
                  </a:lnTo>
                  <a:lnTo>
                    <a:pt x="13099" y="9870"/>
                  </a:lnTo>
                  <a:lnTo>
                    <a:pt x="12776" y="9986"/>
                  </a:lnTo>
                  <a:lnTo>
                    <a:pt x="12430" y="10170"/>
                  </a:lnTo>
                  <a:lnTo>
                    <a:pt x="12430" y="10170"/>
                  </a:lnTo>
                  <a:lnTo>
                    <a:pt x="12107" y="10355"/>
                  </a:lnTo>
                  <a:lnTo>
                    <a:pt x="11831" y="10585"/>
                  </a:lnTo>
                  <a:lnTo>
                    <a:pt x="11554" y="10816"/>
                  </a:lnTo>
                  <a:lnTo>
                    <a:pt x="11323" y="11069"/>
                  </a:lnTo>
                  <a:lnTo>
                    <a:pt x="11116" y="11346"/>
                  </a:lnTo>
                  <a:lnTo>
                    <a:pt x="10954" y="11646"/>
                  </a:lnTo>
                  <a:lnTo>
                    <a:pt x="10816" y="11946"/>
                  </a:lnTo>
                  <a:lnTo>
                    <a:pt x="10701" y="12269"/>
                  </a:lnTo>
                  <a:lnTo>
                    <a:pt x="10701" y="12269"/>
                  </a:lnTo>
                  <a:lnTo>
                    <a:pt x="10931" y="12499"/>
                  </a:lnTo>
                  <a:lnTo>
                    <a:pt x="11139" y="12684"/>
                  </a:lnTo>
                  <a:lnTo>
                    <a:pt x="11139" y="12684"/>
                  </a:lnTo>
                  <a:lnTo>
                    <a:pt x="11531" y="12707"/>
                  </a:lnTo>
                  <a:lnTo>
                    <a:pt x="11923" y="12753"/>
                  </a:lnTo>
                  <a:lnTo>
                    <a:pt x="12315" y="12799"/>
                  </a:lnTo>
                  <a:lnTo>
                    <a:pt x="12707" y="12891"/>
                  </a:lnTo>
                  <a:lnTo>
                    <a:pt x="13099" y="12983"/>
                  </a:lnTo>
                  <a:lnTo>
                    <a:pt x="13491" y="13099"/>
                  </a:lnTo>
                  <a:lnTo>
                    <a:pt x="13883" y="13214"/>
                  </a:lnTo>
                  <a:lnTo>
                    <a:pt x="14252" y="13375"/>
                  </a:lnTo>
                  <a:lnTo>
                    <a:pt x="14252" y="13375"/>
                  </a:lnTo>
                  <a:lnTo>
                    <a:pt x="14344" y="13398"/>
                  </a:lnTo>
                  <a:lnTo>
                    <a:pt x="14344" y="13398"/>
                  </a:lnTo>
                  <a:lnTo>
                    <a:pt x="14667" y="13283"/>
                  </a:lnTo>
                  <a:lnTo>
                    <a:pt x="14990" y="13145"/>
                  </a:lnTo>
                  <a:lnTo>
                    <a:pt x="15313" y="12960"/>
                  </a:lnTo>
                  <a:lnTo>
                    <a:pt x="15612" y="12776"/>
                  </a:lnTo>
                  <a:lnTo>
                    <a:pt x="15912" y="12545"/>
                  </a:lnTo>
                  <a:lnTo>
                    <a:pt x="16212" y="12269"/>
                  </a:lnTo>
                  <a:lnTo>
                    <a:pt x="16489" y="11992"/>
                  </a:lnTo>
                  <a:lnTo>
                    <a:pt x="16742" y="11692"/>
                  </a:lnTo>
                  <a:lnTo>
                    <a:pt x="16742" y="11692"/>
                  </a:lnTo>
                  <a:close/>
                  <a:moveTo>
                    <a:pt x="10585" y="12684"/>
                  </a:moveTo>
                  <a:lnTo>
                    <a:pt x="10585" y="12684"/>
                  </a:lnTo>
                  <a:lnTo>
                    <a:pt x="10585" y="12684"/>
                  </a:lnTo>
                  <a:lnTo>
                    <a:pt x="10654" y="12684"/>
                  </a:lnTo>
                  <a:lnTo>
                    <a:pt x="10608" y="12637"/>
                  </a:lnTo>
                  <a:lnTo>
                    <a:pt x="10608" y="12637"/>
                  </a:lnTo>
                  <a:lnTo>
                    <a:pt x="10585" y="12684"/>
                  </a:lnTo>
                  <a:close/>
                  <a:moveTo>
                    <a:pt x="16281" y="1891"/>
                  </a:moveTo>
                  <a:lnTo>
                    <a:pt x="16281" y="1891"/>
                  </a:lnTo>
                  <a:lnTo>
                    <a:pt x="15589" y="2122"/>
                  </a:lnTo>
                  <a:lnTo>
                    <a:pt x="14898" y="2399"/>
                  </a:lnTo>
                  <a:lnTo>
                    <a:pt x="14252" y="2675"/>
                  </a:lnTo>
                  <a:lnTo>
                    <a:pt x="13652" y="2998"/>
                  </a:lnTo>
                  <a:lnTo>
                    <a:pt x="13652" y="2998"/>
                  </a:lnTo>
                  <a:lnTo>
                    <a:pt x="12960" y="3390"/>
                  </a:lnTo>
                  <a:lnTo>
                    <a:pt x="12315" y="3828"/>
                  </a:lnTo>
                  <a:lnTo>
                    <a:pt x="11715" y="4290"/>
                  </a:lnTo>
                  <a:lnTo>
                    <a:pt x="11162" y="4751"/>
                  </a:lnTo>
                  <a:lnTo>
                    <a:pt x="10678" y="5258"/>
                  </a:lnTo>
                  <a:lnTo>
                    <a:pt x="10447" y="5512"/>
                  </a:lnTo>
                  <a:lnTo>
                    <a:pt x="10239" y="5765"/>
                  </a:lnTo>
                  <a:lnTo>
                    <a:pt x="10055" y="6042"/>
                  </a:lnTo>
                  <a:lnTo>
                    <a:pt x="9870" y="6296"/>
                  </a:lnTo>
                  <a:lnTo>
                    <a:pt x="9732" y="6573"/>
                  </a:lnTo>
                  <a:lnTo>
                    <a:pt x="9571" y="6849"/>
                  </a:lnTo>
                  <a:lnTo>
                    <a:pt x="9455" y="7126"/>
                  </a:lnTo>
                  <a:lnTo>
                    <a:pt x="9340" y="7426"/>
                  </a:lnTo>
                  <a:lnTo>
                    <a:pt x="9271" y="7703"/>
                  </a:lnTo>
                  <a:lnTo>
                    <a:pt x="9202" y="7979"/>
                  </a:lnTo>
                  <a:lnTo>
                    <a:pt x="9156" y="8279"/>
                  </a:lnTo>
                  <a:lnTo>
                    <a:pt x="9109" y="8579"/>
                  </a:lnTo>
                  <a:lnTo>
                    <a:pt x="9109" y="8856"/>
                  </a:lnTo>
                  <a:lnTo>
                    <a:pt x="9132" y="9155"/>
                  </a:lnTo>
                  <a:lnTo>
                    <a:pt x="9156" y="9455"/>
                  </a:lnTo>
                  <a:lnTo>
                    <a:pt x="9225" y="9755"/>
                  </a:lnTo>
                  <a:lnTo>
                    <a:pt x="9294" y="10032"/>
                  </a:lnTo>
                  <a:lnTo>
                    <a:pt x="9409" y="10331"/>
                  </a:lnTo>
                  <a:lnTo>
                    <a:pt x="9524" y="10631"/>
                  </a:lnTo>
                  <a:lnTo>
                    <a:pt x="9686" y="10931"/>
                  </a:lnTo>
                  <a:lnTo>
                    <a:pt x="9847" y="11231"/>
                  </a:lnTo>
                  <a:lnTo>
                    <a:pt x="10055" y="11508"/>
                  </a:lnTo>
                  <a:lnTo>
                    <a:pt x="10055" y="11508"/>
                  </a:lnTo>
                  <a:lnTo>
                    <a:pt x="10309" y="11853"/>
                  </a:lnTo>
                  <a:lnTo>
                    <a:pt x="10309" y="11853"/>
                  </a:lnTo>
                  <a:lnTo>
                    <a:pt x="10447" y="11531"/>
                  </a:lnTo>
                  <a:lnTo>
                    <a:pt x="10608" y="11208"/>
                  </a:lnTo>
                  <a:lnTo>
                    <a:pt x="10816" y="10931"/>
                  </a:lnTo>
                  <a:lnTo>
                    <a:pt x="11023" y="10654"/>
                  </a:lnTo>
                  <a:lnTo>
                    <a:pt x="11277" y="10378"/>
                  </a:lnTo>
                  <a:lnTo>
                    <a:pt x="11554" y="10147"/>
                  </a:lnTo>
                  <a:lnTo>
                    <a:pt x="11854" y="9916"/>
                  </a:lnTo>
                  <a:lnTo>
                    <a:pt x="12199" y="9732"/>
                  </a:lnTo>
                  <a:lnTo>
                    <a:pt x="12199" y="9732"/>
                  </a:lnTo>
                  <a:lnTo>
                    <a:pt x="12568" y="9547"/>
                  </a:lnTo>
                  <a:lnTo>
                    <a:pt x="12937" y="9409"/>
                  </a:lnTo>
                  <a:lnTo>
                    <a:pt x="13283" y="9317"/>
                  </a:lnTo>
                  <a:lnTo>
                    <a:pt x="13629" y="9248"/>
                  </a:lnTo>
                  <a:lnTo>
                    <a:pt x="13975" y="9248"/>
                  </a:lnTo>
                  <a:lnTo>
                    <a:pt x="14298" y="9271"/>
                  </a:lnTo>
                  <a:lnTo>
                    <a:pt x="14621" y="9340"/>
                  </a:lnTo>
                  <a:lnTo>
                    <a:pt x="14921" y="9432"/>
                  </a:lnTo>
                  <a:lnTo>
                    <a:pt x="15220" y="9570"/>
                  </a:lnTo>
                  <a:lnTo>
                    <a:pt x="15520" y="9732"/>
                  </a:lnTo>
                  <a:lnTo>
                    <a:pt x="15797" y="9916"/>
                  </a:lnTo>
                  <a:lnTo>
                    <a:pt x="16074" y="10147"/>
                  </a:lnTo>
                  <a:lnTo>
                    <a:pt x="16327" y="10401"/>
                  </a:lnTo>
                  <a:lnTo>
                    <a:pt x="16581" y="10677"/>
                  </a:lnTo>
                  <a:lnTo>
                    <a:pt x="16835" y="10954"/>
                  </a:lnTo>
                  <a:lnTo>
                    <a:pt x="17065" y="11277"/>
                  </a:lnTo>
                  <a:lnTo>
                    <a:pt x="17065" y="11277"/>
                  </a:lnTo>
                  <a:lnTo>
                    <a:pt x="17388" y="10770"/>
                  </a:lnTo>
                  <a:lnTo>
                    <a:pt x="17688" y="10216"/>
                  </a:lnTo>
                  <a:lnTo>
                    <a:pt x="17688" y="10216"/>
                  </a:lnTo>
                  <a:lnTo>
                    <a:pt x="17711" y="9939"/>
                  </a:lnTo>
                  <a:lnTo>
                    <a:pt x="17734" y="9709"/>
                  </a:lnTo>
                  <a:lnTo>
                    <a:pt x="17734" y="9709"/>
                  </a:lnTo>
                  <a:lnTo>
                    <a:pt x="17757" y="9455"/>
                  </a:lnTo>
                  <a:lnTo>
                    <a:pt x="17826" y="9225"/>
                  </a:lnTo>
                  <a:lnTo>
                    <a:pt x="17895" y="8971"/>
                  </a:lnTo>
                  <a:lnTo>
                    <a:pt x="17965" y="8763"/>
                  </a:lnTo>
                  <a:lnTo>
                    <a:pt x="18057" y="8533"/>
                  </a:lnTo>
                  <a:lnTo>
                    <a:pt x="18172" y="8325"/>
                  </a:lnTo>
                  <a:lnTo>
                    <a:pt x="18426" y="7910"/>
                  </a:lnTo>
                  <a:lnTo>
                    <a:pt x="18426" y="7910"/>
                  </a:lnTo>
                  <a:lnTo>
                    <a:pt x="18472" y="7518"/>
                  </a:lnTo>
                  <a:lnTo>
                    <a:pt x="18495" y="7126"/>
                  </a:lnTo>
                  <a:lnTo>
                    <a:pt x="18518" y="6711"/>
                  </a:lnTo>
                  <a:lnTo>
                    <a:pt x="18495" y="6319"/>
                  </a:lnTo>
                  <a:lnTo>
                    <a:pt x="18472" y="5904"/>
                  </a:lnTo>
                  <a:lnTo>
                    <a:pt x="18403" y="5512"/>
                  </a:lnTo>
                  <a:lnTo>
                    <a:pt x="18310" y="5120"/>
                  </a:lnTo>
                  <a:lnTo>
                    <a:pt x="18195" y="4705"/>
                  </a:lnTo>
                  <a:lnTo>
                    <a:pt x="18057" y="4336"/>
                  </a:lnTo>
                  <a:lnTo>
                    <a:pt x="17895" y="3944"/>
                  </a:lnTo>
                  <a:lnTo>
                    <a:pt x="17711" y="3575"/>
                  </a:lnTo>
                  <a:lnTo>
                    <a:pt x="17480" y="3206"/>
                  </a:lnTo>
                  <a:lnTo>
                    <a:pt x="17227" y="2860"/>
                  </a:lnTo>
                  <a:lnTo>
                    <a:pt x="16927" y="2514"/>
                  </a:lnTo>
                  <a:lnTo>
                    <a:pt x="16627" y="2191"/>
                  </a:lnTo>
                  <a:lnTo>
                    <a:pt x="16281" y="1891"/>
                  </a:lnTo>
                  <a:lnTo>
                    <a:pt x="16281" y="189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0"/>
            <p:cNvSpPr/>
            <p:nvPr/>
          </p:nvSpPr>
          <p:spPr>
            <a:xfrm>
              <a:off x="7199287" y="1660907"/>
              <a:ext cx="1231483" cy="936526"/>
            </a:xfrm>
            <a:custGeom>
              <a:avLst/>
              <a:gdLst/>
              <a:ahLst/>
              <a:cxnLst/>
              <a:rect l="l" t="t" r="r" b="b"/>
              <a:pathLst>
                <a:path w="37451" h="28481" extrusionOk="0">
                  <a:moveTo>
                    <a:pt x="10355" y="5443"/>
                  </a:moveTo>
                  <a:lnTo>
                    <a:pt x="10355" y="5443"/>
                  </a:lnTo>
                  <a:lnTo>
                    <a:pt x="9824" y="5327"/>
                  </a:lnTo>
                  <a:lnTo>
                    <a:pt x="9271" y="5258"/>
                  </a:lnTo>
                  <a:lnTo>
                    <a:pt x="8694" y="5235"/>
                  </a:lnTo>
                  <a:lnTo>
                    <a:pt x="8095" y="5281"/>
                  </a:lnTo>
                  <a:lnTo>
                    <a:pt x="7772" y="5304"/>
                  </a:lnTo>
                  <a:lnTo>
                    <a:pt x="7449" y="5374"/>
                  </a:lnTo>
                  <a:lnTo>
                    <a:pt x="7126" y="5443"/>
                  </a:lnTo>
                  <a:lnTo>
                    <a:pt x="6803" y="5535"/>
                  </a:lnTo>
                  <a:lnTo>
                    <a:pt x="6481" y="5627"/>
                  </a:lnTo>
                  <a:lnTo>
                    <a:pt x="6135" y="5743"/>
                  </a:lnTo>
                  <a:lnTo>
                    <a:pt x="5420" y="6042"/>
                  </a:lnTo>
                  <a:lnTo>
                    <a:pt x="5420" y="6042"/>
                  </a:lnTo>
                  <a:lnTo>
                    <a:pt x="4913" y="6296"/>
                  </a:lnTo>
                  <a:lnTo>
                    <a:pt x="4405" y="6573"/>
                  </a:lnTo>
                  <a:lnTo>
                    <a:pt x="3921" y="6896"/>
                  </a:lnTo>
                  <a:lnTo>
                    <a:pt x="3460" y="7241"/>
                  </a:lnTo>
                  <a:lnTo>
                    <a:pt x="3022" y="7634"/>
                  </a:lnTo>
                  <a:lnTo>
                    <a:pt x="2630" y="8026"/>
                  </a:lnTo>
                  <a:lnTo>
                    <a:pt x="2237" y="8441"/>
                  </a:lnTo>
                  <a:lnTo>
                    <a:pt x="1869" y="8879"/>
                  </a:lnTo>
                  <a:lnTo>
                    <a:pt x="1523" y="9340"/>
                  </a:lnTo>
                  <a:lnTo>
                    <a:pt x="1223" y="9824"/>
                  </a:lnTo>
                  <a:lnTo>
                    <a:pt x="946" y="10309"/>
                  </a:lnTo>
                  <a:lnTo>
                    <a:pt x="716" y="10816"/>
                  </a:lnTo>
                  <a:lnTo>
                    <a:pt x="485" y="11323"/>
                  </a:lnTo>
                  <a:lnTo>
                    <a:pt x="323" y="11831"/>
                  </a:lnTo>
                  <a:lnTo>
                    <a:pt x="185" y="12338"/>
                  </a:lnTo>
                  <a:lnTo>
                    <a:pt x="93" y="12868"/>
                  </a:lnTo>
                  <a:lnTo>
                    <a:pt x="93" y="12868"/>
                  </a:lnTo>
                  <a:lnTo>
                    <a:pt x="24" y="13376"/>
                  </a:lnTo>
                  <a:lnTo>
                    <a:pt x="1" y="13906"/>
                  </a:lnTo>
                  <a:lnTo>
                    <a:pt x="24" y="14413"/>
                  </a:lnTo>
                  <a:lnTo>
                    <a:pt x="93" y="14921"/>
                  </a:lnTo>
                  <a:lnTo>
                    <a:pt x="185" y="15405"/>
                  </a:lnTo>
                  <a:lnTo>
                    <a:pt x="347" y="15889"/>
                  </a:lnTo>
                  <a:lnTo>
                    <a:pt x="554" y="16350"/>
                  </a:lnTo>
                  <a:lnTo>
                    <a:pt x="808" y="16812"/>
                  </a:lnTo>
                  <a:lnTo>
                    <a:pt x="1108" y="17250"/>
                  </a:lnTo>
                  <a:lnTo>
                    <a:pt x="1453" y="17642"/>
                  </a:lnTo>
                  <a:lnTo>
                    <a:pt x="1661" y="17849"/>
                  </a:lnTo>
                  <a:lnTo>
                    <a:pt x="1869" y="18034"/>
                  </a:lnTo>
                  <a:lnTo>
                    <a:pt x="2099" y="18218"/>
                  </a:lnTo>
                  <a:lnTo>
                    <a:pt x="2330" y="18403"/>
                  </a:lnTo>
                  <a:lnTo>
                    <a:pt x="2583" y="18564"/>
                  </a:lnTo>
                  <a:lnTo>
                    <a:pt x="2837" y="18726"/>
                  </a:lnTo>
                  <a:lnTo>
                    <a:pt x="3137" y="18887"/>
                  </a:lnTo>
                  <a:lnTo>
                    <a:pt x="3414" y="19025"/>
                  </a:lnTo>
                  <a:lnTo>
                    <a:pt x="4059" y="19302"/>
                  </a:lnTo>
                  <a:lnTo>
                    <a:pt x="4751" y="19533"/>
                  </a:lnTo>
                  <a:lnTo>
                    <a:pt x="4751" y="19533"/>
                  </a:lnTo>
                  <a:lnTo>
                    <a:pt x="4959" y="19971"/>
                  </a:lnTo>
                  <a:lnTo>
                    <a:pt x="5189" y="20363"/>
                  </a:lnTo>
                  <a:lnTo>
                    <a:pt x="5189" y="20363"/>
                  </a:lnTo>
                  <a:lnTo>
                    <a:pt x="5374" y="20663"/>
                  </a:lnTo>
                  <a:lnTo>
                    <a:pt x="5604" y="20962"/>
                  </a:lnTo>
                  <a:lnTo>
                    <a:pt x="5835" y="21239"/>
                  </a:lnTo>
                  <a:lnTo>
                    <a:pt x="6066" y="21516"/>
                  </a:lnTo>
                  <a:lnTo>
                    <a:pt x="6342" y="21770"/>
                  </a:lnTo>
                  <a:lnTo>
                    <a:pt x="6619" y="22000"/>
                  </a:lnTo>
                  <a:lnTo>
                    <a:pt x="6942" y="22208"/>
                  </a:lnTo>
                  <a:lnTo>
                    <a:pt x="7265" y="22415"/>
                  </a:lnTo>
                  <a:lnTo>
                    <a:pt x="7265" y="22415"/>
                  </a:lnTo>
                  <a:lnTo>
                    <a:pt x="7657" y="22600"/>
                  </a:lnTo>
                  <a:lnTo>
                    <a:pt x="8049" y="22784"/>
                  </a:lnTo>
                  <a:lnTo>
                    <a:pt x="8487" y="22946"/>
                  </a:lnTo>
                  <a:lnTo>
                    <a:pt x="8902" y="23084"/>
                  </a:lnTo>
                  <a:lnTo>
                    <a:pt x="9340" y="23199"/>
                  </a:lnTo>
                  <a:lnTo>
                    <a:pt x="9778" y="23292"/>
                  </a:lnTo>
                  <a:lnTo>
                    <a:pt x="10239" y="23361"/>
                  </a:lnTo>
                  <a:lnTo>
                    <a:pt x="10678" y="23407"/>
                  </a:lnTo>
                  <a:lnTo>
                    <a:pt x="10678" y="23407"/>
                  </a:lnTo>
                  <a:lnTo>
                    <a:pt x="11139" y="23453"/>
                  </a:lnTo>
                  <a:lnTo>
                    <a:pt x="11577" y="23453"/>
                  </a:lnTo>
                  <a:lnTo>
                    <a:pt x="12038" y="23453"/>
                  </a:lnTo>
                  <a:lnTo>
                    <a:pt x="12476" y="23430"/>
                  </a:lnTo>
                  <a:lnTo>
                    <a:pt x="12938" y="23407"/>
                  </a:lnTo>
                  <a:lnTo>
                    <a:pt x="13376" y="23361"/>
                  </a:lnTo>
                  <a:lnTo>
                    <a:pt x="13814" y="23292"/>
                  </a:lnTo>
                  <a:lnTo>
                    <a:pt x="14229" y="23199"/>
                  </a:lnTo>
                  <a:lnTo>
                    <a:pt x="14229" y="23199"/>
                  </a:lnTo>
                  <a:lnTo>
                    <a:pt x="14621" y="23130"/>
                  </a:lnTo>
                  <a:lnTo>
                    <a:pt x="14990" y="23015"/>
                  </a:lnTo>
                  <a:lnTo>
                    <a:pt x="15728" y="22784"/>
                  </a:lnTo>
                  <a:lnTo>
                    <a:pt x="16420" y="22531"/>
                  </a:lnTo>
                  <a:lnTo>
                    <a:pt x="17065" y="22208"/>
                  </a:lnTo>
                  <a:lnTo>
                    <a:pt x="17065" y="22208"/>
                  </a:lnTo>
                  <a:lnTo>
                    <a:pt x="17434" y="22600"/>
                  </a:lnTo>
                  <a:lnTo>
                    <a:pt x="17849" y="22992"/>
                  </a:lnTo>
                  <a:lnTo>
                    <a:pt x="18288" y="23384"/>
                  </a:lnTo>
                  <a:lnTo>
                    <a:pt x="18795" y="23753"/>
                  </a:lnTo>
                  <a:lnTo>
                    <a:pt x="19325" y="24099"/>
                  </a:lnTo>
                  <a:lnTo>
                    <a:pt x="19925" y="24445"/>
                  </a:lnTo>
                  <a:lnTo>
                    <a:pt x="20547" y="24767"/>
                  </a:lnTo>
                  <a:lnTo>
                    <a:pt x="21216" y="25067"/>
                  </a:lnTo>
                  <a:lnTo>
                    <a:pt x="21216" y="25067"/>
                  </a:lnTo>
                  <a:lnTo>
                    <a:pt x="21654" y="25252"/>
                  </a:lnTo>
                  <a:lnTo>
                    <a:pt x="22069" y="25390"/>
                  </a:lnTo>
                  <a:lnTo>
                    <a:pt x="22485" y="25505"/>
                  </a:lnTo>
                  <a:lnTo>
                    <a:pt x="22923" y="25598"/>
                  </a:lnTo>
                  <a:lnTo>
                    <a:pt x="23361" y="25667"/>
                  </a:lnTo>
                  <a:lnTo>
                    <a:pt x="23799" y="25736"/>
                  </a:lnTo>
                  <a:lnTo>
                    <a:pt x="24237" y="25759"/>
                  </a:lnTo>
                  <a:lnTo>
                    <a:pt x="24675" y="25782"/>
                  </a:lnTo>
                  <a:lnTo>
                    <a:pt x="24675" y="25782"/>
                  </a:lnTo>
                  <a:lnTo>
                    <a:pt x="25021" y="26082"/>
                  </a:lnTo>
                  <a:lnTo>
                    <a:pt x="25367" y="26359"/>
                  </a:lnTo>
                  <a:lnTo>
                    <a:pt x="25736" y="26635"/>
                  </a:lnTo>
                  <a:lnTo>
                    <a:pt x="26128" y="26866"/>
                  </a:lnTo>
                  <a:lnTo>
                    <a:pt x="26543" y="27120"/>
                  </a:lnTo>
                  <a:lnTo>
                    <a:pt x="26958" y="27327"/>
                  </a:lnTo>
                  <a:lnTo>
                    <a:pt x="27396" y="27535"/>
                  </a:lnTo>
                  <a:lnTo>
                    <a:pt x="27835" y="27719"/>
                  </a:lnTo>
                  <a:lnTo>
                    <a:pt x="27835" y="27719"/>
                  </a:lnTo>
                  <a:lnTo>
                    <a:pt x="28549" y="27973"/>
                  </a:lnTo>
                  <a:lnTo>
                    <a:pt x="29264" y="28180"/>
                  </a:lnTo>
                  <a:lnTo>
                    <a:pt x="30002" y="28342"/>
                  </a:lnTo>
                  <a:lnTo>
                    <a:pt x="30371" y="28388"/>
                  </a:lnTo>
                  <a:lnTo>
                    <a:pt x="30717" y="28434"/>
                  </a:lnTo>
                  <a:lnTo>
                    <a:pt x="31086" y="28457"/>
                  </a:lnTo>
                  <a:lnTo>
                    <a:pt x="31455" y="28480"/>
                  </a:lnTo>
                  <a:lnTo>
                    <a:pt x="31801" y="28480"/>
                  </a:lnTo>
                  <a:lnTo>
                    <a:pt x="32170" y="28457"/>
                  </a:lnTo>
                  <a:lnTo>
                    <a:pt x="32516" y="28411"/>
                  </a:lnTo>
                  <a:lnTo>
                    <a:pt x="32862" y="28365"/>
                  </a:lnTo>
                  <a:lnTo>
                    <a:pt x="33185" y="28296"/>
                  </a:lnTo>
                  <a:lnTo>
                    <a:pt x="33507" y="28226"/>
                  </a:lnTo>
                  <a:lnTo>
                    <a:pt x="33830" y="28134"/>
                  </a:lnTo>
                  <a:lnTo>
                    <a:pt x="34153" y="28019"/>
                  </a:lnTo>
                  <a:lnTo>
                    <a:pt x="34453" y="27881"/>
                  </a:lnTo>
                  <a:lnTo>
                    <a:pt x="34753" y="27719"/>
                  </a:lnTo>
                  <a:lnTo>
                    <a:pt x="35029" y="27558"/>
                  </a:lnTo>
                  <a:lnTo>
                    <a:pt x="35283" y="27373"/>
                  </a:lnTo>
                  <a:lnTo>
                    <a:pt x="35537" y="27166"/>
                  </a:lnTo>
                  <a:lnTo>
                    <a:pt x="35790" y="26935"/>
                  </a:lnTo>
                  <a:lnTo>
                    <a:pt x="36021" y="26681"/>
                  </a:lnTo>
                  <a:lnTo>
                    <a:pt x="36229" y="26428"/>
                  </a:lnTo>
                  <a:lnTo>
                    <a:pt x="36413" y="26151"/>
                  </a:lnTo>
                  <a:lnTo>
                    <a:pt x="36597" y="25828"/>
                  </a:lnTo>
                  <a:lnTo>
                    <a:pt x="36759" y="25505"/>
                  </a:lnTo>
                  <a:lnTo>
                    <a:pt x="36897" y="25159"/>
                  </a:lnTo>
                  <a:lnTo>
                    <a:pt x="37013" y="24790"/>
                  </a:lnTo>
                  <a:lnTo>
                    <a:pt x="37128" y="24422"/>
                  </a:lnTo>
                  <a:lnTo>
                    <a:pt x="37128" y="24422"/>
                  </a:lnTo>
                  <a:lnTo>
                    <a:pt x="37220" y="23983"/>
                  </a:lnTo>
                  <a:lnTo>
                    <a:pt x="37289" y="23545"/>
                  </a:lnTo>
                  <a:lnTo>
                    <a:pt x="37358" y="23130"/>
                  </a:lnTo>
                  <a:lnTo>
                    <a:pt x="37405" y="22692"/>
                  </a:lnTo>
                  <a:lnTo>
                    <a:pt x="37428" y="22254"/>
                  </a:lnTo>
                  <a:lnTo>
                    <a:pt x="37451" y="21839"/>
                  </a:lnTo>
                  <a:lnTo>
                    <a:pt x="37451" y="21401"/>
                  </a:lnTo>
                  <a:lnTo>
                    <a:pt x="37428" y="20962"/>
                  </a:lnTo>
                  <a:lnTo>
                    <a:pt x="37382" y="20132"/>
                  </a:lnTo>
                  <a:lnTo>
                    <a:pt x="37266" y="19279"/>
                  </a:lnTo>
                  <a:lnTo>
                    <a:pt x="37105" y="18449"/>
                  </a:lnTo>
                  <a:lnTo>
                    <a:pt x="36897" y="17642"/>
                  </a:lnTo>
                  <a:lnTo>
                    <a:pt x="36644" y="16835"/>
                  </a:lnTo>
                  <a:lnTo>
                    <a:pt x="36344" y="16051"/>
                  </a:lnTo>
                  <a:lnTo>
                    <a:pt x="36021" y="15267"/>
                  </a:lnTo>
                  <a:lnTo>
                    <a:pt x="35652" y="14529"/>
                  </a:lnTo>
                  <a:lnTo>
                    <a:pt x="35260" y="13791"/>
                  </a:lnTo>
                  <a:lnTo>
                    <a:pt x="34822" y="13099"/>
                  </a:lnTo>
                  <a:lnTo>
                    <a:pt x="34361" y="12430"/>
                  </a:lnTo>
                  <a:lnTo>
                    <a:pt x="33876" y="11784"/>
                  </a:lnTo>
                  <a:lnTo>
                    <a:pt x="33876" y="11784"/>
                  </a:lnTo>
                  <a:lnTo>
                    <a:pt x="34038" y="11208"/>
                  </a:lnTo>
                  <a:lnTo>
                    <a:pt x="34153" y="10585"/>
                  </a:lnTo>
                  <a:lnTo>
                    <a:pt x="34222" y="9917"/>
                  </a:lnTo>
                  <a:lnTo>
                    <a:pt x="34245" y="9225"/>
                  </a:lnTo>
                  <a:lnTo>
                    <a:pt x="34245" y="9225"/>
                  </a:lnTo>
                  <a:lnTo>
                    <a:pt x="34245" y="8948"/>
                  </a:lnTo>
                  <a:lnTo>
                    <a:pt x="34199" y="8671"/>
                  </a:lnTo>
                  <a:lnTo>
                    <a:pt x="34153" y="8371"/>
                  </a:lnTo>
                  <a:lnTo>
                    <a:pt x="34061" y="8049"/>
                  </a:lnTo>
                  <a:lnTo>
                    <a:pt x="33969" y="7726"/>
                  </a:lnTo>
                  <a:lnTo>
                    <a:pt x="33830" y="7403"/>
                  </a:lnTo>
                  <a:lnTo>
                    <a:pt x="33692" y="7057"/>
                  </a:lnTo>
                  <a:lnTo>
                    <a:pt x="33507" y="6711"/>
                  </a:lnTo>
                  <a:lnTo>
                    <a:pt x="33323" y="6365"/>
                  </a:lnTo>
                  <a:lnTo>
                    <a:pt x="33092" y="5996"/>
                  </a:lnTo>
                  <a:lnTo>
                    <a:pt x="32839" y="5627"/>
                  </a:lnTo>
                  <a:lnTo>
                    <a:pt x="32562" y="5258"/>
                  </a:lnTo>
                  <a:lnTo>
                    <a:pt x="32285" y="4912"/>
                  </a:lnTo>
                  <a:lnTo>
                    <a:pt x="31962" y="4543"/>
                  </a:lnTo>
                  <a:lnTo>
                    <a:pt x="31616" y="4174"/>
                  </a:lnTo>
                  <a:lnTo>
                    <a:pt x="31247" y="3829"/>
                  </a:lnTo>
                  <a:lnTo>
                    <a:pt x="31247" y="3829"/>
                  </a:lnTo>
                  <a:lnTo>
                    <a:pt x="30740" y="3344"/>
                  </a:lnTo>
                  <a:lnTo>
                    <a:pt x="30187" y="2883"/>
                  </a:lnTo>
                  <a:lnTo>
                    <a:pt x="29564" y="2445"/>
                  </a:lnTo>
                  <a:lnTo>
                    <a:pt x="28941" y="2030"/>
                  </a:lnTo>
                  <a:lnTo>
                    <a:pt x="28250" y="1615"/>
                  </a:lnTo>
                  <a:lnTo>
                    <a:pt x="27512" y="1246"/>
                  </a:lnTo>
                  <a:lnTo>
                    <a:pt x="26751" y="900"/>
                  </a:lnTo>
                  <a:lnTo>
                    <a:pt x="25944" y="577"/>
                  </a:lnTo>
                  <a:lnTo>
                    <a:pt x="25944" y="577"/>
                  </a:lnTo>
                  <a:lnTo>
                    <a:pt x="25321" y="369"/>
                  </a:lnTo>
                  <a:lnTo>
                    <a:pt x="24675" y="231"/>
                  </a:lnTo>
                  <a:lnTo>
                    <a:pt x="23960" y="116"/>
                  </a:lnTo>
                  <a:lnTo>
                    <a:pt x="23222" y="24"/>
                  </a:lnTo>
                  <a:lnTo>
                    <a:pt x="22438" y="1"/>
                  </a:lnTo>
                  <a:lnTo>
                    <a:pt x="21631" y="1"/>
                  </a:lnTo>
                  <a:lnTo>
                    <a:pt x="20824" y="47"/>
                  </a:lnTo>
                  <a:lnTo>
                    <a:pt x="19994" y="139"/>
                  </a:lnTo>
                  <a:lnTo>
                    <a:pt x="19141" y="254"/>
                  </a:lnTo>
                  <a:lnTo>
                    <a:pt x="18311" y="416"/>
                  </a:lnTo>
                  <a:lnTo>
                    <a:pt x="17457" y="623"/>
                  </a:lnTo>
                  <a:lnTo>
                    <a:pt x="16627" y="877"/>
                  </a:lnTo>
                  <a:lnTo>
                    <a:pt x="15820" y="1154"/>
                  </a:lnTo>
                  <a:lnTo>
                    <a:pt x="15036" y="1499"/>
                  </a:lnTo>
                  <a:lnTo>
                    <a:pt x="14275" y="1868"/>
                  </a:lnTo>
                  <a:lnTo>
                    <a:pt x="13560" y="2260"/>
                  </a:lnTo>
                  <a:lnTo>
                    <a:pt x="13560" y="2260"/>
                  </a:lnTo>
                  <a:lnTo>
                    <a:pt x="13053" y="2583"/>
                  </a:lnTo>
                  <a:lnTo>
                    <a:pt x="12592" y="2929"/>
                  </a:lnTo>
                  <a:lnTo>
                    <a:pt x="12130" y="3298"/>
                  </a:lnTo>
                  <a:lnTo>
                    <a:pt x="11715" y="3690"/>
                  </a:lnTo>
                  <a:lnTo>
                    <a:pt x="11323" y="4082"/>
                  </a:lnTo>
                  <a:lnTo>
                    <a:pt x="10977" y="4520"/>
                  </a:lnTo>
                  <a:lnTo>
                    <a:pt x="10655" y="4959"/>
                  </a:lnTo>
                  <a:lnTo>
                    <a:pt x="10355" y="5443"/>
                  </a:lnTo>
                  <a:lnTo>
                    <a:pt x="10355" y="5443"/>
                  </a:lnTo>
                  <a:close/>
                  <a:moveTo>
                    <a:pt x="33761" y="12176"/>
                  </a:moveTo>
                  <a:lnTo>
                    <a:pt x="33761" y="12176"/>
                  </a:lnTo>
                  <a:lnTo>
                    <a:pt x="33600" y="12568"/>
                  </a:lnTo>
                  <a:lnTo>
                    <a:pt x="33415" y="12960"/>
                  </a:lnTo>
                  <a:lnTo>
                    <a:pt x="33208" y="13306"/>
                  </a:lnTo>
                  <a:lnTo>
                    <a:pt x="32977" y="13652"/>
                  </a:lnTo>
                  <a:lnTo>
                    <a:pt x="32723" y="13975"/>
                  </a:lnTo>
                  <a:lnTo>
                    <a:pt x="32470" y="14275"/>
                  </a:lnTo>
                  <a:lnTo>
                    <a:pt x="32193" y="14552"/>
                  </a:lnTo>
                  <a:lnTo>
                    <a:pt x="31916" y="14805"/>
                  </a:lnTo>
                  <a:lnTo>
                    <a:pt x="31616" y="15059"/>
                  </a:lnTo>
                  <a:lnTo>
                    <a:pt x="31294" y="15267"/>
                  </a:lnTo>
                  <a:lnTo>
                    <a:pt x="30971" y="15474"/>
                  </a:lnTo>
                  <a:lnTo>
                    <a:pt x="30648" y="15659"/>
                  </a:lnTo>
                  <a:lnTo>
                    <a:pt x="30302" y="15820"/>
                  </a:lnTo>
                  <a:lnTo>
                    <a:pt x="29933" y="15958"/>
                  </a:lnTo>
                  <a:lnTo>
                    <a:pt x="29587" y="16097"/>
                  </a:lnTo>
                  <a:lnTo>
                    <a:pt x="29218" y="16212"/>
                  </a:lnTo>
                  <a:lnTo>
                    <a:pt x="29218" y="16212"/>
                  </a:lnTo>
                  <a:lnTo>
                    <a:pt x="29472" y="16304"/>
                  </a:lnTo>
                  <a:lnTo>
                    <a:pt x="29702" y="16443"/>
                  </a:lnTo>
                  <a:lnTo>
                    <a:pt x="29910" y="16558"/>
                  </a:lnTo>
                  <a:lnTo>
                    <a:pt x="30141" y="16719"/>
                  </a:lnTo>
                  <a:lnTo>
                    <a:pt x="30348" y="16881"/>
                  </a:lnTo>
                  <a:lnTo>
                    <a:pt x="30556" y="17042"/>
                  </a:lnTo>
                  <a:lnTo>
                    <a:pt x="30740" y="17227"/>
                  </a:lnTo>
                  <a:lnTo>
                    <a:pt x="30925" y="17411"/>
                  </a:lnTo>
                  <a:lnTo>
                    <a:pt x="30925" y="17411"/>
                  </a:lnTo>
                  <a:lnTo>
                    <a:pt x="31109" y="17642"/>
                  </a:lnTo>
                  <a:lnTo>
                    <a:pt x="31294" y="17872"/>
                  </a:lnTo>
                  <a:lnTo>
                    <a:pt x="31455" y="18103"/>
                  </a:lnTo>
                  <a:lnTo>
                    <a:pt x="31593" y="18357"/>
                  </a:lnTo>
                  <a:lnTo>
                    <a:pt x="31732" y="18610"/>
                  </a:lnTo>
                  <a:lnTo>
                    <a:pt x="31847" y="18887"/>
                  </a:lnTo>
                  <a:lnTo>
                    <a:pt x="31939" y="19164"/>
                  </a:lnTo>
                  <a:lnTo>
                    <a:pt x="32032" y="19440"/>
                  </a:lnTo>
                  <a:lnTo>
                    <a:pt x="32101" y="19717"/>
                  </a:lnTo>
                  <a:lnTo>
                    <a:pt x="32124" y="19994"/>
                  </a:lnTo>
                  <a:lnTo>
                    <a:pt x="32147" y="20294"/>
                  </a:lnTo>
                  <a:lnTo>
                    <a:pt x="32170" y="20570"/>
                  </a:lnTo>
                  <a:lnTo>
                    <a:pt x="32147" y="20870"/>
                  </a:lnTo>
                  <a:lnTo>
                    <a:pt x="32101" y="21170"/>
                  </a:lnTo>
                  <a:lnTo>
                    <a:pt x="32032" y="21447"/>
                  </a:lnTo>
                  <a:lnTo>
                    <a:pt x="31939" y="21747"/>
                  </a:lnTo>
                  <a:lnTo>
                    <a:pt x="31939" y="21747"/>
                  </a:lnTo>
                  <a:lnTo>
                    <a:pt x="31870" y="21954"/>
                  </a:lnTo>
                  <a:lnTo>
                    <a:pt x="31778" y="22185"/>
                  </a:lnTo>
                  <a:lnTo>
                    <a:pt x="31663" y="22392"/>
                  </a:lnTo>
                  <a:lnTo>
                    <a:pt x="31547" y="22623"/>
                  </a:lnTo>
                  <a:lnTo>
                    <a:pt x="31386" y="22830"/>
                  </a:lnTo>
                  <a:lnTo>
                    <a:pt x="31247" y="23038"/>
                  </a:lnTo>
                  <a:lnTo>
                    <a:pt x="31063" y="23245"/>
                  </a:lnTo>
                  <a:lnTo>
                    <a:pt x="30879" y="23430"/>
                  </a:lnTo>
                  <a:lnTo>
                    <a:pt x="30671" y="23637"/>
                  </a:lnTo>
                  <a:lnTo>
                    <a:pt x="30440" y="23822"/>
                  </a:lnTo>
                  <a:lnTo>
                    <a:pt x="30210" y="24029"/>
                  </a:lnTo>
                  <a:lnTo>
                    <a:pt x="29956" y="24214"/>
                  </a:lnTo>
                  <a:lnTo>
                    <a:pt x="29679" y="24375"/>
                  </a:lnTo>
                  <a:lnTo>
                    <a:pt x="29380" y="24560"/>
                  </a:lnTo>
                  <a:lnTo>
                    <a:pt x="29057" y="24721"/>
                  </a:lnTo>
                  <a:lnTo>
                    <a:pt x="28734" y="24883"/>
                  </a:lnTo>
                  <a:lnTo>
                    <a:pt x="28734" y="24883"/>
                  </a:lnTo>
                  <a:lnTo>
                    <a:pt x="28296" y="25067"/>
                  </a:lnTo>
                  <a:lnTo>
                    <a:pt x="27881" y="25229"/>
                  </a:lnTo>
                  <a:lnTo>
                    <a:pt x="27443" y="25367"/>
                  </a:lnTo>
                  <a:lnTo>
                    <a:pt x="27004" y="25482"/>
                  </a:lnTo>
                  <a:lnTo>
                    <a:pt x="26566" y="25575"/>
                  </a:lnTo>
                  <a:lnTo>
                    <a:pt x="26105" y="25667"/>
                  </a:lnTo>
                  <a:lnTo>
                    <a:pt x="25667" y="25713"/>
                  </a:lnTo>
                  <a:lnTo>
                    <a:pt x="25206" y="25759"/>
                  </a:lnTo>
                  <a:lnTo>
                    <a:pt x="25206" y="25759"/>
                  </a:lnTo>
                  <a:lnTo>
                    <a:pt x="25528" y="26013"/>
                  </a:lnTo>
                  <a:lnTo>
                    <a:pt x="25828" y="26243"/>
                  </a:lnTo>
                  <a:lnTo>
                    <a:pt x="26174" y="26451"/>
                  </a:lnTo>
                  <a:lnTo>
                    <a:pt x="26497" y="26681"/>
                  </a:lnTo>
                  <a:lnTo>
                    <a:pt x="26866" y="26866"/>
                  </a:lnTo>
                  <a:lnTo>
                    <a:pt x="27212" y="27050"/>
                  </a:lnTo>
                  <a:lnTo>
                    <a:pt x="27581" y="27235"/>
                  </a:lnTo>
                  <a:lnTo>
                    <a:pt x="27950" y="27396"/>
                  </a:lnTo>
                  <a:lnTo>
                    <a:pt x="27950" y="27396"/>
                  </a:lnTo>
                  <a:lnTo>
                    <a:pt x="28642" y="27627"/>
                  </a:lnTo>
                  <a:lnTo>
                    <a:pt x="29310" y="27834"/>
                  </a:lnTo>
                  <a:lnTo>
                    <a:pt x="30025" y="27973"/>
                  </a:lnTo>
                  <a:lnTo>
                    <a:pt x="30717" y="28065"/>
                  </a:lnTo>
                  <a:lnTo>
                    <a:pt x="31386" y="28111"/>
                  </a:lnTo>
                  <a:lnTo>
                    <a:pt x="31732" y="28111"/>
                  </a:lnTo>
                  <a:lnTo>
                    <a:pt x="32078" y="28111"/>
                  </a:lnTo>
                  <a:lnTo>
                    <a:pt x="32400" y="28088"/>
                  </a:lnTo>
                  <a:lnTo>
                    <a:pt x="32723" y="28042"/>
                  </a:lnTo>
                  <a:lnTo>
                    <a:pt x="33046" y="27973"/>
                  </a:lnTo>
                  <a:lnTo>
                    <a:pt x="33346" y="27904"/>
                  </a:lnTo>
                  <a:lnTo>
                    <a:pt x="33669" y="27811"/>
                  </a:lnTo>
                  <a:lnTo>
                    <a:pt x="33946" y="27696"/>
                  </a:lnTo>
                  <a:lnTo>
                    <a:pt x="34245" y="27581"/>
                  </a:lnTo>
                  <a:lnTo>
                    <a:pt x="34522" y="27442"/>
                  </a:lnTo>
                  <a:lnTo>
                    <a:pt x="34776" y="27281"/>
                  </a:lnTo>
                  <a:lnTo>
                    <a:pt x="35029" y="27120"/>
                  </a:lnTo>
                  <a:lnTo>
                    <a:pt x="35283" y="26912"/>
                  </a:lnTo>
                  <a:lnTo>
                    <a:pt x="35514" y="26704"/>
                  </a:lnTo>
                  <a:lnTo>
                    <a:pt x="35721" y="26474"/>
                  </a:lnTo>
                  <a:lnTo>
                    <a:pt x="35929" y="26243"/>
                  </a:lnTo>
                  <a:lnTo>
                    <a:pt x="36113" y="25967"/>
                  </a:lnTo>
                  <a:lnTo>
                    <a:pt x="36275" y="25690"/>
                  </a:lnTo>
                  <a:lnTo>
                    <a:pt x="36436" y="25367"/>
                  </a:lnTo>
                  <a:lnTo>
                    <a:pt x="36574" y="25044"/>
                  </a:lnTo>
                  <a:lnTo>
                    <a:pt x="36690" y="24698"/>
                  </a:lnTo>
                  <a:lnTo>
                    <a:pt x="36782" y="24329"/>
                  </a:lnTo>
                  <a:lnTo>
                    <a:pt x="36782" y="24329"/>
                  </a:lnTo>
                  <a:lnTo>
                    <a:pt x="36874" y="23914"/>
                  </a:lnTo>
                  <a:lnTo>
                    <a:pt x="36943" y="23499"/>
                  </a:lnTo>
                  <a:lnTo>
                    <a:pt x="37013" y="23084"/>
                  </a:lnTo>
                  <a:lnTo>
                    <a:pt x="37059" y="22669"/>
                  </a:lnTo>
                  <a:lnTo>
                    <a:pt x="37105" y="21862"/>
                  </a:lnTo>
                  <a:lnTo>
                    <a:pt x="37082" y="21032"/>
                  </a:lnTo>
                  <a:lnTo>
                    <a:pt x="37036" y="20225"/>
                  </a:lnTo>
                  <a:lnTo>
                    <a:pt x="36943" y="19394"/>
                  </a:lnTo>
                  <a:lnTo>
                    <a:pt x="36782" y="18610"/>
                  </a:lnTo>
                  <a:lnTo>
                    <a:pt x="36597" y="17826"/>
                  </a:lnTo>
                  <a:lnTo>
                    <a:pt x="36344" y="17042"/>
                  </a:lnTo>
                  <a:lnTo>
                    <a:pt x="36090" y="16281"/>
                  </a:lnTo>
                  <a:lnTo>
                    <a:pt x="35767" y="15543"/>
                  </a:lnTo>
                  <a:lnTo>
                    <a:pt x="35421" y="14828"/>
                  </a:lnTo>
                  <a:lnTo>
                    <a:pt x="35052" y="14114"/>
                  </a:lnTo>
                  <a:lnTo>
                    <a:pt x="34637" y="13445"/>
                  </a:lnTo>
                  <a:lnTo>
                    <a:pt x="34222" y="12799"/>
                  </a:lnTo>
                  <a:lnTo>
                    <a:pt x="33761" y="12176"/>
                  </a:lnTo>
                  <a:lnTo>
                    <a:pt x="33761" y="12176"/>
                  </a:lnTo>
                  <a:close/>
                  <a:moveTo>
                    <a:pt x="28411" y="16373"/>
                  </a:moveTo>
                  <a:lnTo>
                    <a:pt x="28411" y="16373"/>
                  </a:lnTo>
                  <a:lnTo>
                    <a:pt x="27811" y="16466"/>
                  </a:lnTo>
                  <a:lnTo>
                    <a:pt x="27212" y="16489"/>
                  </a:lnTo>
                  <a:lnTo>
                    <a:pt x="27212" y="16489"/>
                  </a:lnTo>
                  <a:lnTo>
                    <a:pt x="26843" y="16512"/>
                  </a:lnTo>
                  <a:lnTo>
                    <a:pt x="26474" y="16489"/>
                  </a:lnTo>
                  <a:lnTo>
                    <a:pt x="26474" y="16489"/>
                  </a:lnTo>
                  <a:lnTo>
                    <a:pt x="26105" y="16627"/>
                  </a:lnTo>
                  <a:lnTo>
                    <a:pt x="25736" y="16835"/>
                  </a:lnTo>
                  <a:lnTo>
                    <a:pt x="25367" y="17088"/>
                  </a:lnTo>
                  <a:lnTo>
                    <a:pt x="25021" y="17365"/>
                  </a:lnTo>
                  <a:lnTo>
                    <a:pt x="24652" y="17711"/>
                  </a:lnTo>
                  <a:lnTo>
                    <a:pt x="24329" y="18126"/>
                  </a:lnTo>
                  <a:lnTo>
                    <a:pt x="23983" y="18587"/>
                  </a:lnTo>
                  <a:lnTo>
                    <a:pt x="23661" y="19095"/>
                  </a:lnTo>
                  <a:lnTo>
                    <a:pt x="23661" y="19095"/>
                  </a:lnTo>
                  <a:lnTo>
                    <a:pt x="23453" y="19533"/>
                  </a:lnTo>
                  <a:lnTo>
                    <a:pt x="23269" y="19971"/>
                  </a:lnTo>
                  <a:lnTo>
                    <a:pt x="23130" y="20386"/>
                  </a:lnTo>
                  <a:lnTo>
                    <a:pt x="23038" y="20824"/>
                  </a:lnTo>
                  <a:lnTo>
                    <a:pt x="22992" y="21239"/>
                  </a:lnTo>
                  <a:lnTo>
                    <a:pt x="22969" y="21654"/>
                  </a:lnTo>
                  <a:lnTo>
                    <a:pt x="22992" y="22046"/>
                  </a:lnTo>
                  <a:lnTo>
                    <a:pt x="23061" y="22461"/>
                  </a:lnTo>
                  <a:lnTo>
                    <a:pt x="23176" y="22853"/>
                  </a:lnTo>
                  <a:lnTo>
                    <a:pt x="23292" y="23222"/>
                  </a:lnTo>
                  <a:lnTo>
                    <a:pt x="23476" y="23591"/>
                  </a:lnTo>
                  <a:lnTo>
                    <a:pt x="23661" y="23960"/>
                  </a:lnTo>
                  <a:lnTo>
                    <a:pt x="23891" y="24306"/>
                  </a:lnTo>
                  <a:lnTo>
                    <a:pt x="24145" y="24652"/>
                  </a:lnTo>
                  <a:lnTo>
                    <a:pt x="24422" y="24975"/>
                  </a:lnTo>
                  <a:lnTo>
                    <a:pt x="24698" y="25298"/>
                  </a:lnTo>
                  <a:lnTo>
                    <a:pt x="24698" y="25298"/>
                  </a:lnTo>
                  <a:lnTo>
                    <a:pt x="24998" y="25298"/>
                  </a:lnTo>
                  <a:lnTo>
                    <a:pt x="24998" y="25298"/>
                  </a:lnTo>
                  <a:lnTo>
                    <a:pt x="25436" y="25275"/>
                  </a:lnTo>
                  <a:lnTo>
                    <a:pt x="25897" y="25206"/>
                  </a:lnTo>
                  <a:lnTo>
                    <a:pt x="26336" y="25136"/>
                  </a:lnTo>
                  <a:lnTo>
                    <a:pt x="26797" y="25044"/>
                  </a:lnTo>
                  <a:lnTo>
                    <a:pt x="27235" y="24929"/>
                  </a:lnTo>
                  <a:lnTo>
                    <a:pt x="27673" y="24790"/>
                  </a:lnTo>
                  <a:lnTo>
                    <a:pt x="28111" y="24629"/>
                  </a:lnTo>
                  <a:lnTo>
                    <a:pt x="28549" y="24468"/>
                  </a:lnTo>
                  <a:lnTo>
                    <a:pt x="28549" y="24468"/>
                  </a:lnTo>
                  <a:lnTo>
                    <a:pt x="29149" y="24168"/>
                  </a:lnTo>
                  <a:lnTo>
                    <a:pt x="29656" y="23845"/>
                  </a:lnTo>
                  <a:lnTo>
                    <a:pt x="30118" y="23499"/>
                  </a:lnTo>
                  <a:lnTo>
                    <a:pt x="30533" y="23153"/>
                  </a:lnTo>
                  <a:lnTo>
                    <a:pt x="30855" y="22784"/>
                  </a:lnTo>
                  <a:lnTo>
                    <a:pt x="31132" y="22392"/>
                  </a:lnTo>
                  <a:lnTo>
                    <a:pt x="31363" y="22000"/>
                  </a:lnTo>
                  <a:lnTo>
                    <a:pt x="31524" y="21608"/>
                  </a:lnTo>
                  <a:lnTo>
                    <a:pt x="31524" y="21608"/>
                  </a:lnTo>
                  <a:lnTo>
                    <a:pt x="31616" y="21331"/>
                  </a:lnTo>
                  <a:lnTo>
                    <a:pt x="31663" y="21078"/>
                  </a:lnTo>
                  <a:lnTo>
                    <a:pt x="31709" y="20824"/>
                  </a:lnTo>
                  <a:lnTo>
                    <a:pt x="31709" y="20547"/>
                  </a:lnTo>
                  <a:lnTo>
                    <a:pt x="31709" y="20294"/>
                  </a:lnTo>
                  <a:lnTo>
                    <a:pt x="31686" y="20040"/>
                  </a:lnTo>
                  <a:lnTo>
                    <a:pt x="31663" y="19763"/>
                  </a:lnTo>
                  <a:lnTo>
                    <a:pt x="31593" y="19510"/>
                  </a:lnTo>
                  <a:lnTo>
                    <a:pt x="31524" y="19279"/>
                  </a:lnTo>
                  <a:lnTo>
                    <a:pt x="31432" y="19025"/>
                  </a:lnTo>
                  <a:lnTo>
                    <a:pt x="31340" y="18795"/>
                  </a:lnTo>
                  <a:lnTo>
                    <a:pt x="31224" y="18564"/>
                  </a:lnTo>
                  <a:lnTo>
                    <a:pt x="31086" y="18334"/>
                  </a:lnTo>
                  <a:lnTo>
                    <a:pt x="30948" y="18103"/>
                  </a:lnTo>
                  <a:lnTo>
                    <a:pt x="30786" y="17895"/>
                  </a:lnTo>
                  <a:lnTo>
                    <a:pt x="30602" y="17711"/>
                  </a:lnTo>
                  <a:lnTo>
                    <a:pt x="30602" y="17711"/>
                  </a:lnTo>
                  <a:lnTo>
                    <a:pt x="30371" y="17457"/>
                  </a:lnTo>
                  <a:lnTo>
                    <a:pt x="30141" y="17250"/>
                  </a:lnTo>
                  <a:lnTo>
                    <a:pt x="29887" y="17042"/>
                  </a:lnTo>
                  <a:lnTo>
                    <a:pt x="29610" y="16881"/>
                  </a:lnTo>
                  <a:lnTo>
                    <a:pt x="29333" y="16719"/>
                  </a:lnTo>
                  <a:lnTo>
                    <a:pt x="29034" y="16581"/>
                  </a:lnTo>
                  <a:lnTo>
                    <a:pt x="28734" y="16466"/>
                  </a:lnTo>
                  <a:lnTo>
                    <a:pt x="28411" y="16373"/>
                  </a:lnTo>
                  <a:lnTo>
                    <a:pt x="28411" y="16373"/>
                  </a:lnTo>
                  <a:close/>
                  <a:moveTo>
                    <a:pt x="24791" y="16212"/>
                  </a:moveTo>
                  <a:lnTo>
                    <a:pt x="24791" y="16212"/>
                  </a:lnTo>
                  <a:lnTo>
                    <a:pt x="24352" y="16742"/>
                  </a:lnTo>
                  <a:lnTo>
                    <a:pt x="24352" y="16742"/>
                  </a:lnTo>
                  <a:lnTo>
                    <a:pt x="23868" y="17250"/>
                  </a:lnTo>
                  <a:lnTo>
                    <a:pt x="23338" y="17734"/>
                  </a:lnTo>
                  <a:lnTo>
                    <a:pt x="22784" y="18218"/>
                  </a:lnTo>
                  <a:lnTo>
                    <a:pt x="22185" y="18656"/>
                  </a:lnTo>
                  <a:lnTo>
                    <a:pt x="21585" y="19071"/>
                  </a:lnTo>
                  <a:lnTo>
                    <a:pt x="20939" y="19464"/>
                  </a:lnTo>
                  <a:lnTo>
                    <a:pt x="20317" y="19809"/>
                  </a:lnTo>
                  <a:lnTo>
                    <a:pt x="19671" y="20132"/>
                  </a:lnTo>
                  <a:lnTo>
                    <a:pt x="19671" y="20132"/>
                  </a:lnTo>
                  <a:lnTo>
                    <a:pt x="19210" y="20640"/>
                  </a:lnTo>
                  <a:lnTo>
                    <a:pt x="18680" y="21101"/>
                  </a:lnTo>
                  <a:lnTo>
                    <a:pt x="18403" y="21331"/>
                  </a:lnTo>
                  <a:lnTo>
                    <a:pt x="18126" y="21539"/>
                  </a:lnTo>
                  <a:lnTo>
                    <a:pt x="17826" y="21747"/>
                  </a:lnTo>
                  <a:lnTo>
                    <a:pt x="17503" y="21954"/>
                  </a:lnTo>
                  <a:lnTo>
                    <a:pt x="17503" y="21954"/>
                  </a:lnTo>
                  <a:lnTo>
                    <a:pt x="17849" y="22323"/>
                  </a:lnTo>
                  <a:lnTo>
                    <a:pt x="18241" y="22692"/>
                  </a:lnTo>
                  <a:lnTo>
                    <a:pt x="18680" y="23038"/>
                  </a:lnTo>
                  <a:lnTo>
                    <a:pt x="19141" y="23384"/>
                  </a:lnTo>
                  <a:lnTo>
                    <a:pt x="19648" y="23707"/>
                  </a:lnTo>
                  <a:lnTo>
                    <a:pt x="20202" y="24029"/>
                  </a:lnTo>
                  <a:lnTo>
                    <a:pt x="20778" y="24329"/>
                  </a:lnTo>
                  <a:lnTo>
                    <a:pt x="21424" y="24629"/>
                  </a:lnTo>
                  <a:lnTo>
                    <a:pt x="21424" y="24629"/>
                  </a:lnTo>
                  <a:lnTo>
                    <a:pt x="21747" y="24767"/>
                  </a:lnTo>
                  <a:lnTo>
                    <a:pt x="22092" y="24883"/>
                  </a:lnTo>
                  <a:lnTo>
                    <a:pt x="22438" y="24975"/>
                  </a:lnTo>
                  <a:lnTo>
                    <a:pt x="22784" y="25067"/>
                  </a:lnTo>
                  <a:lnTo>
                    <a:pt x="23130" y="25159"/>
                  </a:lnTo>
                  <a:lnTo>
                    <a:pt x="23476" y="25206"/>
                  </a:lnTo>
                  <a:lnTo>
                    <a:pt x="23822" y="25252"/>
                  </a:lnTo>
                  <a:lnTo>
                    <a:pt x="24191" y="25275"/>
                  </a:lnTo>
                  <a:lnTo>
                    <a:pt x="24191" y="25275"/>
                  </a:lnTo>
                  <a:lnTo>
                    <a:pt x="23891" y="24952"/>
                  </a:lnTo>
                  <a:lnTo>
                    <a:pt x="23638" y="24606"/>
                  </a:lnTo>
                  <a:lnTo>
                    <a:pt x="23407" y="24260"/>
                  </a:lnTo>
                  <a:lnTo>
                    <a:pt x="23199" y="23891"/>
                  </a:lnTo>
                  <a:lnTo>
                    <a:pt x="23015" y="23522"/>
                  </a:lnTo>
                  <a:lnTo>
                    <a:pt x="22853" y="23130"/>
                  </a:lnTo>
                  <a:lnTo>
                    <a:pt x="22738" y="22738"/>
                  </a:lnTo>
                  <a:lnTo>
                    <a:pt x="22646" y="22323"/>
                  </a:lnTo>
                  <a:lnTo>
                    <a:pt x="22600" y="21931"/>
                  </a:lnTo>
                  <a:lnTo>
                    <a:pt x="22577" y="21516"/>
                  </a:lnTo>
                  <a:lnTo>
                    <a:pt x="22600" y="21078"/>
                  </a:lnTo>
                  <a:lnTo>
                    <a:pt x="22669" y="20663"/>
                  </a:lnTo>
                  <a:lnTo>
                    <a:pt x="22761" y="20225"/>
                  </a:lnTo>
                  <a:lnTo>
                    <a:pt x="22900" y="19786"/>
                  </a:lnTo>
                  <a:lnTo>
                    <a:pt x="23084" y="19348"/>
                  </a:lnTo>
                  <a:lnTo>
                    <a:pt x="23315" y="18887"/>
                  </a:lnTo>
                  <a:lnTo>
                    <a:pt x="23315" y="18887"/>
                  </a:lnTo>
                  <a:lnTo>
                    <a:pt x="23591" y="18449"/>
                  </a:lnTo>
                  <a:lnTo>
                    <a:pt x="23868" y="18057"/>
                  </a:lnTo>
                  <a:lnTo>
                    <a:pt x="24145" y="17688"/>
                  </a:lnTo>
                  <a:lnTo>
                    <a:pt x="24445" y="17365"/>
                  </a:lnTo>
                  <a:lnTo>
                    <a:pt x="24744" y="17065"/>
                  </a:lnTo>
                  <a:lnTo>
                    <a:pt x="25044" y="16812"/>
                  </a:lnTo>
                  <a:lnTo>
                    <a:pt x="25367" y="16581"/>
                  </a:lnTo>
                  <a:lnTo>
                    <a:pt x="25667" y="16396"/>
                  </a:lnTo>
                  <a:lnTo>
                    <a:pt x="25667" y="16396"/>
                  </a:lnTo>
                  <a:lnTo>
                    <a:pt x="25229" y="16304"/>
                  </a:lnTo>
                  <a:lnTo>
                    <a:pt x="24791" y="16212"/>
                  </a:lnTo>
                  <a:lnTo>
                    <a:pt x="24791" y="16212"/>
                  </a:lnTo>
                  <a:close/>
                  <a:moveTo>
                    <a:pt x="9548" y="8487"/>
                  </a:moveTo>
                  <a:lnTo>
                    <a:pt x="9548" y="8487"/>
                  </a:lnTo>
                  <a:lnTo>
                    <a:pt x="9202" y="8556"/>
                  </a:lnTo>
                  <a:lnTo>
                    <a:pt x="8833" y="8648"/>
                  </a:lnTo>
                  <a:lnTo>
                    <a:pt x="8487" y="8763"/>
                  </a:lnTo>
                  <a:lnTo>
                    <a:pt x="8141" y="8879"/>
                  </a:lnTo>
                  <a:lnTo>
                    <a:pt x="7795" y="9040"/>
                  </a:lnTo>
                  <a:lnTo>
                    <a:pt x="7449" y="9225"/>
                  </a:lnTo>
                  <a:lnTo>
                    <a:pt x="7126" y="9409"/>
                  </a:lnTo>
                  <a:lnTo>
                    <a:pt x="6780" y="9640"/>
                  </a:lnTo>
                  <a:lnTo>
                    <a:pt x="6780" y="9640"/>
                  </a:lnTo>
                  <a:lnTo>
                    <a:pt x="6411" y="9917"/>
                  </a:lnTo>
                  <a:lnTo>
                    <a:pt x="6066" y="10239"/>
                  </a:lnTo>
                  <a:lnTo>
                    <a:pt x="5720" y="10585"/>
                  </a:lnTo>
                  <a:lnTo>
                    <a:pt x="5420" y="10954"/>
                  </a:lnTo>
                  <a:lnTo>
                    <a:pt x="5120" y="11369"/>
                  </a:lnTo>
                  <a:lnTo>
                    <a:pt x="4866" y="11784"/>
                  </a:lnTo>
                  <a:lnTo>
                    <a:pt x="4636" y="12246"/>
                  </a:lnTo>
                  <a:lnTo>
                    <a:pt x="4428" y="12730"/>
                  </a:lnTo>
                  <a:lnTo>
                    <a:pt x="4267" y="13260"/>
                  </a:lnTo>
                  <a:lnTo>
                    <a:pt x="4152" y="13791"/>
                  </a:lnTo>
                  <a:lnTo>
                    <a:pt x="4082" y="14367"/>
                  </a:lnTo>
                  <a:lnTo>
                    <a:pt x="4036" y="14967"/>
                  </a:lnTo>
                  <a:lnTo>
                    <a:pt x="4059" y="15589"/>
                  </a:lnTo>
                  <a:lnTo>
                    <a:pt x="4105" y="16235"/>
                  </a:lnTo>
                  <a:lnTo>
                    <a:pt x="4221" y="16904"/>
                  </a:lnTo>
                  <a:lnTo>
                    <a:pt x="4405" y="17596"/>
                  </a:lnTo>
                  <a:lnTo>
                    <a:pt x="4405" y="17596"/>
                  </a:lnTo>
                  <a:lnTo>
                    <a:pt x="4613" y="18287"/>
                  </a:lnTo>
                  <a:lnTo>
                    <a:pt x="4843" y="18956"/>
                  </a:lnTo>
                  <a:lnTo>
                    <a:pt x="5143" y="19579"/>
                  </a:lnTo>
                  <a:lnTo>
                    <a:pt x="5305" y="19902"/>
                  </a:lnTo>
                  <a:lnTo>
                    <a:pt x="5466" y="20201"/>
                  </a:lnTo>
                  <a:lnTo>
                    <a:pt x="5466" y="20201"/>
                  </a:lnTo>
                  <a:lnTo>
                    <a:pt x="5650" y="20478"/>
                  </a:lnTo>
                  <a:lnTo>
                    <a:pt x="5858" y="20755"/>
                  </a:lnTo>
                  <a:lnTo>
                    <a:pt x="6066" y="21009"/>
                  </a:lnTo>
                  <a:lnTo>
                    <a:pt x="6296" y="21262"/>
                  </a:lnTo>
                  <a:lnTo>
                    <a:pt x="6550" y="21493"/>
                  </a:lnTo>
                  <a:lnTo>
                    <a:pt x="6827" y="21723"/>
                  </a:lnTo>
                  <a:lnTo>
                    <a:pt x="7103" y="21931"/>
                  </a:lnTo>
                  <a:lnTo>
                    <a:pt x="7426" y="22115"/>
                  </a:lnTo>
                  <a:lnTo>
                    <a:pt x="7426" y="22115"/>
                  </a:lnTo>
                  <a:lnTo>
                    <a:pt x="7795" y="22300"/>
                  </a:lnTo>
                  <a:lnTo>
                    <a:pt x="8187" y="22484"/>
                  </a:lnTo>
                  <a:lnTo>
                    <a:pt x="8602" y="22623"/>
                  </a:lnTo>
                  <a:lnTo>
                    <a:pt x="8994" y="22761"/>
                  </a:lnTo>
                  <a:lnTo>
                    <a:pt x="9432" y="22853"/>
                  </a:lnTo>
                  <a:lnTo>
                    <a:pt x="9847" y="22946"/>
                  </a:lnTo>
                  <a:lnTo>
                    <a:pt x="10286" y="23015"/>
                  </a:lnTo>
                  <a:lnTo>
                    <a:pt x="10701" y="23061"/>
                  </a:lnTo>
                  <a:lnTo>
                    <a:pt x="10701" y="23061"/>
                  </a:lnTo>
                  <a:lnTo>
                    <a:pt x="11139" y="23107"/>
                  </a:lnTo>
                  <a:lnTo>
                    <a:pt x="11600" y="23107"/>
                  </a:lnTo>
                  <a:lnTo>
                    <a:pt x="12038" y="23107"/>
                  </a:lnTo>
                  <a:lnTo>
                    <a:pt x="12453" y="23084"/>
                  </a:lnTo>
                  <a:lnTo>
                    <a:pt x="12891" y="23061"/>
                  </a:lnTo>
                  <a:lnTo>
                    <a:pt x="13330" y="22992"/>
                  </a:lnTo>
                  <a:lnTo>
                    <a:pt x="13745" y="22946"/>
                  </a:lnTo>
                  <a:lnTo>
                    <a:pt x="14160" y="22853"/>
                  </a:lnTo>
                  <a:lnTo>
                    <a:pt x="14160" y="22853"/>
                  </a:lnTo>
                  <a:lnTo>
                    <a:pt x="14875" y="22692"/>
                  </a:lnTo>
                  <a:lnTo>
                    <a:pt x="15566" y="22461"/>
                  </a:lnTo>
                  <a:lnTo>
                    <a:pt x="16212" y="22208"/>
                  </a:lnTo>
                  <a:lnTo>
                    <a:pt x="16812" y="21908"/>
                  </a:lnTo>
                  <a:lnTo>
                    <a:pt x="16812" y="21908"/>
                  </a:lnTo>
                  <a:lnTo>
                    <a:pt x="16512" y="21493"/>
                  </a:lnTo>
                  <a:lnTo>
                    <a:pt x="16235" y="21078"/>
                  </a:lnTo>
                  <a:lnTo>
                    <a:pt x="16235" y="21078"/>
                  </a:lnTo>
                  <a:lnTo>
                    <a:pt x="15889" y="21055"/>
                  </a:lnTo>
                  <a:lnTo>
                    <a:pt x="15889" y="21055"/>
                  </a:lnTo>
                  <a:lnTo>
                    <a:pt x="15543" y="21009"/>
                  </a:lnTo>
                  <a:lnTo>
                    <a:pt x="15220" y="20939"/>
                  </a:lnTo>
                  <a:lnTo>
                    <a:pt x="14875" y="20847"/>
                  </a:lnTo>
                  <a:lnTo>
                    <a:pt x="14552" y="20755"/>
                  </a:lnTo>
                  <a:lnTo>
                    <a:pt x="14229" y="20640"/>
                  </a:lnTo>
                  <a:lnTo>
                    <a:pt x="13929" y="20524"/>
                  </a:lnTo>
                  <a:lnTo>
                    <a:pt x="13606" y="20386"/>
                  </a:lnTo>
                  <a:lnTo>
                    <a:pt x="13330" y="20248"/>
                  </a:lnTo>
                  <a:lnTo>
                    <a:pt x="12753" y="19925"/>
                  </a:lnTo>
                  <a:lnTo>
                    <a:pt x="12200" y="19556"/>
                  </a:lnTo>
                  <a:lnTo>
                    <a:pt x="11692" y="19141"/>
                  </a:lnTo>
                  <a:lnTo>
                    <a:pt x="11231" y="18703"/>
                  </a:lnTo>
                  <a:lnTo>
                    <a:pt x="10770" y="18218"/>
                  </a:lnTo>
                  <a:lnTo>
                    <a:pt x="10378" y="17711"/>
                  </a:lnTo>
                  <a:lnTo>
                    <a:pt x="10009" y="17181"/>
                  </a:lnTo>
                  <a:lnTo>
                    <a:pt x="9663" y="16627"/>
                  </a:lnTo>
                  <a:lnTo>
                    <a:pt x="9386" y="16051"/>
                  </a:lnTo>
                  <a:lnTo>
                    <a:pt x="9133" y="15474"/>
                  </a:lnTo>
                  <a:lnTo>
                    <a:pt x="8925" y="14874"/>
                  </a:lnTo>
                  <a:lnTo>
                    <a:pt x="8741" y="14275"/>
                  </a:lnTo>
                  <a:lnTo>
                    <a:pt x="8741" y="14275"/>
                  </a:lnTo>
                  <a:lnTo>
                    <a:pt x="8671" y="13906"/>
                  </a:lnTo>
                  <a:lnTo>
                    <a:pt x="8602" y="13514"/>
                  </a:lnTo>
                  <a:lnTo>
                    <a:pt x="8556" y="13145"/>
                  </a:lnTo>
                  <a:lnTo>
                    <a:pt x="8533" y="12776"/>
                  </a:lnTo>
                  <a:lnTo>
                    <a:pt x="8510" y="12430"/>
                  </a:lnTo>
                  <a:lnTo>
                    <a:pt x="8510" y="12061"/>
                  </a:lnTo>
                  <a:lnTo>
                    <a:pt x="8533" y="11692"/>
                  </a:lnTo>
                  <a:lnTo>
                    <a:pt x="8579" y="11346"/>
                  </a:lnTo>
                  <a:lnTo>
                    <a:pt x="8625" y="11000"/>
                  </a:lnTo>
                  <a:lnTo>
                    <a:pt x="8694" y="10654"/>
                  </a:lnTo>
                  <a:lnTo>
                    <a:pt x="8787" y="10309"/>
                  </a:lnTo>
                  <a:lnTo>
                    <a:pt x="8902" y="9986"/>
                  </a:lnTo>
                  <a:lnTo>
                    <a:pt x="9040" y="9663"/>
                  </a:lnTo>
                  <a:lnTo>
                    <a:pt x="9179" y="9363"/>
                  </a:lnTo>
                  <a:lnTo>
                    <a:pt x="9363" y="9063"/>
                  </a:lnTo>
                  <a:lnTo>
                    <a:pt x="9548" y="8787"/>
                  </a:lnTo>
                  <a:lnTo>
                    <a:pt x="9548" y="8787"/>
                  </a:lnTo>
                  <a:lnTo>
                    <a:pt x="9548" y="8487"/>
                  </a:lnTo>
                  <a:lnTo>
                    <a:pt x="9548" y="8487"/>
                  </a:lnTo>
                  <a:close/>
                  <a:moveTo>
                    <a:pt x="18795" y="20524"/>
                  </a:moveTo>
                  <a:lnTo>
                    <a:pt x="18795" y="20524"/>
                  </a:lnTo>
                  <a:lnTo>
                    <a:pt x="18264" y="20709"/>
                  </a:lnTo>
                  <a:lnTo>
                    <a:pt x="17757" y="20847"/>
                  </a:lnTo>
                  <a:lnTo>
                    <a:pt x="17273" y="20962"/>
                  </a:lnTo>
                  <a:lnTo>
                    <a:pt x="16812" y="21032"/>
                  </a:lnTo>
                  <a:lnTo>
                    <a:pt x="16812" y="21032"/>
                  </a:lnTo>
                  <a:lnTo>
                    <a:pt x="17042" y="21354"/>
                  </a:lnTo>
                  <a:lnTo>
                    <a:pt x="17273" y="21654"/>
                  </a:lnTo>
                  <a:lnTo>
                    <a:pt x="17273" y="21654"/>
                  </a:lnTo>
                  <a:lnTo>
                    <a:pt x="17665" y="21401"/>
                  </a:lnTo>
                  <a:lnTo>
                    <a:pt x="18057" y="21124"/>
                  </a:lnTo>
                  <a:lnTo>
                    <a:pt x="18426" y="20824"/>
                  </a:lnTo>
                  <a:lnTo>
                    <a:pt x="18795" y="20524"/>
                  </a:lnTo>
                  <a:lnTo>
                    <a:pt x="18795" y="20524"/>
                  </a:lnTo>
                  <a:close/>
                  <a:moveTo>
                    <a:pt x="20986" y="10470"/>
                  </a:moveTo>
                  <a:lnTo>
                    <a:pt x="20986" y="10470"/>
                  </a:lnTo>
                  <a:lnTo>
                    <a:pt x="20640" y="10585"/>
                  </a:lnTo>
                  <a:lnTo>
                    <a:pt x="20271" y="10701"/>
                  </a:lnTo>
                  <a:lnTo>
                    <a:pt x="20271" y="10701"/>
                  </a:lnTo>
                  <a:lnTo>
                    <a:pt x="19925" y="10885"/>
                  </a:lnTo>
                  <a:lnTo>
                    <a:pt x="19579" y="11070"/>
                  </a:lnTo>
                  <a:lnTo>
                    <a:pt x="19233" y="11300"/>
                  </a:lnTo>
                  <a:lnTo>
                    <a:pt x="18910" y="11531"/>
                  </a:lnTo>
                  <a:lnTo>
                    <a:pt x="18587" y="11784"/>
                  </a:lnTo>
                  <a:lnTo>
                    <a:pt x="18288" y="12084"/>
                  </a:lnTo>
                  <a:lnTo>
                    <a:pt x="17988" y="12384"/>
                  </a:lnTo>
                  <a:lnTo>
                    <a:pt x="17688" y="12707"/>
                  </a:lnTo>
                  <a:lnTo>
                    <a:pt x="17434" y="13053"/>
                  </a:lnTo>
                  <a:lnTo>
                    <a:pt x="17181" y="13399"/>
                  </a:lnTo>
                  <a:lnTo>
                    <a:pt x="16950" y="13768"/>
                  </a:lnTo>
                  <a:lnTo>
                    <a:pt x="16719" y="14160"/>
                  </a:lnTo>
                  <a:lnTo>
                    <a:pt x="16535" y="14552"/>
                  </a:lnTo>
                  <a:lnTo>
                    <a:pt x="16350" y="14967"/>
                  </a:lnTo>
                  <a:lnTo>
                    <a:pt x="16189" y="15382"/>
                  </a:lnTo>
                  <a:lnTo>
                    <a:pt x="16074" y="15797"/>
                  </a:lnTo>
                  <a:lnTo>
                    <a:pt x="16074" y="15797"/>
                  </a:lnTo>
                  <a:lnTo>
                    <a:pt x="15935" y="16396"/>
                  </a:lnTo>
                  <a:lnTo>
                    <a:pt x="15843" y="16973"/>
                  </a:lnTo>
                  <a:lnTo>
                    <a:pt x="15820" y="17573"/>
                  </a:lnTo>
                  <a:lnTo>
                    <a:pt x="15820" y="17895"/>
                  </a:lnTo>
                  <a:lnTo>
                    <a:pt x="15843" y="18195"/>
                  </a:lnTo>
                  <a:lnTo>
                    <a:pt x="15889" y="18495"/>
                  </a:lnTo>
                  <a:lnTo>
                    <a:pt x="15935" y="18795"/>
                  </a:lnTo>
                  <a:lnTo>
                    <a:pt x="16005" y="19095"/>
                  </a:lnTo>
                  <a:lnTo>
                    <a:pt x="16074" y="19394"/>
                  </a:lnTo>
                  <a:lnTo>
                    <a:pt x="16166" y="19694"/>
                  </a:lnTo>
                  <a:lnTo>
                    <a:pt x="16281" y="19994"/>
                  </a:lnTo>
                  <a:lnTo>
                    <a:pt x="16420" y="20294"/>
                  </a:lnTo>
                  <a:lnTo>
                    <a:pt x="16558" y="20593"/>
                  </a:lnTo>
                  <a:lnTo>
                    <a:pt x="16558" y="20593"/>
                  </a:lnTo>
                  <a:lnTo>
                    <a:pt x="16881" y="20570"/>
                  </a:lnTo>
                  <a:lnTo>
                    <a:pt x="17250" y="20501"/>
                  </a:lnTo>
                  <a:lnTo>
                    <a:pt x="17596" y="20409"/>
                  </a:lnTo>
                  <a:lnTo>
                    <a:pt x="17988" y="20317"/>
                  </a:lnTo>
                  <a:lnTo>
                    <a:pt x="18357" y="20178"/>
                  </a:lnTo>
                  <a:lnTo>
                    <a:pt x="18772" y="20017"/>
                  </a:lnTo>
                  <a:lnTo>
                    <a:pt x="19164" y="19856"/>
                  </a:lnTo>
                  <a:lnTo>
                    <a:pt x="19579" y="19671"/>
                  </a:lnTo>
                  <a:lnTo>
                    <a:pt x="19579" y="19671"/>
                  </a:lnTo>
                  <a:lnTo>
                    <a:pt x="19810" y="19371"/>
                  </a:lnTo>
                  <a:lnTo>
                    <a:pt x="20040" y="19048"/>
                  </a:lnTo>
                  <a:lnTo>
                    <a:pt x="20248" y="18726"/>
                  </a:lnTo>
                  <a:lnTo>
                    <a:pt x="20455" y="18403"/>
                  </a:lnTo>
                  <a:lnTo>
                    <a:pt x="20617" y="18057"/>
                  </a:lnTo>
                  <a:lnTo>
                    <a:pt x="20801" y="17734"/>
                  </a:lnTo>
                  <a:lnTo>
                    <a:pt x="20939" y="17388"/>
                  </a:lnTo>
                  <a:lnTo>
                    <a:pt x="21078" y="17042"/>
                  </a:lnTo>
                  <a:lnTo>
                    <a:pt x="21216" y="16673"/>
                  </a:lnTo>
                  <a:lnTo>
                    <a:pt x="21308" y="16327"/>
                  </a:lnTo>
                  <a:lnTo>
                    <a:pt x="21401" y="15958"/>
                  </a:lnTo>
                  <a:lnTo>
                    <a:pt x="21493" y="15612"/>
                  </a:lnTo>
                  <a:lnTo>
                    <a:pt x="21562" y="15243"/>
                  </a:lnTo>
                  <a:lnTo>
                    <a:pt x="21608" y="14874"/>
                  </a:lnTo>
                  <a:lnTo>
                    <a:pt x="21631" y="14529"/>
                  </a:lnTo>
                  <a:lnTo>
                    <a:pt x="21654" y="14160"/>
                  </a:lnTo>
                  <a:lnTo>
                    <a:pt x="21654" y="14160"/>
                  </a:lnTo>
                  <a:lnTo>
                    <a:pt x="21516" y="13906"/>
                  </a:lnTo>
                  <a:lnTo>
                    <a:pt x="21378" y="13652"/>
                  </a:lnTo>
                  <a:lnTo>
                    <a:pt x="21378" y="13652"/>
                  </a:lnTo>
                  <a:lnTo>
                    <a:pt x="21262" y="13353"/>
                  </a:lnTo>
                  <a:lnTo>
                    <a:pt x="21170" y="13053"/>
                  </a:lnTo>
                  <a:lnTo>
                    <a:pt x="21101" y="12753"/>
                  </a:lnTo>
                  <a:lnTo>
                    <a:pt x="21055" y="12430"/>
                  </a:lnTo>
                  <a:lnTo>
                    <a:pt x="21055" y="12084"/>
                  </a:lnTo>
                  <a:lnTo>
                    <a:pt x="21078" y="11738"/>
                  </a:lnTo>
                  <a:lnTo>
                    <a:pt x="21124" y="11392"/>
                  </a:lnTo>
                  <a:lnTo>
                    <a:pt x="21216" y="11023"/>
                  </a:lnTo>
                  <a:lnTo>
                    <a:pt x="21216" y="11023"/>
                  </a:lnTo>
                  <a:lnTo>
                    <a:pt x="20986" y="10470"/>
                  </a:lnTo>
                  <a:lnTo>
                    <a:pt x="20986" y="10470"/>
                  </a:lnTo>
                  <a:close/>
                  <a:moveTo>
                    <a:pt x="20755" y="10009"/>
                  </a:moveTo>
                  <a:lnTo>
                    <a:pt x="20755" y="10009"/>
                  </a:lnTo>
                  <a:lnTo>
                    <a:pt x="20524" y="9617"/>
                  </a:lnTo>
                  <a:lnTo>
                    <a:pt x="20248" y="9225"/>
                  </a:lnTo>
                  <a:lnTo>
                    <a:pt x="19971" y="8856"/>
                  </a:lnTo>
                  <a:lnTo>
                    <a:pt x="19648" y="8533"/>
                  </a:lnTo>
                  <a:lnTo>
                    <a:pt x="19302" y="8210"/>
                  </a:lnTo>
                  <a:lnTo>
                    <a:pt x="18933" y="7933"/>
                  </a:lnTo>
                  <a:lnTo>
                    <a:pt x="18518" y="7680"/>
                  </a:lnTo>
                  <a:lnTo>
                    <a:pt x="18103" y="7449"/>
                  </a:lnTo>
                  <a:lnTo>
                    <a:pt x="17642" y="7241"/>
                  </a:lnTo>
                  <a:lnTo>
                    <a:pt x="17158" y="7080"/>
                  </a:lnTo>
                  <a:lnTo>
                    <a:pt x="16650" y="6965"/>
                  </a:lnTo>
                  <a:lnTo>
                    <a:pt x="16120" y="6873"/>
                  </a:lnTo>
                  <a:lnTo>
                    <a:pt x="15566" y="6826"/>
                  </a:lnTo>
                  <a:lnTo>
                    <a:pt x="14967" y="6803"/>
                  </a:lnTo>
                  <a:lnTo>
                    <a:pt x="14367" y="6826"/>
                  </a:lnTo>
                  <a:lnTo>
                    <a:pt x="13722" y="6896"/>
                  </a:lnTo>
                  <a:lnTo>
                    <a:pt x="13722" y="6896"/>
                  </a:lnTo>
                  <a:lnTo>
                    <a:pt x="13260" y="6988"/>
                  </a:lnTo>
                  <a:lnTo>
                    <a:pt x="13260" y="6988"/>
                  </a:lnTo>
                  <a:lnTo>
                    <a:pt x="13629" y="7288"/>
                  </a:lnTo>
                  <a:lnTo>
                    <a:pt x="13975" y="7634"/>
                  </a:lnTo>
                  <a:lnTo>
                    <a:pt x="14321" y="7956"/>
                  </a:lnTo>
                  <a:lnTo>
                    <a:pt x="14644" y="8325"/>
                  </a:lnTo>
                  <a:lnTo>
                    <a:pt x="14644" y="8325"/>
                  </a:lnTo>
                  <a:lnTo>
                    <a:pt x="14967" y="8694"/>
                  </a:lnTo>
                  <a:lnTo>
                    <a:pt x="15220" y="9063"/>
                  </a:lnTo>
                  <a:lnTo>
                    <a:pt x="15428" y="9409"/>
                  </a:lnTo>
                  <a:lnTo>
                    <a:pt x="15566" y="9755"/>
                  </a:lnTo>
                  <a:lnTo>
                    <a:pt x="15682" y="10078"/>
                  </a:lnTo>
                  <a:lnTo>
                    <a:pt x="15728" y="10378"/>
                  </a:lnTo>
                  <a:lnTo>
                    <a:pt x="15728" y="10678"/>
                  </a:lnTo>
                  <a:lnTo>
                    <a:pt x="15705" y="10977"/>
                  </a:lnTo>
                  <a:lnTo>
                    <a:pt x="15705" y="10977"/>
                  </a:lnTo>
                  <a:lnTo>
                    <a:pt x="15659" y="11139"/>
                  </a:lnTo>
                  <a:lnTo>
                    <a:pt x="15589" y="11323"/>
                  </a:lnTo>
                  <a:lnTo>
                    <a:pt x="15520" y="11485"/>
                  </a:lnTo>
                  <a:lnTo>
                    <a:pt x="15428" y="11646"/>
                  </a:lnTo>
                  <a:lnTo>
                    <a:pt x="15313" y="11784"/>
                  </a:lnTo>
                  <a:lnTo>
                    <a:pt x="15197" y="11923"/>
                  </a:lnTo>
                  <a:lnTo>
                    <a:pt x="15082" y="12061"/>
                  </a:lnTo>
                  <a:lnTo>
                    <a:pt x="14944" y="12176"/>
                  </a:lnTo>
                  <a:lnTo>
                    <a:pt x="14644" y="12384"/>
                  </a:lnTo>
                  <a:lnTo>
                    <a:pt x="14298" y="12568"/>
                  </a:lnTo>
                  <a:lnTo>
                    <a:pt x="13929" y="12684"/>
                  </a:lnTo>
                  <a:lnTo>
                    <a:pt x="13537" y="12776"/>
                  </a:lnTo>
                  <a:lnTo>
                    <a:pt x="13537" y="12776"/>
                  </a:lnTo>
                  <a:lnTo>
                    <a:pt x="13214" y="12822"/>
                  </a:lnTo>
                  <a:lnTo>
                    <a:pt x="12914" y="12822"/>
                  </a:lnTo>
                  <a:lnTo>
                    <a:pt x="12592" y="12799"/>
                  </a:lnTo>
                  <a:lnTo>
                    <a:pt x="12292" y="12753"/>
                  </a:lnTo>
                  <a:lnTo>
                    <a:pt x="11969" y="12661"/>
                  </a:lnTo>
                  <a:lnTo>
                    <a:pt x="11669" y="12568"/>
                  </a:lnTo>
                  <a:lnTo>
                    <a:pt x="11369" y="12430"/>
                  </a:lnTo>
                  <a:lnTo>
                    <a:pt x="11093" y="12246"/>
                  </a:lnTo>
                  <a:lnTo>
                    <a:pt x="10816" y="12038"/>
                  </a:lnTo>
                  <a:lnTo>
                    <a:pt x="10562" y="11784"/>
                  </a:lnTo>
                  <a:lnTo>
                    <a:pt x="10332" y="11508"/>
                  </a:lnTo>
                  <a:lnTo>
                    <a:pt x="10124" y="11185"/>
                  </a:lnTo>
                  <a:lnTo>
                    <a:pt x="9963" y="10839"/>
                  </a:lnTo>
                  <a:lnTo>
                    <a:pt x="9801" y="10447"/>
                  </a:lnTo>
                  <a:lnTo>
                    <a:pt x="9686" y="10009"/>
                  </a:lnTo>
                  <a:lnTo>
                    <a:pt x="9594" y="9548"/>
                  </a:lnTo>
                  <a:lnTo>
                    <a:pt x="9594" y="9548"/>
                  </a:lnTo>
                  <a:lnTo>
                    <a:pt x="9478" y="9801"/>
                  </a:lnTo>
                  <a:lnTo>
                    <a:pt x="9363" y="10055"/>
                  </a:lnTo>
                  <a:lnTo>
                    <a:pt x="9271" y="10332"/>
                  </a:lnTo>
                  <a:lnTo>
                    <a:pt x="9179" y="10608"/>
                  </a:lnTo>
                  <a:lnTo>
                    <a:pt x="9109" y="10885"/>
                  </a:lnTo>
                  <a:lnTo>
                    <a:pt x="9063" y="11162"/>
                  </a:lnTo>
                  <a:lnTo>
                    <a:pt x="8971" y="11738"/>
                  </a:lnTo>
                  <a:lnTo>
                    <a:pt x="8948" y="12338"/>
                  </a:lnTo>
                  <a:lnTo>
                    <a:pt x="8994" y="12937"/>
                  </a:lnTo>
                  <a:lnTo>
                    <a:pt x="9063" y="13537"/>
                  </a:lnTo>
                  <a:lnTo>
                    <a:pt x="9179" y="14160"/>
                  </a:lnTo>
                  <a:lnTo>
                    <a:pt x="9179" y="14160"/>
                  </a:lnTo>
                  <a:lnTo>
                    <a:pt x="9340" y="14736"/>
                  </a:lnTo>
                  <a:lnTo>
                    <a:pt x="9548" y="15290"/>
                  </a:lnTo>
                  <a:lnTo>
                    <a:pt x="9778" y="15843"/>
                  </a:lnTo>
                  <a:lnTo>
                    <a:pt x="10055" y="16396"/>
                  </a:lnTo>
                  <a:lnTo>
                    <a:pt x="10378" y="16904"/>
                  </a:lnTo>
                  <a:lnTo>
                    <a:pt x="10724" y="17411"/>
                  </a:lnTo>
                  <a:lnTo>
                    <a:pt x="11116" y="17895"/>
                  </a:lnTo>
                  <a:lnTo>
                    <a:pt x="11531" y="18357"/>
                  </a:lnTo>
                  <a:lnTo>
                    <a:pt x="11969" y="18772"/>
                  </a:lnTo>
                  <a:lnTo>
                    <a:pt x="12453" y="19164"/>
                  </a:lnTo>
                  <a:lnTo>
                    <a:pt x="12984" y="19510"/>
                  </a:lnTo>
                  <a:lnTo>
                    <a:pt x="13514" y="19832"/>
                  </a:lnTo>
                  <a:lnTo>
                    <a:pt x="14091" y="20086"/>
                  </a:lnTo>
                  <a:lnTo>
                    <a:pt x="14390" y="20201"/>
                  </a:lnTo>
                  <a:lnTo>
                    <a:pt x="14690" y="20317"/>
                  </a:lnTo>
                  <a:lnTo>
                    <a:pt x="14990" y="20386"/>
                  </a:lnTo>
                  <a:lnTo>
                    <a:pt x="15313" y="20478"/>
                  </a:lnTo>
                  <a:lnTo>
                    <a:pt x="15636" y="20524"/>
                  </a:lnTo>
                  <a:lnTo>
                    <a:pt x="15958" y="20593"/>
                  </a:lnTo>
                  <a:lnTo>
                    <a:pt x="15981" y="20593"/>
                  </a:lnTo>
                  <a:lnTo>
                    <a:pt x="15981" y="20593"/>
                  </a:lnTo>
                  <a:lnTo>
                    <a:pt x="15843" y="20271"/>
                  </a:lnTo>
                  <a:lnTo>
                    <a:pt x="15728" y="19971"/>
                  </a:lnTo>
                  <a:lnTo>
                    <a:pt x="15613" y="19671"/>
                  </a:lnTo>
                  <a:lnTo>
                    <a:pt x="15520" y="19348"/>
                  </a:lnTo>
                  <a:lnTo>
                    <a:pt x="15451" y="19048"/>
                  </a:lnTo>
                  <a:lnTo>
                    <a:pt x="15405" y="18726"/>
                  </a:lnTo>
                  <a:lnTo>
                    <a:pt x="15359" y="18426"/>
                  </a:lnTo>
                  <a:lnTo>
                    <a:pt x="15313" y="18103"/>
                  </a:lnTo>
                  <a:lnTo>
                    <a:pt x="15313" y="17803"/>
                  </a:lnTo>
                  <a:lnTo>
                    <a:pt x="15313" y="17480"/>
                  </a:lnTo>
                  <a:lnTo>
                    <a:pt x="15359" y="16881"/>
                  </a:lnTo>
                  <a:lnTo>
                    <a:pt x="15428" y="16258"/>
                  </a:lnTo>
                  <a:lnTo>
                    <a:pt x="15566" y="15659"/>
                  </a:lnTo>
                  <a:lnTo>
                    <a:pt x="15566" y="15659"/>
                  </a:lnTo>
                  <a:lnTo>
                    <a:pt x="15705" y="15220"/>
                  </a:lnTo>
                  <a:lnTo>
                    <a:pt x="15889" y="14759"/>
                  </a:lnTo>
                  <a:lnTo>
                    <a:pt x="16074" y="14344"/>
                  </a:lnTo>
                  <a:lnTo>
                    <a:pt x="16281" y="13906"/>
                  </a:lnTo>
                  <a:lnTo>
                    <a:pt x="16512" y="13491"/>
                  </a:lnTo>
                  <a:lnTo>
                    <a:pt x="16766" y="13099"/>
                  </a:lnTo>
                  <a:lnTo>
                    <a:pt x="17042" y="12730"/>
                  </a:lnTo>
                  <a:lnTo>
                    <a:pt x="17319" y="12361"/>
                  </a:lnTo>
                  <a:lnTo>
                    <a:pt x="17619" y="12015"/>
                  </a:lnTo>
                  <a:lnTo>
                    <a:pt x="17942" y="11692"/>
                  </a:lnTo>
                  <a:lnTo>
                    <a:pt x="18264" y="11392"/>
                  </a:lnTo>
                  <a:lnTo>
                    <a:pt x="18610" y="11116"/>
                  </a:lnTo>
                  <a:lnTo>
                    <a:pt x="18979" y="10862"/>
                  </a:lnTo>
                  <a:lnTo>
                    <a:pt x="19325" y="10631"/>
                  </a:lnTo>
                  <a:lnTo>
                    <a:pt x="19694" y="10424"/>
                  </a:lnTo>
                  <a:lnTo>
                    <a:pt x="20086" y="10239"/>
                  </a:lnTo>
                  <a:lnTo>
                    <a:pt x="20086" y="10239"/>
                  </a:lnTo>
                  <a:lnTo>
                    <a:pt x="20409" y="10124"/>
                  </a:lnTo>
                  <a:lnTo>
                    <a:pt x="20755" y="10009"/>
                  </a:lnTo>
                  <a:lnTo>
                    <a:pt x="20755" y="10009"/>
                  </a:lnTo>
                  <a:close/>
                  <a:moveTo>
                    <a:pt x="22023" y="14621"/>
                  </a:moveTo>
                  <a:lnTo>
                    <a:pt x="22023" y="14621"/>
                  </a:lnTo>
                  <a:lnTo>
                    <a:pt x="21954" y="15220"/>
                  </a:lnTo>
                  <a:lnTo>
                    <a:pt x="21839" y="15820"/>
                  </a:lnTo>
                  <a:lnTo>
                    <a:pt x="21700" y="16420"/>
                  </a:lnTo>
                  <a:lnTo>
                    <a:pt x="21493" y="17019"/>
                  </a:lnTo>
                  <a:lnTo>
                    <a:pt x="21285" y="17596"/>
                  </a:lnTo>
                  <a:lnTo>
                    <a:pt x="21009" y="18172"/>
                  </a:lnTo>
                  <a:lnTo>
                    <a:pt x="20709" y="18726"/>
                  </a:lnTo>
                  <a:lnTo>
                    <a:pt x="20363" y="19256"/>
                  </a:lnTo>
                  <a:lnTo>
                    <a:pt x="20363" y="19256"/>
                  </a:lnTo>
                  <a:lnTo>
                    <a:pt x="20847" y="18956"/>
                  </a:lnTo>
                  <a:lnTo>
                    <a:pt x="21355" y="18656"/>
                  </a:lnTo>
                  <a:lnTo>
                    <a:pt x="21839" y="18310"/>
                  </a:lnTo>
                  <a:lnTo>
                    <a:pt x="22323" y="17965"/>
                  </a:lnTo>
                  <a:lnTo>
                    <a:pt x="22761" y="17596"/>
                  </a:lnTo>
                  <a:lnTo>
                    <a:pt x="23199" y="17204"/>
                  </a:lnTo>
                  <a:lnTo>
                    <a:pt x="23614" y="16812"/>
                  </a:lnTo>
                  <a:lnTo>
                    <a:pt x="23983" y="16420"/>
                  </a:lnTo>
                  <a:lnTo>
                    <a:pt x="23983" y="16420"/>
                  </a:lnTo>
                  <a:lnTo>
                    <a:pt x="24306" y="16051"/>
                  </a:lnTo>
                  <a:lnTo>
                    <a:pt x="24306" y="16051"/>
                  </a:lnTo>
                  <a:lnTo>
                    <a:pt x="23960" y="15912"/>
                  </a:lnTo>
                  <a:lnTo>
                    <a:pt x="23638" y="15774"/>
                  </a:lnTo>
                  <a:lnTo>
                    <a:pt x="23338" y="15612"/>
                  </a:lnTo>
                  <a:lnTo>
                    <a:pt x="23038" y="15451"/>
                  </a:lnTo>
                  <a:lnTo>
                    <a:pt x="22761" y="15267"/>
                  </a:lnTo>
                  <a:lnTo>
                    <a:pt x="22508" y="15059"/>
                  </a:lnTo>
                  <a:lnTo>
                    <a:pt x="22254" y="14851"/>
                  </a:lnTo>
                  <a:lnTo>
                    <a:pt x="22023" y="14621"/>
                  </a:lnTo>
                  <a:lnTo>
                    <a:pt x="22023" y="14621"/>
                  </a:lnTo>
                  <a:close/>
                  <a:moveTo>
                    <a:pt x="10216" y="5720"/>
                  </a:moveTo>
                  <a:lnTo>
                    <a:pt x="10216" y="5720"/>
                  </a:lnTo>
                  <a:lnTo>
                    <a:pt x="9709" y="5627"/>
                  </a:lnTo>
                  <a:lnTo>
                    <a:pt x="9179" y="5558"/>
                  </a:lnTo>
                  <a:lnTo>
                    <a:pt x="8625" y="5558"/>
                  </a:lnTo>
                  <a:lnTo>
                    <a:pt x="8049" y="5581"/>
                  </a:lnTo>
                  <a:lnTo>
                    <a:pt x="7472" y="5673"/>
                  </a:lnTo>
                  <a:lnTo>
                    <a:pt x="6850" y="5835"/>
                  </a:lnTo>
                  <a:lnTo>
                    <a:pt x="6227" y="6042"/>
                  </a:lnTo>
                  <a:lnTo>
                    <a:pt x="5558" y="6319"/>
                  </a:lnTo>
                  <a:lnTo>
                    <a:pt x="5558" y="6319"/>
                  </a:lnTo>
                  <a:lnTo>
                    <a:pt x="5051" y="6573"/>
                  </a:lnTo>
                  <a:lnTo>
                    <a:pt x="4567" y="6849"/>
                  </a:lnTo>
                  <a:lnTo>
                    <a:pt x="4105" y="7149"/>
                  </a:lnTo>
                  <a:lnTo>
                    <a:pt x="3667" y="7495"/>
                  </a:lnTo>
                  <a:lnTo>
                    <a:pt x="3252" y="7841"/>
                  </a:lnTo>
                  <a:lnTo>
                    <a:pt x="2837" y="8233"/>
                  </a:lnTo>
                  <a:lnTo>
                    <a:pt x="2468" y="8648"/>
                  </a:lnTo>
                  <a:lnTo>
                    <a:pt x="2122" y="9063"/>
                  </a:lnTo>
                  <a:lnTo>
                    <a:pt x="1799" y="9524"/>
                  </a:lnTo>
                  <a:lnTo>
                    <a:pt x="1500" y="9986"/>
                  </a:lnTo>
                  <a:lnTo>
                    <a:pt x="1223" y="10447"/>
                  </a:lnTo>
                  <a:lnTo>
                    <a:pt x="992" y="10931"/>
                  </a:lnTo>
                  <a:lnTo>
                    <a:pt x="785" y="11415"/>
                  </a:lnTo>
                  <a:lnTo>
                    <a:pt x="623" y="11923"/>
                  </a:lnTo>
                  <a:lnTo>
                    <a:pt x="485" y="12407"/>
                  </a:lnTo>
                  <a:lnTo>
                    <a:pt x="393" y="12914"/>
                  </a:lnTo>
                  <a:lnTo>
                    <a:pt x="393" y="12914"/>
                  </a:lnTo>
                  <a:lnTo>
                    <a:pt x="323" y="13399"/>
                  </a:lnTo>
                  <a:lnTo>
                    <a:pt x="300" y="13883"/>
                  </a:lnTo>
                  <a:lnTo>
                    <a:pt x="323" y="14367"/>
                  </a:lnTo>
                  <a:lnTo>
                    <a:pt x="370" y="14828"/>
                  </a:lnTo>
                  <a:lnTo>
                    <a:pt x="462" y="15313"/>
                  </a:lnTo>
                  <a:lnTo>
                    <a:pt x="600" y="15751"/>
                  </a:lnTo>
                  <a:lnTo>
                    <a:pt x="785" y="16189"/>
                  </a:lnTo>
                  <a:lnTo>
                    <a:pt x="1015" y="16627"/>
                  </a:lnTo>
                  <a:lnTo>
                    <a:pt x="1292" y="17042"/>
                  </a:lnTo>
                  <a:lnTo>
                    <a:pt x="1615" y="17411"/>
                  </a:lnTo>
                  <a:lnTo>
                    <a:pt x="1984" y="17780"/>
                  </a:lnTo>
                  <a:lnTo>
                    <a:pt x="2422" y="18149"/>
                  </a:lnTo>
                  <a:lnTo>
                    <a:pt x="2883" y="18449"/>
                  </a:lnTo>
                  <a:lnTo>
                    <a:pt x="3414" y="18749"/>
                  </a:lnTo>
                  <a:lnTo>
                    <a:pt x="3990" y="19025"/>
                  </a:lnTo>
                  <a:lnTo>
                    <a:pt x="4636" y="19256"/>
                  </a:lnTo>
                  <a:lnTo>
                    <a:pt x="4636" y="19256"/>
                  </a:lnTo>
                  <a:lnTo>
                    <a:pt x="4474" y="18864"/>
                  </a:lnTo>
                  <a:lnTo>
                    <a:pt x="4336" y="18472"/>
                  </a:lnTo>
                  <a:lnTo>
                    <a:pt x="4105" y="17688"/>
                  </a:lnTo>
                  <a:lnTo>
                    <a:pt x="4105" y="17688"/>
                  </a:lnTo>
                  <a:lnTo>
                    <a:pt x="3944" y="16950"/>
                  </a:lnTo>
                  <a:lnTo>
                    <a:pt x="3829" y="16258"/>
                  </a:lnTo>
                  <a:lnTo>
                    <a:pt x="3783" y="15589"/>
                  </a:lnTo>
                  <a:lnTo>
                    <a:pt x="3759" y="14944"/>
                  </a:lnTo>
                  <a:lnTo>
                    <a:pt x="3806" y="14321"/>
                  </a:lnTo>
                  <a:lnTo>
                    <a:pt x="3898" y="13745"/>
                  </a:lnTo>
                  <a:lnTo>
                    <a:pt x="4036" y="13191"/>
                  </a:lnTo>
                  <a:lnTo>
                    <a:pt x="4221" y="12661"/>
                  </a:lnTo>
                  <a:lnTo>
                    <a:pt x="4428" y="12153"/>
                  </a:lnTo>
                  <a:lnTo>
                    <a:pt x="4659" y="11692"/>
                  </a:lnTo>
                  <a:lnTo>
                    <a:pt x="4936" y="11254"/>
                  </a:lnTo>
                  <a:lnTo>
                    <a:pt x="5235" y="10839"/>
                  </a:lnTo>
                  <a:lnTo>
                    <a:pt x="5581" y="10447"/>
                  </a:lnTo>
                  <a:lnTo>
                    <a:pt x="5927" y="10101"/>
                  </a:lnTo>
                  <a:lnTo>
                    <a:pt x="6296" y="9778"/>
                  </a:lnTo>
                  <a:lnTo>
                    <a:pt x="6688" y="9478"/>
                  </a:lnTo>
                  <a:lnTo>
                    <a:pt x="6688" y="9478"/>
                  </a:lnTo>
                  <a:lnTo>
                    <a:pt x="7034" y="9271"/>
                  </a:lnTo>
                  <a:lnTo>
                    <a:pt x="7380" y="9063"/>
                  </a:lnTo>
                  <a:lnTo>
                    <a:pt x="7726" y="8879"/>
                  </a:lnTo>
                  <a:lnTo>
                    <a:pt x="8095" y="8717"/>
                  </a:lnTo>
                  <a:lnTo>
                    <a:pt x="8464" y="8579"/>
                  </a:lnTo>
                  <a:lnTo>
                    <a:pt x="8810" y="8487"/>
                  </a:lnTo>
                  <a:lnTo>
                    <a:pt x="9179" y="8395"/>
                  </a:lnTo>
                  <a:lnTo>
                    <a:pt x="9548" y="8325"/>
                  </a:lnTo>
                  <a:lnTo>
                    <a:pt x="9548" y="8325"/>
                  </a:lnTo>
                  <a:lnTo>
                    <a:pt x="9571" y="7979"/>
                  </a:lnTo>
                  <a:lnTo>
                    <a:pt x="9617" y="7634"/>
                  </a:lnTo>
                  <a:lnTo>
                    <a:pt x="9663" y="7288"/>
                  </a:lnTo>
                  <a:lnTo>
                    <a:pt x="9755" y="6965"/>
                  </a:lnTo>
                  <a:lnTo>
                    <a:pt x="9847" y="6642"/>
                  </a:lnTo>
                  <a:lnTo>
                    <a:pt x="9940" y="6319"/>
                  </a:lnTo>
                  <a:lnTo>
                    <a:pt x="10078" y="6019"/>
                  </a:lnTo>
                  <a:lnTo>
                    <a:pt x="10216" y="5720"/>
                  </a:lnTo>
                  <a:lnTo>
                    <a:pt x="10216" y="5720"/>
                  </a:lnTo>
                  <a:close/>
                  <a:moveTo>
                    <a:pt x="33507" y="11854"/>
                  </a:moveTo>
                  <a:lnTo>
                    <a:pt x="33507" y="11854"/>
                  </a:lnTo>
                  <a:lnTo>
                    <a:pt x="33046" y="11300"/>
                  </a:lnTo>
                  <a:lnTo>
                    <a:pt x="32562" y="10770"/>
                  </a:lnTo>
                  <a:lnTo>
                    <a:pt x="32055" y="10262"/>
                  </a:lnTo>
                  <a:lnTo>
                    <a:pt x="31547" y="9801"/>
                  </a:lnTo>
                  <a:lnTo>
                    <a:pt x="31547" y="9801"/>
                  </a:lnTo>
                  <a:lnTo>
                    <a:pt x="30925" y="9294"/>
                  </a:lnTo>
                  <a:lnTo>
                    <a:pt x="30302" y="8856"/>
                  </a:lnTo>
                  <a:lnTo>
                    <a:pt x="29656" y="8441"/>
                  </a:lnTo>
                  <a:lnTo>
                    <a:pt x="29034" y="8118"/>
                  </a:lnTo>
                  <a:lnTo>
                    <a:pt x="28388" y="7818"/>
                  </a:lnTo>
                  <a:lnTo>
                    <a:pt x="28065" y="7703"/>
                  </a:lnTo>
                  <a:lnTo>
                    <a:pt x="27742" y="7610"/>
                  </a:lnTo>
                  <a:lnTo>
                    <a:pt x="27443" y="7518"/>
                  </a:lnTo>
                  <a:lnTo>
                    <a:pt x="27120" y="7449"/>
                  </a:lnTo>
                  <a:lnTo>
                    <a:pt x="26797" y="7403"/>
                  </a:lnTo>
                  <a:lnTo>
                    <a:pt x="26497" y="7357"/>
                  </a:lnTo>
                  <a:lnTo>
                    <a:pt x="26197" y="7357"/>
                  </a:lnTo>
                  <a:lnTo>
                    <a:pt x="25897" y="7357"/>
                  </a:lnTo>
                  <a:lnTo>
                    <a:pt x="25598" y="7357"/>
                  </a:lnTo>
                  <a:lnTo>
                    <a:pt x="25298" y="7403"/>
                  </a:lnTo>
                  <a:lnTo>
                    <a:pt x="25021" y="7472"/>
                  </a:lnTo>
                  <a:lnTo>
                    <a:pt x="24721" y="7541"/>
                  </a:lnTo>
                  <a:lnTo>
                    <a:pt x="24445" y="7634"/>
                  </a:lnTo>
                  <a:lnTo>
                    <a:pt x="24191" y="7749"/>
                  </a:lnTo>
                  <a:lnTo>
                    <a:pt x="23914" y="7887"/>
                  </a:lnTo>
                  <a:lnTo>
                    <a:pt x="23661" y="8049"/>
                  </a:lnTo>
                  <a:lnTo>
                    <a:pt x="23407" y="8233"/>
                  </a:lnTo>
                  <a:lnTo>
                    <a:pt x="23176" y="8441"/>
                  </a:lnTo>
                  <a:lnTo>
                    <a:pt x="22946" y="8648"/>
                  </a:lnTo>
                  <a:lnTo>
                    <a:pt x="22715" y="8902"/>
                  </a:lnTo>
                  <a:lnTo>
                    <a:pt x="22508" y="9179"/>
                  </a:lnTo>
                  <a:lnTo>
                    <a:pt x="22300" y="9455"/>
                  </a:lnTo>
                  <a:lnTo>
                    <a:pt x="22300" y="9455"/>
                  </a:lnTo>
                  <a:lnTo>
                    <a:pt x="22092" y="9824"/>
                  </a:lnTo>
                  <a:lnTo>
                    <a:pt x="22092" y="9824"/>
                  </a:lnTo>
                  <a:lnTo>
                    <a:pt x="22438" y="9824"/>
                  </a:lnTo>
                  <a:lnTo>
                    <a:pt x="22784" y="9870"/>
                  </a:lnTo>
                  <a:lnTo>
                    <a:pt x="23130" y="9963"/>
                  </a:lnTo>
                  <a:lnTo>
                    <a:pt x="23453" y="10055"/>
                  </a:lnTo>
                  <a:lnTo>
                    <a:pt x="23799" y="10216"/>
                  </a:lnTo>
                  <a:lnTo>
                    <a:pt x="24122" y="10378"/>
                  </a:lnTo>
                  <a:lnTo>
                    <a:pt x="24445" y="10585"/>
                  </a:lnTo>
                  <a:lnTo>
                    <a:pt x="24744" y="10839"/>
                  </a:lnTo>
                  <a:lnTo>
                    <a:pt x="24744" y="10839"/>
                  </a:lnTo>
                  <a:lnTo>
                    <a:pt x="25044" y="11116"/>
                  </a:lnTo>
                  <a:lnTo>
                    <a:pt x="25298" y="11392"/>
                  </a:lnTo>
                  <a:lnTo>
                    <a:pt x="25505" y="11692"/>
                  </a:lnTo>
                  <a:lnTo>
                    <a:pt x="25690" y="12015"/>
                  </a:lnTo>
                  <a:lnTo>
                    <a:pt x="25805" y="12315"/>
                  </a:lnTo>
                  <a:lnTo>
                    <a:pt x="25897" y="12638"/>
                  </a:lnTo>
                  <a:lnTo>
                    <a:pt x="25967" y="12960"/>
                  </a:lnTo>
                  <a:lnTo>
                    <a:pt x="25990" y="13283"/>
                  </a:lnTo>
                  <a:lnTo>
                    <a:pt x="25967" y="13606"/>
                  </a:lnTo>
                  <a:lnTo>
                    <a:pt x="25921" y="13929"/>
                  </a:lnTo>
                  <a:lnTo>
                    <a:pt x="25828" y="14275"/>
                  </a:lnTo>
                  <a:lnTo>
                    <a:pt x="25713" y="14598"/>
                  </a:lnTo>
                  <a:lnTo>
                    <a:pt x="25575" y="14944"/>
                  </a:lnTo>
                  <a:lnTo>
                    <a:pt x="25413" y="15267"/>
                  </a:lnTo>
                  <a:lnTo>
                    <a:pt x="25229" y="15589"/>
                  </a:lnTo>
                  <a:lnTo>
                    <a:pt x="24998" y="15935"/>
                  </a:lnTo>
                  <a:lnTo>
                    <a:pt x="24998" y="15935"/>
                  </a:lnTo>
                  <a:lnTo>
                    <a:pt x="25621" y="16051"/>
                  </a:lnTo>
                  <a:lnTo>
                    <a:pt x="26243" y="16143"/>
                  </a:lnTo>
                  <a:lnTo>
                    <a:pt x="26243" y="16143"/>
                  </a:lnTo>
                  <a:lnTo>
                    <a:pt x="26474" y="16051"/>
                  </a:lnTo>
                  <a:lnTo>
                    <a:pt x="26728" y="15981"/>
                  </a:lnTo>
                  <a:lnTo>
                    <a:pt x="26728" y="15981"/>
                  </a:lnTo>
                  <a:lnTo>
                    <a:pt x="26958" y="15935"/>
                  </a:lnTo>
                  <a:lnTo>
                    <a:pt x="27212" y="15912"/>
                  </a:lnTo>
                  <a:lnTo>
                    <a:pt x="27443" y="15889"/>
                  </a:lnTo>
                  <a:lnTo>
                    <a:pt x="27696" y="15889"/>
                  </a:lnTo>
                  <a:lnTo>
                    <a:pt x="27927" y="15889"/>
                  </a:lnTo>
                  <a:lnTo>
                    <a:pt x="28180" y="15912"/>
                  </a:lnTo>
                  <a:lnTo>
                    <a:pt x="28642" y="16004"/>
                  </a:lnTo>
                  <a:lnTo>
                    <a:pt x="28642" y="16004"/>
                  </a:lnTo>
                  <a:lnTo>
                    <a:pt x="29034" y="15912"/>
                  </a:lnTo>
                  <a:lnTo>
                    <a:pt x="29403" y="15797"/>
                  </a:lnTo>
                  <a:lnTo>
                    <a:pt x="29795" y="15659"/>
                  </a:lnTo>
                  <a:lnTo>
                    <a:pt x="30164" y="15520"/>
                  </a:lnTo>
                  <a:lnTo>
                    <a:pt x="30533" y="15336"/>
                  </a:lnTo>
                  <a:lnTo>
                    <a:pt x="30879" y="15128"/>
                  </a:lnTo>
                  <a:lnTo>
                    <a:pt x="31224" y="14921"/>
                  </a:lnTo>
                  <a:lnTo>
                    <a:pt x="31547" y="14667"/>
                  </a:lnTo>
                  <a:lnTo>
                    <a:pt x="31870" y="14413"/>
                  </a:lnTo>
                  <a:lnTo>
                    <a:pt x="32170" y="14114"/>
                  </a:lnTo>
                  <a:lnTo>
                    <a:pt x="32447" y="13791"/>
                  </a:lnTo>
                  <a:lnTo>
                    <a:pt x="32700" y="13468"/>
                  </a:lnTo>
                  <a:lnTo>
                    <a:pt x="32931" y="13099"/>
                  </a:lnTo>
                  <a:lnTo>
                    <a:pt x="33161" y="12707"/>
                  </a:lnTo>
                  <a:lnTo>
                    <a:pt x="33346" y="12292"/>
                  </a:lnTo>
                  <a:lnTo>
                    <a:pt x="33507" y="11854"/>
                  </a:lnTo>
                  <a:lnTo>
                    <a:pt x="33507" y="11854"/>
                  </a:lnTo>
                  <a:close/>
                  <a:moveTo>
                    <a:pt x="24514" y="15774"/>
                  </a:moveTo>
                  <a:lnTo>
                    <a:pt x="24514" y="15774"/>
                  </a:lnTo>
                  <a:lnTo>
                    <a:pt x="24721" y="15474"/>
                  </a:lnTo>
                  <a:lnTo>
                    <a:pt x="24906" y="15197"/>
                  </a:lnTo>
                  <a:lnTo>
                    <a:pt x="25067" y="14898"/>
                  </a:lnTo>
                  <a:lnTo>
                    <a:pt x="25183" y="14598"/>
                  </a:lnTo>
                  <a:lnTo>
                    <a:pt x="25298" y="14298"/>
                  </a:lnTo>
                  <a:lnTo>
                    <a:pt x="25390" y="13998"/>
                  </a:lnTo>
                  <a:lnTo>
                    <a:pt x="25459" y="13698"/>
                  </a:lnTo>
                  <a:lnTo>
                    <a:pt x="25482" y="13399"/>
                  </a:lnTo>
                  <a:lnTo>
                    <a:pt x="25459" y="13122"/>
                  </a:lnTo>
                  <a:lnTo>
                    <a:pt x="25436" y="12822"/>
                  </a:lnTo>
                  <a:lnTo>
                    <a:pt x="25367" y="12545"/>
                  </a:lnTo>
                  <a:lnTo>
                    <a:pt x="25252" y="12269"/>
                  </a:lnTo>
                  <a:lnTo>
                    <a:pt x="25113" y="11992"/>
                  </a:lnTo>
                  <a:lnTo>
                    <a:pt x="24906" y="11715"/>
                  </a:lnTo>
                  <a:lnTo>
                    <a:pt x="24698" y="11462"/>
                  </a:lnTo>
                  <a:lnTo>
                    <a:pt x="24422" y="11208"/>
                  </a:lnTo>
                  <a:lnTo>
                    <a:pt x="24422" y="11208"/>
                  </a:lnTo>
                  <a:lnTo>
                    <a:pt x="24122" y="10977"/>
                  </a:lnTo>
                  <a:lnTo>
                    <a:pt x="23799" y="10770"/>
                  </a:lnTo>
                  <a:lnTo>
                    <a:pt x="23499" y="10608"/>
                  </a:lnTo>
                  <a:lnTo>
                    <a:pt x="23176" y="10493"/>
                  </a:lnTo>
                  <a:lnTo>
                    <a:pt x="22830" y="10401"/>
                  </a:lnTo>
                  <a:lnTo>
                    <a:pt x="22508" y="10355"/>
                  </a:lnTo>
                  <a:lnTo>
                    <a:pt x="22162" y="10332"/>
                  </a:lnTo>
                  <a:lnTo>
                    <a:pt x="21816" y="10332"/>
                  </a:lnTo>
                  <a:lnTo>
                    <a:pt x="21816" y="10332"/>
                  </a:lnTo>
                  <a:lnTo>
                    <a:pt x="21700" y="10608"/>
                  </a:lnTo>
                  <a:lnTo>
                    <a:pt x="21608" y="10908"/>
                  </a:lnTo>
                  <a:lnTo>
                    <a:pt x="21608" y="10908"/>
                  </a:lnTo>
                  <a:lnTo>
                    <a:pt x="21724" y="11277"/>
                  </a:lnTo>
                  <a:lnTo>
                    <a:pt x="21816" y="11646"/>
                  </a:lnTo>
                  <a:lnTo>
                    <a:pt x="21908" y="12038"/>
                  </a:lnTo>
                  <a:lnTo>
                    <a:pt x="21977" y="12430"/>
                  </a:lnTo>
                  <a:lnTo>
                    <a:pt x="22023" y="12822"/>
                  </a:lnTo>
                  <a:lnTo>
                    <a:pt x="22046" y="13237"/>
                  </a:lnTo>
                  <a:lnTo>
                    <a:pt x="22069" y="13629"/>
                  </a:lnTo>
                  <a:lnTo>
                    <a:pt x="22069" y="14044"/>
                  </a:lnTo>
                  <a:lnTo>
                    <a:pt x="22069" y="14044"/>
                  </a:lnTo>
                  <a:lnTo>
                    <a:pt x="22069" y="14137"/>
                  </a:lnTo>
                  <a:lnTo>
                    <a:pt x="22069" y="14137"/>
                  </a:lnTo>
                  <a:lnTo>
                    <a:pt x="22277" y="14413"/>
                  </a:lnTo>
                  <a:lnTo>
                    <a:pt x="22531" y="14667"/>
                  </a:lnTo>
                  <a:lnTo>
                    <a:pt x="22807" y="14898"/>
                  </a:lnTo>
                  <a:lnTo>
                    <a:pt x="23107" y="15105"/>
                  </a:lnTo>
                  <a:lnTo>
                    <a:pt x="23430" y="15313"/>
                  </a:lnTo>
                  <a:lnTo>
                    <a:pt x="23776" y="15474"/>
                  </a:lnTo>
                  <a:lnTo>
                    <a:pt x="24122" y="15635"/>
                  </a:lnTo>
                  <a:lnTo>
                    <a:pt x="24514" y="15774"/>
                  </a:lnTo>
                  <a:lnTo>
                    <a:pt x="24514" y="15774"/>
                  </a:lnTo>
                  <a:close/>
                  <a:moveTo>
                    <a:pt x="21424" y="11692"/>
                  </a:moveTo>
                  <a:lnTo>
                    <a:pt x="21424" y="11692"/>
                  </a:lnTo>
                  <a:lnTo>
                    <a:pt x="21401" y="11946"/>
                  </a:lnTo>
                  <a:lnTo>
                    <a:pt x="21378" y="12176"/>
                  </a:lnTo>
                  <a:lnTo>
                    <a:pt x="21401" y="12407"/>
                  </a:lnTo>
                  <a:lnTo>
                    <a:pt x="21424" y="12638"/>
                  </a:lnTo>
                  <a:lnTo>
                    <a:pt x="21447" y="12868"/>
                  </a:lnTo>
                  <a:lnTo>
                    <a:pt x="21516" y="13076"/>
                  </a:lnTo>
                  <a:lnTo>
                    <a:pt x="21585" y="13283"/>
                  </a:lnTo>
                  <a:lnTo>
                    <a:pt x="21677" y="13491"/>
                  </a:lnTo>
                  <a:lnTo>
                    <a:pt x="21677" y="13491"/>
                  </a:lnTo>
                  <a:lnTo>
                    <a:pt x="21631" y="13030"/>
                  </a:lnTo>
                  <a:lnTo>
                    <a:pt x="21585" y="12568"/>
                  </a:lnTo>
                  <a:lnTo>
                    <a:pt x="21516" y="12130"/>
                  </a:lnTo>
                  <a:lnTo>
                    <a:pt x="21424" y="11692"/>
                  </a:lnTo>
                  <a:lnTo>
                    <a:pt x="21424" y="11692"/>
                  </a:lnTo>
                  <a:close/>
                  <a:moveTo>
                    <a:pt x="12868" y="7080"/>
                  </a:moveTo>
                  <a:lnTo>
                    <a:pt x="12868" y="7080"/>
                  </a:lnTo>
                  <a:lnTo>
                    <a:pt x="12522" y="7172"/>
                  </a:lnTo>
                  <a:lnTo>
                    <a:pt x="12200" y="7288"/>
                  </a:lnTo>
                  <a:lnTo>
                    <a:pt x="11900" y="7426"/>
                  </a:lnTo>
                  <a:lnTo>
                    <a:pt x="11600" y="7564"/>
                  </a:lnTo>
                  <a:lnTo>
                    <a:pt x="11323" y="7726"/>
                  </a:lnTo>
                  <a:lnTo>
                    <a:pt x="11070" y="7887"/>
                  </a:lnTo>
                  <a:lnTo>
                    <a:pt x="10816" y="8072"/>
                  </a:lnTo>
                  <a:lnTo>
                    <a:pt x="10585" y="8279"/>
                  </a:lnTo>
                  <a:lnTo>
                    <a:pt x="10585" y="8279"/>
                  </a:lnTo>
                  <a:lnTo>
                    <a:pt x="10839" y="8302"/>
                  </a:lnTo>
                  <a:lnTo>
                    <a:pt x="11093" y="8325"/>
                  </a:lnTo>
                  <a:lnTo>
                    <a:pt x="11323" y="8371"/>
                  </a:lnTo>
                  <a:lnTo>
                    <a:pt x="11554" y="8441"/>
                  </a:lnTo>
                  <a:lnTo>
                    <a:pt x="11554" y="8441"/>
                  </a:lnTo>
                  <a:lnTo>
                    <a:pt x="11808" y="8533"/>
                  </a:lnTo>
                  <a:lnTo>
                    <a:pt x="12061" y="8648"/>
                  </a:lnTo>
                  <a:lnTo>
                    <a:pt x="12315" y="8787"/>
                  </a:lnTo>
                  <a:lnTo>
                    <a:pt x="12522" y="8925"/>
                  </a:lnTo>
                  <a:lnTo>
                    <a:pt x="12730" y="9109"/>
                  </a:lnTo>
                  <a:lnTo>
                    <a:pt x="12914" y="9317"/>
                  </a:lnTo>
                  <a:lnTo>
                    <a:pt x="13076" y="9524"/>
                  </a:lnTo>
                  <a:lnTo>
                    <a:pt x="13214" y="9778"/>
                  </a:lnTo>
                  <a:lnTo>
                    <a:pt x="13214" y="9778"/>
                  </a:lnTo>
                  <a:lnTo>
                    <a:pt x="13306" y="9963"/>
                  </a:lnTo>
                  <a:lnTo>
                    <a:pt x="13376" y="10147"/>
                  </a:lnTo>
                  <a:lnTo>
                    <a:pt x="13422" y="10355"/>
                  </a:lnTo>
                  <a:lnTo>
                    <a:pt x="13468" y="10562"/>
                  </a:lnTo>
                  <a:lnTo>
                    <a:pt x="13491" y="10793"/>
                  </a:lnTo>
                  <a:lnTo>
                    <a:pt x="13514" y="11023"/>
                  </a:lnTo>
                  <a:lnTo>
                    <a:pt x="13514" y="11277"/>
                  </a:lnTo>
                  <a:lnTo>
                    <a:pt x="13491" y="11554"/>
                  </a:lnTo>
                  <a:lnTo>
                    <a:pt x="13491" y="11554"/>
                  </a:lnTo>
                  <a:lnTo>
                    <a:pt x="13468" y="11554"/>
                  </a:lnTo>
                  <a:lnTo>
                    <a:pt x="13468" y="11554"/>
                  </a:lnTo>
                  <a:lnTo>
                    <a:pt x="13468" y="11531"/>
                  </a:lnTo>
                  <a:lnTo>
                    <a:pt x="13468" y="11531"/>
                  </a:lnTo>
                  <a:lnTo>
                    <a:pt x="13468" y="11277"/>
                  </a:lnTo>
                  <a:lnTo>
                    <a:pt x="13491" y="11046"/>
                  </a:lnTo>
                  <a:lnTo>
                    <a:pt x="13468" y="10793"/>
                  </a:lnTo>
                  <a:lnTo>
                    <a:pt x="13445" y="10585"/>
                  </a:lnTo>
                  <a:lnTo>
                    <a:pt x="13399" y="10355"/>
                  </a:lnTo>
                  <a:lnTo>
                    <a:pt x="13330" y="10170"/>
                  </a:lnTo>
                  <a:lnTo>
                    <a:pt x="13260" y="9963"/>
                  </a:lnTo>
                  <a:lnTo>
                    <a:pt x="13168" y="9801"/>
                  </a:lnTo>
                  <a:lnTo>
                    <a:pt x="13168" y="9801"/>
                  </a:lnTo>
                  <a:lnTo>
                    <a:pt x="13030" y="9571"/>
                  </a:lnTo>
                  <a:lnTo>
                    <a:pt x="12868" y="9363"/>
                  </a:lnTo>
                  <a:lnTo>
                    <a:pt x="12684" y="9179"/>
                  </a:lnTo>
                  <a:lnTo>
                    <a:pt x="12499" y="8994"/>
                  </a:lnTo>
                  <a:lnTo>
                    <a:pt x="12269" y="8856"/>
                  </a:lnTo>
                  <a:lnTo>
                    <a:pt x="12038" y="8740"/>
                  </a:lnTo>
                  <a:lnTo>
                    <a:pt x="11785" y="8625"/>
                  </a:lnTo>
                  <a:lnTo>
                    <a:pt x="11508" y="8556"/>
                  </a:lnTo>
                  <a:lnTo>
                    <a:pt x="11508" y="8556"/>
                  </a:lnTo>
                  <a:lnTo>
                    <a:pt x="11254" y="8487"/>
                  </a:lnTo>
                  <a:lnTo>
                    <a:pt x="11000" y="8441"/>
                  </a:lnTo>
                  <a:lnTo>
                    <a:pt x="10724" y="8418"/>
                  </a:lnTo>
                  <a:lnTo>
                    <a:pt x="10447" y="8418"/>
                  </a:lnTo>
                  <a:lnTo>
                    <a:pt x="10447" y="8418"/>
                  </a:lnTo>
                  <a:lnTo>
                    <a:pt x="10147" y="8740"/>
                  </a:lnTo>
                  <a:lnTo>
                    <a:pt x="9870" y="9086"/>
                  </a:lnTo>
                  <a:lnTo>
                    <a:pt x="9870" y="9086"/>
                  </a:lnTo>
                  <a:lnTo>
                    <a:pt x="9894" y="9363"/>
                  </a:lnTo>
                  <a:lnTo>
                    <a:pt x="9894" y="9363"/>
                  </a:lnTo>
                  <a:lnTo>
                    <a:pt x="9963" y="9801"/>
                  </a:lnTo>
                  <a:lnTo>
                    <a:pt x="10055" y="10216"/>
                  </a:lnTo>
                  <a:lnTo>
                    <a:pt x="10193" y="10608"/>
                  </a:lnTo>
                  <a:lnTo>
                    <a:pt x="10355" y="10931"/>
                  </a:lnTo>
                  <a:lnTo>
                    <a:pt x="10539" y="11231"/>
                  </a:lnTo>
                  <a:lnTo>
                    <a:pt x="10747" y="11508"/>
                  </a:lnTo>
                  <a:lnTo>
                    <a:pt x="10977" y="11738"/>
                  </a:lnTo>
                  <a:lnTo>
                    <a:pt x="11231" y="11946"/>
                  </a:lnTo>
                  <a:lnTo>
                    <a:pt x="11485" y="12107"/>
                  </a:lnTo>
                  <a:lnTo>
                    <a:pt x="11761" y="12246"/>
                  </a:lnTo>
                  <a:lnTo>
                    <a:pt x="12038" y="12361"/>
                  </a:lnTo>
                  <a:lnTo>
                    <a:pt x="12338" y="12430"/>
                  </a:lnTo>
                  <a:lnTo>
                    <a:pt x="12615" y="12476"/>
                  </a:lnTo>
                  <a:lnTo>
                    <a:pt x="12914" y="12499"/>
                  </a:lnTo>
                  <a:lnTo>
                    <a:pt x="13191" y="12499"/>
                  </a:lnTo>
                  <a:lnTo>
                    <a:pt x="13491" y="12476"/>
                  </a:lnTo>
                  <a:lnTo>
                    <a:pt x="13491" y="12476"/>
                  </a:lnTo>
                  <a:lnTo>
                    <a:pt x="13814" y="12384"/>
                  </a:lnTo>
                  <a:lnTo>
                    <a:pt x="14137" y="12269"/>
                  </a:lnTo>
                  <a:lnTo>
                    <a:pt x="14460" y="12130"/>
                  </a:lnTo>
                  <a:lnTo>
                    <a:pt x="14713" y="11946"/>
                  </a:lnTo>
                  <a:lnTo>
                    <a:pt x="14944" y="11738"/>
                  </a:lnTo>
                  <a:lnTo>
                    <a:pt x="15151" y="11485"/>
                  </a:lnTo>
                  <a:lnTo>
                    <a:pt x="15220" y="11346"/>
                  </a:lnTo>
                  <a:lnTo>
                    <a:pt x="15290" y="11208"/>
                  </a:lnTo>
                  <a:lnTo>
                    <a:pt x="15336" y="11070"/>
                  </a:lnTo>
                  <a:lnTo>
                    <a:pt x="15382" y="10908"/>
                  </a:lnTo>
                  <a:lnTo>
                    <a:pt x="15382" y="10908"/>
                  </a:lnTo>
                  <a:lnTo>
                    <a:pt x="15405" y="10654"/>
                  </a:lnTo>
                  <a:lnTo>
                    <a:pt x="15405" y="10378"/>
                  </a:lnTo>
                  <a:lnTo>
                    <a:pt x="15359" y="10101"/>
                  </a:lnTo>
                  <a:lnTo>
                    <a:pt x="15267" y="9824"/>
                  </a:lnTo>
                  <a:lnTo>
                    <a:pt x="15128" y="9501"/>
                  </a:lnTo>
                  <a:lnTo>
                    <a:pt x="14944" y="9202"/>
                  </a:lnTo>
                  <a:lnTo>
                    <a:pt x="14713" y="8856"/>
                  </a:lnTo>
                  <a:lnTo>
                    <a:pt x="14413" y="8533"/>
                  </a:lnTo>
                  <a:lnTo>
                    <a:pt x="14413" y="8533"/>
                  </a:lnTo>
                  <a:lnTo>
                    <a:pt x="14044" y="8141"/>
                  </a:lnTo>
                  <a:lnTo>
                    <a:pt x="13675" y="7772"/>
                  </a:lnTo>
                  <a:lnTo>
                    <a:pt x="13283" y="7403"/>
                  </a:lnTo>
                  <a:lnTo>
                    <a:pt x="12868" y="7080"/>
                  </a:lnTo>
                  <a:lnTo>
                    <a:pt x="12868" y="7080"/>
                  </a:lnTo>
                  <a:close/>
                  <a:moveTo>
                    <a:pt x="33646" y="11462"/>
                  </a:moveTo>
                  <a:lnTo>
                    <a:pt x="33646" y="11462"/>
                  </a:lnTo>
                  <a:lnTo>
                    <a:pt x="33761" y="10954"/>
                  </a:lnTo>
                  <a:lnTo>
                    <a:pt x="33853" y="10401"/>
                  </a:lnTo>
                  <a:lnTo>
                    <a:pt x="33899" y="9824"/>
                  </a:lnTo>
                  <a:lnTo>
                    <a:pt x="33922" y="9225"/>
                  </a:lnTo>
                  <a:lnTo>
                    <a:pt x="33922" y="9225"/>
                  </a:lnTo>
                  <a:lnTo>
                    <a:pt x="33922" y="8971"/>
                  </a:lnTo>
                  <a:lnTo>
                    <a:pt x="33876" y="8694"/>
                  </a:lnTo>
                  <a:lnTo>
                    <a:pt x="33830" y="8418"/>
                  </a:lnTo>
                  <a:lnTo>
                    <a:pt x="33761" y="8118"/>
                  </a:lnTo>
                  <a:lnTo>
                    <a:pt x="33646" y="7795"/>
                  </a:lnTo>
                  <a:lnTo>
                    <a:pt x="33530" y="7472"/>
                  </a:lnTo>
                  <a:lnTo>
                    <a:pt x="33369" y="7149"/>
                  </a:lnTo>
                  <a:lnTo>
                    <a:pt x="33208" y="6826"/>
                  </a:lnTo>
                  <a:lnTo>
                    <a:pt x="33023" y="6481"/>
                  </a:lnTo>
                  <a:lnTo>
                    <a:pt x="32793" y="6135"/>
                  </a:lnTo>
                  <a:lnTo>
                    <a:pt x="32562" y="5789"/>
                  </a:lnTo>
                  <a:lnTo>
                    <a:pt x="32308" y="5443"/>
                  </a:lnTo>
                  <a:lnTo>
                    <a:pt x="32008" y="5097"/>
                  </a:lnTo>
                  <a:lnTo>
                    <a:pt x="31709" y="4751"/>
                  </a:lnTo>
                  <a:lnTo>
                    <a:pt x="31386" y="4405"/>
                  </a:lnTo>
                  <a:lnTo>
                    <a:pt x="31040" y="4059"/>
                  </a:lnTo>
                  <a:lnTo>
                    <a:pt x="31040" y="4059"/>
                  </a:lnTo>
                  <a:lnTo>
                    <a:pt x="30533" y="3598"/>
                  </a:lnTo>
                  <a:lnTo>
                    <a:pt x="29979" y="3137"/>
                  </a:lnTo>
                  <a:lnTo>
                    <a:pt x="29380" y="2722"/>
                  </a:lnTo>
                  <a:lnTo>
                    <a:pt x="28757" y="2307"/>
                  </a:lnTo>
                  <a:lnTo>
                    <a:pt x="28088" y="1915"/>
                  </a:lnTo>
                  <a:lnTo>
                    <a:pt x="27373" y="1546"/>
                  </a:lnTo>
                  <a:lnTo>
                    <a:pt x="26635" y="1200"/>
                  </a:lnTo>
                  <a:lnTo>
                    <a:pt x="25828" y="877"/>
                  </a:lnTo>
                  <a:lnTo>
                    <a:pt x="25828" y="877"/>
                  </a:lnTo>
                  <a:lnTo>
                    <a:pt x="25229" y="692"/>
                  </a:lnTo>
                  <a:lnTo>
                    <a:pt x="24583" y="531"/>
                  </a:lnTo>
                  <a:lnTo>
                    <a:pt x="23891" y="416"/>
                  </a:lnTo>
                  <a:lnTo>
                    <a:pt x="23176" y="346"/>
                  </a:lnTo>
                  <a:lnTo>
                    <a:pt x="22415" y="323"/>
                  </a:lnTo>
                  <a:lnTo>
                    <a:pt x="21631" y="323"/>
                  </a:lnTo>
                  <a:lnTo>
                    <a:pt x="20824" y="369"/>
                  </a:lnTo>
                  <a:lnTo>
                    <a:pt x="20017" y="439"/>
                  </a:lnTo>
                  <a:lnTo>
                    <a:pt x="19187" y="577"/>
                  </a:lnTo>
                  <a:lnTo>
                    <a:pt x="18357" y="738"/>
                  </a:lnTo>
                  <a:lnTo>
                    <a:pt x="17550" y="946"/>
                  </a:lnTo>
                  <a:lnTo>
                    <a:pt x="16742" y="1177"/>
                  </a:lnTo>
                  <a:lnTo>
                    <a:pt x="15935" y="1453"/>
                  </a:lnTo>
                  <a:lnTo>
                    <a:pt x="15174" y="1776"/>
                  </a:lnTo>
                  <a:lnTo>
                    <a:pt x="14436" y="2145"/>
                  </a:lnTo>
                  <a:lnTo>
                    <a:pt x="13722" y="2537"/>
                  </a:lnTo>
                  <a:lnTo>
                    <a:pt x="13722" y="2537"/>
                  </a:lnTo>
                  <a:lnTo>
                    <a:pt x="13260" y="2837"/>
                  </a:lnTo>
                  <a:lnTo>
                    <a:pt x="12799" y="3160"/>
                  </a:lnTo>
                  <a:lnTo>
                    <a:pt x="12384" y="3506"/>
                  </a:lnTo>
                  <a:lnTo>
                    <a:pt x="11969" y="3875"/>
                  </a:lnTo>
                  <a:lnTo>
                    <a:pt x="11600" y="4267"/>
                  </a:lnTo>
                  <a:lnTo>
                    <a:pt x="11254" y="4659"/>
                  </a:lnTo>
                  <a:lnTo>
                    <a:pt x="10954" y="5074"/>
                  </a:lnTo>
                  <a:lnTo>
                    <a:pt x="10678" y="5535"/>
                  </a:lnTo>
                  <a:lnTo>
                    <a:pt x="10678" y="5535"/>
                  </a:lnTo>
                  <a:lnTo>
                    <a:pt x="10954" y="5627"/>
                  </a:lnTo>
                  <a:lnTo>
                    <a:pt x="11254" y="5743"/>
                  </a:lnTo>
                  <a:lnTo>
                    <a:pt x="11785" y="5996"/>
                  </a:lnTo>
                  <a:lnTo>
                    <a:pt x="12315" y="6296"/>
                  </a:lnTo>
                  <a:lnTo>
                    <a:pt x="12822" y="6642"/>
                  </a:lnTo>
                  <a:lnTo>
                    <a:pt x="12822" y="6642"/>
                  </a:lnTo>
                  <a:lnTo>
                    <a:pt x="13237" y="6550"/>
                  </a:lnTo>
                  <a:lnTo>
                    <a:pt x="13652" y="6481"/>
                  </a:lnTo>
                  <a:lnTo>
                    <a:pt x="13652" y="6481"/>
                  </a:lnTo>
                  <a:lnTo>
                    <a:pt x="14344" y="6411"/>
                  </a:lnTo>
                  <a:lnTo>
                    <a:pt x="15013" y="6388"/>
                  </a:lnTo>
                  <a:lnTo>
                    <a:pt x="15636" y="6388"/>
                  </a:lnTo>
                  <a:lnTo>
                    <a:pt x="16235" y="6457"/>
                  </a:lnTo>
                  <a:lnTo>
                    <a:pt x="16812" y="6550"/>
                  </a:lnTo>
                  <a:lnTo>
                    <a:pt x="17365" y="6711"/>
                  </a:lnTo>
                  <a:lnTo>
                    <a:pt x="17872" y="6873"/>
                  </a:lnTo>
                  <a:lnTo>
                    <a:pt x="18357" y="7103"/>
                  </a:lnTo>
                  <a:lnTo>
                    <a:pt x="18818" y="7357"/>
                  </a:lnTo>
                  <a:lnTo>
                    <a:pt x="19233" y="7634"/>
                  </a:lnTo>
                  <a:lnTo>
                    <a:pt x="19648" y="7956"/>
                  </a:lnTo>
                  <a:lnTo>
                    <a:pt x="19994" y="8279"/>
                  </a:lnTo>
                  <a:lnTo>
                    <a:pt x="20340" y="8648"/>
                  </a:lnTo>
                  <a:lnTo>
                    <a:pt x="20640" y="9063"/>
                  </a:lnTo>
                  <a:lnTo>
                    <a:pt x="20916" y="9478"/>
                  </a:lnTo>
                  <a:lnTo>
                    <a:pt x="21170" y="9917"/>
                  </a:lnTo>
                  <a:lnTo>
                    <a:pt x="21170" y="9917"/>
                  </a:lnTo>
                  <a:lnTo>
                    <a:pt x="21447" y="9870"/>
                  </a:lnTo>
                  <a:lnTo>
                    <a:pt x="21700" y="9824"/>
                  </a:lnTo>
                  <a:lnTo>
                    <a:pt x="21700" y="9824"/>
                  </a:lnTo>
                  <a:lnTo>
                    <a:pt x="22023" y="9294"/>
                  </a:lnTo>
                  <a:lnTo>
                    <a:pt x="22023" y="9294"/>
                  </a:lnTo>
                  <a:lnTo>
                    <a:pt x="22231" y="8971"/>
                  </a:lnTo>
                  <a:lnTo>
                    <a:pt x="22461" y="8694"/>
                  </a:lnTo>
                  <a:lnTo>
                    <a:pt x="22692" y="8441"/>
                  </a:lnTo>
                  <a:lnTo>
                    <a:pt x="22946" y="8187"/>
                  </a:lnTo>
                  <a:lnTo>
                    <a:pt x="23199" y="7979"/>
                  </a:lnTo>
                  <a:lnTo>
                    <a:pt x="23453" y="7795"/>
                  </a:lnTo>
                  <a:lnTo>
                    <a:pt x="23730" y="7610"/>
                  </a:lnTo>
                  <a:lnTo>
                    <a:pt x="24007" y="7472"/>
                  </a:lnTo>
                  <a:lnTo>
                    <a:pt x="24283" y="7334"/>
                  </a:lnTo>
                  <a:lnTo>
                    <a:pt x="24583" y="7241"/>
                  </a:lnTo>
                  <a:lnTo>
                    <a:pt x="24883" y="7149"/>
                  </a:lnTo>
                  <a:lnTo>
                    <a:pt x="25183" y="7080"/>
                  </a:lnTo>
                  <a:lnTo>
                    <a:pt x="25482" y="7034"/>
                  </a:lnTo>
                  <a:lnTo>
                    <a:pt x="25805" y="7011"/>
                  </a:lnTo>
                  <a:lnTo>
                    <a:pt x="26128" y="7011"/>
                  </a:lnTo>
                  <a:lnTo>
                    <a:pt x="26451" y="7034"/>
                  </a:lnTo>
                  <a:lnTo>
                    <a:pt x="26774" y="7057"/>
                  </a:lnTo>
                  <a:lnTo>
                    <a:pt x="27097" y="7103"/>
                  </a:lnTo>
                  <a:lnTo>
                    <a:pt x="27419" y="7172"/>
                  </a:lnTo>
                  <a:lnTo>
                    <a:pt x="27765" y="7265"/>
                  </a:lnTo>
                  <a:lnTo>
                    <a:pt x="28088" y="7357"/>
                  </a:lnTo>
                  <a:lnTo>
                    <a:pt x="28434" y="7495"/>
                  </a:lnTo>
                  <a:lnTo>
                    <a:pt x="28780" y="7634"/>
                  </a:lnTo>
                  <a:lnTo>
                    <a:pt x="29103" y="7772"/>
                  </a:lnTo>
                  <a:lnTo>
                    <a:pt x="29449" y="7956"/>
                  </a:lnTo>
                  <a:lnTo>
                    <a:pt x="29772" y="8141"/>
                  </a:lnTo>
                  <a:lnTo>
                    <a:pt x="30440" y="8556"/>
                  </a:lnTo>
                  <a:lnTo>
                    <a:pt x="31109" y="9017"/>
                  </a:lnTo>
                  <a:lnTo>
                    <a:pt x="31755" y="9548"/>
                  </a:lnTo>
                  <a:lnTo>
                    <a:pt x="31755" y="9548"/>
                  </a:lnTo>
                  <a:lnTo>
                    <a:pt x="32239" y="9986"/>
                  </a:lnTo>
                  <a:lnTo>
                    <a:pt x="32723" y="10447"/>
                  </a:lnTo>
                  <a:lnTo>
                    <a:pt x="33185" y="10954"/>
                  </a:lnTo>
                  <a:lnTo>
                    <a:pt x="33646" y="11462"/>
                  </a:lnTo>
                  <a:lnTo>
                    <a:pt x="33646" y="11462"/>
                  </a:lnTo>
                  <a:close/>
                  <a:moveTo>
                    <a:pt x="21401" y="10378"/>
                  </a:moveTo>
                  <a:lnTo>
                    <a:pt x="21401" y="10378"/>
                  </a:lnTo>
                  <a:lnTo>
                    <a:pt x="21401" y="10378"/>
                  </a:lnTo>
                  <a:lnTo>
                    <a:pt x="21424" y="10424"/>
                  </a:lnTo>
                  <a:lnTo>
                    <a:pt x="21447" y="10378"/>
                  </a:lnTo>
                  <a:lnTo>
                    <a:pt x="21447" y="10378"/>
                  </a:lnTo>
                  <a:lnTo>
                    <a:pt x="21401" y="10378"/>
                  </a:lnTo>
                  <a:close/>
                  <a:moveTo>
                    <a:pt x="10516" y="5812"/>
                  </a:moveTo>
                  <a:lnTo>
                    <a:pt x="10516" y="5812"/>
                  </a:lnTo>
                  <a:lnTo>
                    <a:pt x="10401" y="6088"/>
                  </a:lnTo>
                  <a:lnTo>
                    <a:pt x="10263" y="6388"/>
                  </a:lnTo>
                  <a:lnTo>
                    <a:pt x="10170" y="6688"/>
                  </a:lnTo>
                  <a:lnTo>
                    <a:pt x="10078" y="6988"/>
                  </a:lnTo>
                  <a:lnTo>
                    <a:pt x="9986" y="7311"/>
                  </a:lnTo>
                  <a:lnTo>
                    <a:pt x="9940" y="7634"/>
                  </a:lnTo>
                  <a:lnTo>
                    <a:pt x="9894" y="7956"/>
                  </a:lnTo>
                  <a:lnTo>
                    <a:pt x="9870" y="8279"/>
                  </a:lnTo>
                  <a:lnTo>
                    <a:pt x="9894" y="8279"/>
                  </a:lnTo>
                  <a:lnTo>
                    <a:pt x="9940" y="8279"/>
                  </a:lnTo>
                  <a:lnTo>
                    <a:pt x="9940" y="8279"/>
                  </a:lnTo>
                  <a:lnTo>
                    <a:pt x="10193" y="8026"/>
                  </a:lnTo>
                  <a:lnTo>
                    <a:pt x="10447" y="7795"/>
                  </a:lnTo>
                  <a:lnTo>
                    <a:pt x="10724" y="7587"/>
                  </a:lnTo>
                  <a:lnTo>
                    <a:pt x="11024" y="7380"/>
                  </a:lnTo>
                  <a:lnTo>
                    <a:pt x="11346" y="7195"/>
                  </a:lnTo>
                  <a:lnTo>
                    <a:pt x="11692" y="7034"/>
                  </a:lnTo>
                  <a:lnTo>
                    <a:pt x="12061" y="6896"/>
                  </a:lnTo>
                  <a:lnTo>
                    <a:pt x="12430" y="6757"/>
                  </a:lnTo>
                  <a:lnTo>
                    <a:pt x="12430" y="6757"/>
                  </a:lnTo>
                  <a:lnTo>
                    <a:pt x="11992" y="6457"/>
                  </a:lnTo>
                  <a:lnTo>
                    <a:pt x="11508" y="6204"/>
                  </a:lnTo>
                  <a:lnTo>
                    <a:pt x="11024" y="5996"/>
                  </a:lnTo>
                  <a:lnTo>
                    <a:pt x="10516" y="5812"/>
                  </a:lnTo>
                  <a:lnTo>
                    <a:pt x="10516" y="5812"/>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0"/>
            <p:cNvSpPr/>
            <p:nvPr/>
          </p:nvSpPr>
          <p:spPr>
            <a:xfrm>
              <a:off x="6578278" y="1752648"/>
              <a:ext cx="985028" cy="1101827"/>
            </a:xfrm>
            <a:custGeom>
              <a:avLst/>
              <a:gdLst/>
              <a:ahLst/>
              <a:cxnLst/>
              <a:rect l="l" t="t" r="r" b="b"/>
              <a:pathLst>
                <a:path w="29956" h="33508" extrusionOk="0">
                  <a:moveTo>
                    <a:pt x="14067" y="1"/>
                  </a:moveTo>
                  <a:lnTo>
                    <a:pt x="14067" y="1"/>
                  </a:lnTo>
                  <a:lnTo>
                    <a:pt x="13583" y="47"/>
                  </a:lnTo>
                  <a:lnTo>
                    <a:pt x="13052" y="116"/>
                  </a:lnTo>
                  <a:lnTo>
                    <a:pt x="12337" y="255"/>
                  </a:lnTo>
                  <a:lnTo>
                    <a:pt x="11484" y="439"/>
                  </a:lnTo>
                  <a:lnTo>
                    <a:pt x="11000" y="577"/>
                  </a:lnTo>
                  <a:lnTo>
                    <a:pt x="10516" y="739"/>
                  </a:lnTo>
                  <a:lnTo>
                    <a:pt x="9985" y="923"/>
                  </a:lnTo>
                  <a:lnTo>
                    <a:pt x="9455" y="1131"/>
                  </a:lnTo>
                  <a:lnTo>
                    <a:pt x="8901" y="1361"/>
                  </a:lnTo>
                  <a:lnTo>
                    <a:pt x="8348" y="1638"/>
                  </a:lnTo>
                  <a:lnTo>
                    <a:pt x="7795" y="1938"/>
                  </a:lnTo>
                  <a:lnTo>
                    <a:pt x="7218" y="2284"/>
                  </a:lnTo>
                  <a:lnTo>
                    <a:pt x="6642" y="2653"/>
                  </a:lnTo>
                  <a:lnTo>
                    <a:pt x="6088" y="3068"/>
                  </a:lnTo>
                  <a:lnTo>
                    <a:pt x="5512" y="3506"/>
                  </a:lnTo>
                  <a:lnTo>
                    <a:pt x="4981" y="4013"/>
                  </a:lnTo>
                  <a:lnTo>
                    <a:pt x="4451" y="4544"/>
                  </a:lnTo>
                  <a:lnTo>
                    <a:pt x="3920" y="5120"/>
                  </a:lnTo>
                  <a:lnTo>
                    <a:pt x="3436" y="5766"/>
                  </a:lnTo>
                  <a:lnTo>
                    <a:pt x="2952" y="6435"/>
                  </a:lnTo>
                  <a:lnTo>
                    <a:pt x="2514" y="7173"/>
                  </a:lnTo>
                  <a:lnTo>
                    <a:pt x="2306" y="7565"/>
                  </a:lnTo>
                  <a:lnTo>
                    <a:pt x="2099" y="7957"/>
                  </a:lnTo>
                  <a:lnTo>
                    <a:pt x="1914" y="8372"/>
                  </a:lnTo>
                  <a:lnTo>
                    <a:pt x="1730" y="8810"/>
                  </a:lnTo>
                  <a:lnTo>
                    <a:pt x="1568" y="9248"/>
                  </a:lnTo>
                  <a:lnTo>
                    <a:pt x="1384" y="9709"/>
                  </a:lnTo>
                  <a:lnTo>
                    <a:pt x="1245" y="10170"/>
                  </a:lnTo>
                  <a:lnTo>
                    <a:pt x="1107" y="10655"/>
                  </a:lnTo>
                  <a:lnTo>
                    <a:pt x="969" y="11162"/>
                  </a:lnTo>
                  <a:lnTo>
                    <a:pt x="853" y="11669"/>
                  </a:lnTo>
                  <a:lnTo>
                    <a:pt x="853" y="11669"/>
                  </a:lnTo>
                  <a:lnTo>
                    <a:pt x="784" y="12154"/>
                  </a:lnTo>
                  <a:lnTo>
                    <a:pt x="715" y="12915"/>
                  </a:lnTo>
                  <a:lnTo>
                    <a:pt x="554" y="15082"/>
                  </a:lnTo>
                  <a:lnTo>
                    <a:pt x="415" y="17850"/>
                  </a:lnTo>
                  <a:lnTo>
                    <a:pt x="277" y="20847"/>
                  </a:lnTo>
                  <a:lnTo>
                    <a:pt x="69" y="26290"/>
                  </a:lnTo>
                  <a:lnTo>
                    <a:pt x="0" y="28711"/>
                  </a:lnTo>
                  <a:lnTo>
                    <a:pt x="0" y="28711"/>
                  </a:lnTo>
                  <a:lnTo>
                    <a:pt x="346" y="28919"/>
                  </a:lnTo>
                  <a:lnTo>
                    <a:pt x="1338" y="29426"/>
                  </a:lnTo>
                  <a:lnTo>
                    <a:pt x="2053" y="29772"/>
                  </a:lnTo>
                  <a:lnTo>
                    <a:pt x="2883" y="30164"/>
                  </a:lnTo>
                  <a:lnTo>
                    <a:pt x="3828" y="30579"/>
                  </a:lnTo>
                  <a:lnTo>
                    <a:pt x="4866" y="31017"/>
                  </a:lnTo>
                  <a:lnTo>
                    <a:pt x="6019" y="31455"/>
                  </a:lnTo>
                  <a:lnTo>
                    <a:pt x="7218" y="31870"/>
                  </a:lnTo>
                  <a:lnTo>
                    <a:pt x="8509" y="32285"/>
                  </a:lnTo>
                  <a:lnTo>
                    <a:pt x="9155" y="32470"/>
                  </a:lnTo>
                  <a:lnTo>
                    <a:pt x="9847" y="32654"/>
                  </a:lnTo>
                  <a:lnTo>
                    <a:pt x="10516" y="32816"/>
                  </a:lnTo>
                  <a:lnTo>
                    <a:pt x="11208" y="32954"/>
                  </a:lnTo>
                  <a:lnTo>
                    <a:pt x="11922" y="33093"/>
                  </a:lnTo>
                  <a:lnTo>
                    <a:pt x="12614" y="33231"/>
                  </a:lnTo>
                  <a:lnTo>
                    <a:pt x="13329" y="33323"/>
                  </a:lnTo>
                  <a:lnTo>
                    <a:pt x="14044" y="33392"/>
                  </a:lnTo>
                  <a:lnTo>
                    <a:pt x="14759" y="33462"/>
                  </a:lnTo>
                  <a:lnTo>
                    <a:pt x="15497" y="33485"/>
                  </a:lnTo>
                  <a:lnTo>
                    <a:pt x="15497" y="33485"/>
                  </a:lnTo>
                  <a:lnTo>
                    <a:pt x="16166" y="33508"/>
                  </a:lnTo>
                  <a:lnTo>
                    <a:pt x="16834" y="33485"/>
                  </a:lnTo>
                  <a:lnTo>
                    <a:pt x="17503" y="33438"/>
                  </a:lnTo>
                  <a:lnTo>
                    <a:pt x="18172" y="33346"/>
                  </a:lnTo>
                  <a:lnTo>
                    <a:pt x="18817" y="33254"/>
                  </a:lnTo>
                  <a:lnTo>
                    <a:pt x="19463" y="33139"/>
                  </a:lnTo>
                  <a:lnTo>
                    <a:pt x="20109" y="33000"/>
                  </a:lnTo>
                  <a:lnTo>
                    <a:pt x="20731" y="32839"/>
                  </a:lnTo>
                  <a:lnTo>
                    <a:pt x="21331" y="32654"/>
                  </a:lnTo>
                  <a:lnTo>
                    <a:pt x="21931" y="32470"/>
                  </a:lnTo>
                  <a:lnTo>
                    <a:pt x="22507" y="32285"/>
                  </a:lnTo>
                  <a:lnTo>
                    <a:pt x="23084" y="32078"/>
                  </a:lnTo>
                  <a:lnTo>
                    <a:pt x="24167" y="31640"/>
                  </a:lnTo>
                  <a:lnTo>
                    <a:pt x="25182" y="31179"/>
                  </a:lnTo>
                  <a:lnTo>
                    <a:pt x="26081" y="30717"/>
                  </a:lnTo>
                  <a:lnTo>
                    <a:pt x="26912" y="30256"/>
                  </a:lnTo>
                  <a:lnTo>
                    <a:pt x="27650" y="29841"/>
                  </a:lnTo>
                  <a:lnTo>
                    <a:pt x="28249" y="29449"/>
                  </a:lnTo>
                  <a:lnTo>
                    <a:pt x="29102" y="28896"/>
                  </a:lnTo>
                  <a:lnTo>
                    <a:pt x="29402" y="28665"/>
                  </a:lnTo>
                  <a:lnTo>
                    <a:pt x="29402" y="28665"/>
                  </a:lnTo>
                  <a:lnTo>
                    <a:pt x="29656" y="22854"/>
                  </a:lnTo>
                  <a:lnTo>
                    <a:pt x="29840" y="18334"/>
                  </a:lnTo>
                  <a:lnTo>
                    <a:pt x="29956" y="15175"/>
                  </a:lnTo>
                  <a:lnTo>
                    <a:pt x="29956" y="15175"/>
                  </a:lnTo>
                  <a:lnTo>
                    <a:pt x="29956" y="14437"/>
                  </a:lnTo>
                  <a:lnTo>
                    <a:pt x="29933" y="13699"/>
                  </a:lnTo>
                  <a:lnTo>
                    <a:pt x="29910" y="12984"/>
                  </a:lnTo>
                  <a:lnTo>
                    <a:pt x="29840" y="12246"/>
                  </a:lnTo>
                  <a:lnTo>
                    <a:pt x="29748" y="11554"/>
                  </a:lnTo>
                  <a:lnTo>
                    <a:pt x="29633" y="10839"/>
                  </a:lnTo>
                  <a:lnTo>
                    <a:pt x="29494" y="10147"/>
                  </a:lnTo>
                  <a:lnTo>
                    <a:pt x="29310" y="9479"/>
                  </a:lnTo>
                  <a:lnTo>
                    <a:pt x="29102" y="8810"/>
                  </a:lnTo>
                  <a:lnTo>
                    <a:pt x="28872" y="8164"/>
                  </a:lnTo>
                  <a:lnTo>
                    <a:pt x="28618" y="7519"/>
                  </a:lnTo>
                  <a:lnTo>
                    <a:pt x="28318" y="6896"/>
                  </a:lnTo>
                  <a:lnTo>
                    <a:pt x="27995" y="6296"/>
                  </a:lnTo>
                  <a:lnTo>
                    <a:pt x="27627" y="5720"/>
                  </a:lnTo>
                  <a:lnTo>
                    <a:pt x="27235" y="5166"/>
                  </a:lnTo>
                  <a:lnTo>
                    <a:pt x="26796" y="4613"/>
                  </a:lnTo>
                  <a:lnTo>
                    <a:pt x="26312" y="4106"/>
                  </a:lnTo>
                  <a:lnTo>
                    <a:pt x="25805" y="3621"/>
                  </a:lnTo>
                  <a:lnTo>
                    <a:pt x="25251" y="3160"/>
                  </a:lnTo>
                  <a:lnTo>
                    <a:pt x="24675" y="2722"/>
                  </a:lnTo>
                  <a:lnTo>
                    <a:pt x="24029" y="2307"/>
                  </a:lnTo>
                  <a:lnTo>
                    <a:pt x="23360" y="1915"/>
                  </a:lnTo>
                  <a:lnTo>
                    <a:pt x="22645" y="1569"/>
                  </a:lnTo>
                  <a:lnTo>
                    <a:pt x="21884" y="1246"/>
                  </a:lnTo>
                  <a:lnTo>
                    <a:pt x="21077" y="969"/>
                  </a:lnTo>
                  <a:lnTo>
                    <a:pt x="20224" y="716"/>
                  </a:lnTo>
                  <a:lnTo>
                    <a:pt x="19325" y="508"/>
                  </a:lnTo>
                  <a:lnTo>
                    <a:pt x="18356" y="324"/>
                  </a:lnTo>
                  <a:lnTo>
                    <a:pt x="17365" y="185"/>
                  </a:lnTo>
                  <a:lnTo>
                    <a:pt x="16327" y="70"/>
                  </a:lnTo>
                  <a:lnTo>
                    <a:pt x="15220" y="24"/>
                  </a:lnTo>
                  <a:lnTo>
                    <a:pt x="14067" y="1"/>
                  </a:lnTo>
                  <a:lnTo>
                    <a:pt x="1406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0"/>
            <p:cNvSpPr/>
            <p:nvPr/>
          </p:nvSpPr>
          <p:spPr>
            <a:xfrm>
              <a:off x="6294671" y="2854425"/>
              <a:ext cx="401167" cy="1176141"/>
            </a:xfrm>
            <a:custGeom>
              <a:avLst/>
              <a:gdLst/>
              <a:ahLst/>
              <a:cxnLst/>
              <a:rect l="l" t="t" r="r" b="b"/>
              <a:pathLst>
                <a:path w="12200" h="35768" extrusionOk="0">
                  <a:moveTo>
                    <a:pt x="12176" y="1"/>
                  </a:moveTo>
                  <a:lnTo>
                    <a:pt x="12176" y="1"/>
                  </a:lnTo>
                  <a:lnTo>
                    <a:pt x="11831" y="70"/>
                  </a:lnTo>
                  <a:lnTo>
                    <a:pt x="11439" y="162"/>
                  </a:lnTo>
                  <a:lnTo>
                    <a:pt x="10908" y="300"/>
                  </a:lnTo>
                  <a:lnTo>
                    <a:pt x="10286" y="485"/>
                  </a:lnTo>
                  <a:lnTo>
                    <a:pt x="9571" y="762"/>
                  </a:lnTo>
                  <a:lnTo>
                    <a:pt x="8787" y="1084"/>
                  </a:lnTo>
                  <a:lnTo>
                    <a:pt x="8372" y="1292"/>
                  </a:lnTo>
                  <a:lnTo>
                    <a:pt x="7956" y="1500"/>
                  </a:lnTo>
                  <a:lnTo>
                    <a:pt x="7541" y="1753"/>
                  </a:lnTo>
                  <a:lnTo>
                    <a:pt x="7103" y="2007"/>
                  </a:lnTo>
                  <a:lnTo>
                    <a:pt x="6665" y="2284"/>
                  </a:lnTo>
                  <a:lnTo>
                    <a:pt x="6227" y="2606"/>
                  </a:lnTo>
                  <a:lnTo>
                    <a:pt x="5789" y="2929"/>
                  </a:lnTo>
                  <a:lnTo>
                    <a:pt x="5374" y="3298"/>
                  </a:lnTo>
                  <a:lnTo>
                    <a:pt x="4959" y="3690"/>
                  </a:lnTo>
                  <a:lnTo>
                    <a:pt x="4543" y="4105"/>
                  </a:lnTo>
                  <a:lnTo>
                    <a:pt x="4128" y="4544"/>
                  </a:lnTo>
                  <a:lnTo>
                    <a:pt x="3759" y="5028"/>
                  </a:lnTo>
                  <a:lnTo>
                    <a:pt x="3390" y="5535"/>
                  </a:lnTo>
                  <a:lnTo>
                    <a:pt x="3045" y="6089"/>
                  </a:lnTo>
                  <a:lnTo>
                    <a:pt x="2722" y="6642"/>
                  </a:lnTo>
                  <a:lnTo>
                    <a:pt x="2422" y="7265"/>
                  </a:lnTo>
                  <a:lnTo>
                    <a:pt x="2145" y="7910"/>
                  </a:lnTo>
                  <a:lnTo>
                    <a:pt x="1892" y="8579"/>
                  </a:lnTo>
                  <a:lnTo>
                    <a:pt x="1892" y="8579"/>
                  </a:lnTo>
                  <a:lnTo>
                    <a:pt x="1753" y="9017"/>
                  </a:lnTo>
                  <a:lnTo>
                    <a:pt x="1638" y="9571"/>
                  </a:lnTo>
                  <a:lnTo>
                    <a:pt x="1500" y="10216"/>
                  </a:lnTo>
                  <a:lnTo>
                    <a:pt x="1361" y="10954"/>
                  </a:lnTo>
                  <a:lnTo>
                    <a:pt x="1084" y="12684"/>
                  </a:lnTo>
                  <a:lnTo>
                    <a:pt x="831" y="14690"/>
                  </a:lnTo>
                  <a:lnTo>
                    <a:pt x="600" y="16904"/>
                  </a:lnTo>
                  <a:lnTo>
                    <a:pt x="370" y="19256"/>
                  </a:lnTo>
                  <a:lnTo>
                    <a:pt x="208" y="21677"/>
                  </a:lnTo>
                  <a:lnTo>
                    <a:pt x="70" y="24122"/>
                  </a:lnTo>
                  <a:lnTo>
                    <a:pt x="24" y="25298"/>
                  </a:lnTo>
                  <a:lnTo>
                    <a:pt x="1" y="26474"/>
                  </a:lnTo>
                  <a:lnTo>
                    <a:pt x="1" y="27627"/>
                  </a:lnTo>
                  <a:lnTo>
                    <a:pt x="1" y="28711"/>
                  </a:lnTo>
                  <a:lnTo>
                    <a:pt x="24" y="29772"/>
                  </a:lnTo>
                  <a:lnTo>
                    <a:pt x="70" y="30763"/>
                  </a:lnTo>
                  <a:lnTo>
                    <a:pt x="139" y="31686"/>
                  </a:lnTo>
                  <a:lnTo>
                    <a:pt x="231" y="32539"/>
                  </a:lnTo>
                  <a:lnTo>
                    <a:pt x="346" y="33323"/>
                  </a:lnTo>
                  <a:lnTo>
                    <a:pt x="485" y="33992"/>
                  </a:lnTo>
                  <a:lnTo>
                    <a:pt x="646" y="34591"/>
                  </a:lnTo>
                  <a:lnTo>
                    <a:pt x="739" y="34822"/>
                  </a:lnTo>
                  <a:lnTo>
                    <a:pt x="831" y="35052"/>
                  </a:lnTo>
                  <a:lnTo>
                    <a:pt x="946" y="35260"/>
                  </a:lnTo>
                  <a:lnTo>
                    <a:pt x="1061" y="35421"/>
                  </a:lnTo>
                  <a:lnTo>
                    <a:pt x="1177" y="35560"/>
                  </a:lnTo>
                  <a:lnTo>
                    <a:pt x="1292" y="35652"/>
                  </a:lnTo>
                  <a:lnTo>
                    <a:pt x="1430" y="35721"/>
                  </a:lnTo>
                  <a:lnTo>
                    <a:pt x="1569" y="35767"/>
                  </a:lnTo>
                  <a:lnTo>
                    <a:pt x="1730" y="35767"/>
                  </a:lnTo>
                  <a:lnTo>
                    <a:pt x="1892" y="35721"/>
                  </a:lnTo>
                  <a:lnTo>
                    <a:pt x="1892" y="35721"/>
                  </a:lnTo>
                  <a:lnTo>
                    <a:pt x="2606" y="35468"/>
                  </a:lnTo>
                  <a:lnTo>
                    <a:pt x="3252" y="35214"/>
                  </a:lnTo>
                  <a:lnTo>
                    <a:pt x="3875" y="34937"/>
                  </a:lnTo>
                  <a:lnTo>
                    <a:pt x="4474" y="34660"/>
                  </a:lnTo>
                  <a:lnTo>
                    <a:pt x="5005" y="34361"/>
                  </a:lnTo>
                  <a:lnTo>
                    <a:pt x="5512" y="34038"/>
                  </a:lnTo>
                  <a:lnTo>
                    <a:pt x="5996" y="33715"/>
                  </a:lnTo>
                  <a:lnTo>
                    <a:pt x="6434" y="33346"/>
                  </a:lnTo>
                  <a:lnTo>
                    <a:pt x="6850" y="32977"/>
                  </a:lnTo>
                  <a:lnTo>
                    <a:pt x="7242" y="32585"/>
                  </a:lnTo>
                  <a:lnTo>
                    <a:pt x="7587" y="32147"/>
                  </a:lnTo>
                  <a:lnTo>
                    <a:pt x="7933" y="31686"/>
                  </a:lnTo>
                  <a:lnTo>
                    <a:pt x="8233" y="31201"/>
                  </a:lnTo>
                  <a:lnTo>
                    <a:pt x="8510" y="30694"/>
                  </a:lnTo>
                  <a:lnTo>
                    <a:pt x="8787" y="30164"/>
                  </a:lnTo>
                  <a:lnTo>
                    <a:pt x="9017" y="29587"/>
                  </a:lnTo>
                  <a:lnTo>
                    <a:pt x="9248" y="28965"/>
                  </a:lnTo>
                  <a:lnTo>
                    <a:pt x="9455" y="28319"/>
                  </a:lnTo>
                  <a:lnTo>
                    <a:pt x="9663" y="27627"/>
                  </a:lnTo>
                  <a:lnTo>
                    <a:pt x="9847" y="26889"/>
                  </a:lnTo>
                  <a:lnTo>
                    <a:pt x="10032" y="26128"/>
                  </a:lnTo>
                  <a:lnTo>
                    <a:pt x="10193" y="25321"/>
                  </a:lnTo>
                  <a:lnTo>
                    <a:pt x="10332" y="24468"/>
                  </a:lnTo>
                  <a:lnTo>
                    <a:pt x="10493" y="23545"/>
                  </a:lnTo>
                  <a:lnTo>
                    <a:pt x="10793" y="21608"/>
                  </a:lnTo>
                  <a:lnTo>
                    <a:pt x="11070" y="19441"/>
                  </a:lnTo>
                  <a:lnTo>
                    <a:pt x="11692" y="14460"/>
                  </a:lnTo>
                  <a:lnTo>
                    <a:pt x="11692" y="14460"/>
                  </a:lnTo>
                  <a:lnTo>
                    <a:pt x="11808" y="13422"/>
                  </a:lnTo>
                  <a:lnTo>
                    <a:pt x="11900" y="12315"/>
                  </a:lnTo>
                  <a:lnTo>
                    <a:pt x="11992" y="11139"/>
                  </a:lnTo>
                  <a:lnTo>
                    <a:pt x="12038" y="9963"/>
                  </a:lnTo>
                  <a:lnTo>
                    <a:pt x="12130" y="7541"/>
                  </a:lnTo>
                  <a:lnTo>
                    <a:pt x="12176" y="5235"/>
                  </a:lnTo>
                  <a:lnTo>
                    <a:pt x="12200" y="3183"/>
                  </a:lnTo>
                  <a:lnTo>
                    <a:pt x="12200" y="1523"/>
                  </a:lnTo>
                  <a:lnTo>
                    <a:pt x="12176" y="1"/>
                  </a:lnTo>
                  <a:lnTo>
                    <a:pt x="12176" y="1"/>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0"/>
            <p:cNvSpPr/>
            <p:nvPr/>
          </p:nvSpPr>
          <p:spPr>
            <a:xfrm>
              <a:off x="7471517" y="2811974"/>
              <a:ext cx="398141" cy="1147303"/>
            </a:xfrm>
            <a:custGeom>
              <a:avLst/>
              <a:gdLst/>
              <a:ahLst/>
              <a:cxnLst/>
              <a:rect l="l" t="t" r="r" b="b"/>
              <a:pathLst>
                <a:path w="12108" h="34891" extrusionOk="0">
                  <a:moveTo>
                    <a:pt x="738" y="116"/>
                  </a:moveTo>
                  <a:lnTo>
                    <a:pt x="738" y="116"/>
                  </a:lnTo>
                  <a:lnTo>
                    <a:pt x="1038" y="69"/>
                  </a:lnTo>
                  <a:lnTo>
                    <a:pt x="1384" y="23"/>
                  </a:lnTo>
                  <a:lnTo>
                    <a:pt x="1845" y="0"/>
                  </a:lnTo>
                  <a:lnTo>
                    <a:pt x="2399" y="0"/>
                  </a:lnTo>
                  <a:lnTo>
                    <a:pt x="3044" y="69"/>
                  </a:lnTo>
                  <a:lnTo>
                    <a:pt x="3390" y="116"/>
                  </a:lnTo>
                  <a:lnTo>
                    <a:pt x="3759" y="185"/>
                  </a:lnTo>
                  <a:lnTo>
                    <a:pt x="4151" y="277"/>
                  </a:lnTo>
                  <a:lnTo>
                    <a:pt x="4543" y="392"/>
                  </a:lnTo>
                  <a:lnTo>
                    <a:pt x="4958" y="531"/>
                  </a:lnTo>
                  <a:lnTo>
                    <a:pt x="5373" y="692"/>
                  </a:lnTo>
                  <a:lnTo>
                    <a:pt x="5788" y="900"/>
                  </a:lnTo>
                  <a:lnTo>
                    <a:pt x="6227" y="1107"/>
                  </a:lnTo>
                  <a:lnTo>
                    <a:pt x="6642" y="1384"/>
                  </a:lnTo>
                  <a:lnTo>
                    <a:pt x="7080" y="1684"/>
                  </a:lnTo>
                  <a:lnTo>
                    <a:pt x="7518" y="2006"/>
                  </a:lnTo>
                  <a:lnTo>
                    <a:pt x="7956" y="2375"/>
                  </a:lnTo>
                  <a:lnTo>
                    <a:pt x="8371" y="2791"/>
                  </a:lnTo>
                  <a:lnTo>
                    <a:pt x="8786" y="3252"/>
                  </a:lnTo>
                  <a:lnTo>
                    <a:pt x="9201" y="3759"/>
                  </a:lnTo>
                  <a:lnTo>
                    <a:pt x="9617" y="4336"/>
                  </a:lnTo>
                  <a:lnTo>
                    <a:pt x="10009" y="4935"/>
                  </a:lnTo>
                  <a:lnTo>
                    <a:pt x="10401" y="5604"/>
                  </a:lnTo>
                  <a:lnTo>
                    <a:pt x="10770" y="6319"/>
                  </a:lnTo>
                  <a:lnTo>
                    <a:pt x="11115" y="7080"/>
                  </a:lnTo>
                  <a:lnTo>
                    <a:pt x="11115" y="7080"/>
                  </a:lnTo>
                  <a:lnTo>
                    <a:pt x="11208" y="7333"/>
                  </a:lnTo>
                  <a:lnTo>
                    <a:pt x="11300" y="7679"/>
                  </a:lnTo>
                  <a:lnTo>
                    <a:pt x="11392" y="8141"/>
                  </a:lnTo>
                  <a:lnTo>
                    <a:pt x="11484" y="8671"/>
                  </a:lnTo>
                  <a:lnTo>
                    <a:pt x="11669" y="9985"/>
                  </a:lnTo>
                  <a:lnTo>
                    <a:pt x="11830" y="11577"/>
                  </a:lnTo>
                  <a:lnTo>
                    <a:pt x="11969" y="13398"/>
                  </a:lnTo>
                  <a:lnTo>
                    <a:pt x="12061" y="15405"/>
                  </a:lnTo>
                  <a:lnTo>
                    <a:pt x="12107" y="16465"/>
                  </a:lnTo>
                  <a:lnTo>
                    <a:pt x="12107" y="17572"/>
                  </a:lnTo>
                  <a:lnTo>
                    <a:pt x="12107" y="18679"/>
                  </a:lnTo>
                  <a:lnTo>
                    <a:pt x="12107" y="19786"/>
                  </a:lnTo>
                  <a:lnTo>
                    <a:pt x="12061" y="20916"/>
                  </a:lnTo>
                  <a:lnTo>
                    <a:pt x="12015" y="22046"/>
                  </a:lnTo>
                  <a:lnTo>
                    <a:pt x="11946" y="23176"/>
                  </a:lnTo>
                  <a:lnTo>
                    <a:pt x="11853" y="24306"/>
                  </a:lnTo>
                  <a:lnTo>
                    <a:pt x="11738" y="25390"/>
                  </a:lnTo>
                  <a:lnTo>
                    <a:pt x="11577" y="26474"/>
                  </a:lnTo>
                  <a:lnTo>
                    <a:pt x="11415" y="27534"/>
                  </a:lnTo>
                  <a:lnTo>
                    <a:pt x="11208" y="28549"/>
                  </a:lnTo>
                  <a:lnTo>
                    <a:pt x="10977" y="29518"/>
                  </a:lnTo>
                  <a:lnTo>
                    <a:pt x="10723" y="30440"/>
                  </a:lnTo>
                  <a:lnTo>
                    <a:pt x="10424" y="31316"/>
                  </a:lnTo>
                  <a:lnTo>
                    <a:pt x="10262" y="31731"/>
                  </a:lnTo>
                  <a:lnTo>
                    <a:pt x="10101" y="32123"/>
                  </a:lnTo>
                  <a:lnTo>
                    <a:pt x="9916" y="32515"/>
                  </a:lnTo>
                  <a:lnTo>
                    <a:pt x="9732" y="32861"/>
                  </a:lnTo>
                  <a:lnTo>
                    <a:pt x="9547" y="33207"/>
                  </a:lnTo>
                  <a:lnTo>
                    <a:pt x="9340" y="33530"/>
                  </a:lnTo>
                  <a:lnTo>
                    <a:pt x="9109" y="33853"/>
                  </a:lnTo>
                  <a:lnTo>
                    <a:pt x="8902" y="34130"/>
                  </a:lnTo>
                  <a:lnTo>
                    <a:pt x="8671" y="34406"/>
                  </a:lnTo>
                  <a:lnTo>
                    <a:pt x="8417" y="34637"/>
                  </a:lnTo>
                  <a:lnTo>
                    <a:pt x="8417" y="34637"/>
                  </a:lnTo>
                  <a:lnTo>
                    <a:pt x="8233" y="34775"/>
                  </a:lnTo>
                  <a:lnTo>
                    <a:pt x="8048" y="34845"/>
                  </a:lnTo>
                  <a:lnTo>
                    <a:pt x="7841" y="34891"/>
                  </a:lnTo>
                  <a:lnTo>
                    <a:pt x="7610" y="34891"/>
                  </a:lnTo>
                  <a:lnTo>
                    <a:pt x="7357" y="34821"/>
                  </a:lnTo>
                  <a:lnTo>
                    <a:pt x="7103" y="34729"/>
                  </a:lnTo>
                  <a:lnTo>
                    <a:pt x="6826" y="34591"/>
                  </a:lnTo>
                  <a:lnTo>
                    <a:pt x="6526" y="34383"/>
                  </a:lnTo>
                  <a:lnTo>
                    <a:pt x="6227" y="34153"/>
                  </a:lnTo>
                  <a:lnTo>
                    <a:pt x="5927" y="33876"/>
                  </a:lnTo>
                  <a:lnTo>
                    <a:pt x="5604" y="33553"/>
                  </a:lnTo>
                  <a:lnTo>
                    <a:pt x="5304" y="33161"/>
                  </a:lnTo>
                  <a:lnTo>
                    <a:pt x="4981" y="32746"/>
                  </a:lnTo>
                  <a:lnTo>
                    <a:pt x="4635" y="32285"/>
                  </a:lnTo>
                  <a:lnTo>
                    <a:pt x="4313" y="31777"/>
                  </a:lnTo>
                  <a:lnTo>
                    <a:pt x="3990" y="31224"/>
                  </a:lnTo>
                  <a:lnTo>
                    <a:pt x="3667" y="30601"/>
                  </a:lnTo>
                  <a:lnTo>
                    <a:pt x="3344" y="29956"/>
                  </a:lnTo>
                  <a:lnTo>
                    <a:pt x="3021" y="29264"/>
                  </a:lnTo>
                  <a:lnTo>
                    <a:pt x="2721" y="28526"/>
                  </a:lnTo>
                  <a:lnTo>
                    <a:pt x="2422" y="27719"/>
                  </a:lnTo>
                  <a:lnTo>
                    <a:pt x="2122" y="26889"/>
                  </a:lnTo>
                  <a:lnTo>
                    <a:pt x="1845" y="26012"/>
                  </a:lnTo>
                  <a:lnTo>
                    <a:pt x="1568" y="25067"/>
                  </a:lnTo>
                  <a:lnTo>
                    <a:pt x="1315" y="24098"/>
                  </a:lnTo>
                  <a:lnTo>
                    <a:pt x="1084" y="23084"/>
                  </a:lnTo>
                  <a:lnTo>
                    <a:pt x="877" y="22000"/>
                  </a:lnTo>
                  <a:lnTo>
                    <a:pt x="669" y="20893"/>
                  </a:lnTo>
                  <a:lnTo>
                    <a:pt x="485" y="19717"/>
                  </a:lnTo>
                  <a:lnTo>
                    <a:pt x="323" y="18518"/>
                  </a:lnTo>
                  <a:lnTo>
                    <a:pt x="185" y="17249"/>
                  </a:lnTo>
                  <a:lnTo>
                    <a:pt x="93" y="15935"/>
                  </a:lnTo>
                  <a:lnTo>
                    <a:pt x="93" y="15935"/>
                  </a:lnTo>
                  <a:lnTo>
                    <a:pt x="23" y="14897"/>
                  </a:lnTo>
                  <a:lnTo>
                    <a:pt x="0" y="13744"/>
                  </a:lnTo>
                  <a:lnTo>
                    <a:pt x="0" y="12499"/>
                  </a:lnTo>
                  <a:lnTo>
                    <a:pt x="23" y="11231"/>
                  </a:lnTo>
                  <a:lnTo>
                    <a:pt x="70" y="9916"/>
                  </a:lnTo>
                  <a:lnTo>
                    <a:pt x="116" y="8602"/>
                  </a:lnTo>
                  <a:lnTo>
                    <a:pt x="254" y="6042"/>
                  </a:lnTo>
                  <a:lnTo>
                    <a:pt x="415" y="3713"/>
                  </a:lnTo>
                  <a:lnTo>
                    <a:pt x="577" y="1845"/>
                  </a:lnTo>
                  <a:lnTo>
                    <a:pt x="738" y="116"/>
                  </a:lnTo>
                  <a:lnTo>
                    <a:pt x="738" y="116"/>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0"/>
            <p:cNvSpPr/>
            <p:nvPr/>
          </p:nvSpPr>
          <p:spPr>
            <a:xfrm>
              <a:off x="6469833" y="2687615"/>
              <a:ext cx="1278504" cy="1353575"/>
            </a:xfrm>
            <a:custGeom>
              <a:avLst/>
              <a:gdLst/>
              <a:ahLst/>
              <a:cxnLst/>
              <a:rect l="l" t="t" r="r" b="b"/>
              <a:pathLst>
                <a:path w="38881" h="41164" extrusionOk="0">
                  <a:moveTo>
                    <a:pt x="13698" y="300"/>
                  </a:moveTo>
                  <a:lnTo>
                    <a:pt x="13698" y="300"/>
                  </a:lnTo>
                  <a:lnTo>
                    <a:pt x="13698" y="392"/>
                  </a:lnTo>
                  <a:lnTo>
                    <a:pt x="13629" y="623"/>
                  </a:lnTo>
                  <a:lnTo>
                    <a:pt x="13514" y="992"/>
                  </a:lnTo>
                  <a:lnTo>
                    <a:pt x="13306" y="1476"/>
                  </a:lnTo>
                  <a:lnTo>
                    <a:pt x="13191" y="1730"/>
                  </a:lnTo>
                  <a:lnTo>
                    <a:pt x="13030" y="1984"/>
                  </a:lnTo>
                  <a:lnTo>
                    <a:pt x="12845" y="2260"/>
                  </a:lnTo>
                  <a:lnTo>
                    <a:pt x="12661" y="2514"/>
                  </a:lnTo>
                  <a:lnTo>
                    <a:pt x="12430" y="2791"/>
                  </a:lnTo>
                  <a:lnTo>
                    <a:pt x="12153" y="3044"/>
                  </a:lnTo>
                  <a:lnTo>
                    <a:pt x="11877" y="3298"/>
                  </a:lnTo>
                  <a:lnTo>
                    <a:pt x="11531" y="3529"/>
                  </a:lnTo>
                  <a:lnTo>
                    <a:pt x="11531" y="3529"/>
                  </a:lnTo>
                  <a:lnTo>
                    <a:pt x="10816" y="3967"/>
                  </a:lnTo>
                  <a:lnTo>
                    <a:pt x="9986" y="4428"/>
                  </a:lnTo>
                  <a:lnTo>
                    <a:pt x="9063" y="4912"/>
                  </a:lnTo>
                  <a:lnTo>
                    <a:pt x="8049" y="5396"/>
                  </a:lnTo>
                  <a:lnTo>
                    <a:pt x="6896" y="5950"/>
                  </a:lnTo>
                  <a:lnTo>
                    <a:pt x="5604" y="6503"/>
                  </a:lnTo>
                  <a:lnTo>
                    <a:pt x="4174" y="7126"/>
                  </a:lnTo>
                  <a:lnTo>
                    <a:pt x="2583" y="7795"/>
                  </a:lnTo>
                  <a:lnTo>
                    <a:pt x="2583" y="7795"/>
                  </a:lnTo>
                  <a:lnTo>
                    <a:pt x="2191" y="8002"/>
                  </a:lnTo>
                  <a:lnTo>
                    <a:pt x="1822" y="8233"/>
                  </a:lnTo>
                  <a:lnTo>
                    <a:pt x="1499" y="8510"/>
                  </a:lnTo>
                  <a:lnTo>
                    <a:pt x="1200" y="8809"/>
                  </a:lnTo>
                  <a:lnTo>
                    <a:pt x="946" y="9178"/>
                  </a:lnTo>
                  <a:lnTo>
                    <a:pt x="715" y="9547"/>
                  </a:lnTo>
                  <a:lnTo>
                    <a:pt x="508" y="9985"/>
                  </a:lnTo>
                  <a:lnTo>
                    <a:pt x="346" y="10424"/>
                  </a:lnTo>
                  <a:lnTo>
                    <a:pt x="208" y="10908"/>
                  </a:lnTo>
                  <a:lnTo>
                    <a:pt x="116" y="11438"/>
                  </a:lnTo>
                  <a:lnTo>
                    <a:pt x="47" y="11969"/>
                  </a:lnTo>
                  <a:lnTo>
                    <a:pt x="1" y="12545"/>
                  </a:lnTo>
                  <a:lnTo>
                    <a:pt x="1" y="13145"/>
                  </a:lnTo>
                  <a:lnTo>
                    <a:pt x="1" y="13744"/>
                  </a:lnTo>
                  <a:lnTo>
                    <a:pt x="70" y="14390"/>
                  </a:lnTo>
                  <a:lnTo>
                    <a:pt x="139" y="15036"/>
                  </a:lnTo>
                  <a:lnTo>
                    <a:pt x="231" y="15704"/>
                  </a:lnTo>
                  <a:lnTo>
                    <a:pt x="370" y="16396"/>
                  </a:lnTo>
                  <a:lnTo>
                    <a:pt x="531" y="17111"/>
                  </a:lnTo>
                  <a:lnTo>
                    <a:pt x="715" y="17826"/>
                  </a:lnTo>
                  <a:lnTo>
                    <a:pt x="946" y="18541"/>
                  </a:lnTo>
                  <a:lnTo>
                    <a:pt x="1177" y="19279"/>
                  </a:lnTo>
                  <a:lnTo>
                    <a:pt x="1453" y="20040"/>
                  </a:lnTo>
                  <a:lnTo>
                    <a:pt x="1753" y="20778"/>
                  </a:lnTo>
                  <a:lnTo>
                    <a:pt x="2076" y="21539"/>
                  </a:lnTo>
                  <a:lnTo>
                    <a:pt x="2422" y="22300"/>
                  </a:lnTo>
                  <a:lnTo>
                    <a:pt x="2791" y="23061"/>
                  </a:lnTo>
                  <a:lnTo>
                    <a:pt x="3183" y="23822"/>
                  </a:lnTo>
                  <a:lnTo>
                    <a:pt x="3621" y="24583"/>
                  </a:lnTo>
                  <a:lnTo>
                    <a:pt x="4059" y="25321"/>
                  </a:lnTo>
                  <a:lnTo>
                    <a:pt x="4543" y="26082"/>
                  </a:lnTo>
                  <a:lnTo>
                    <a:pt x="5028" y="26820"/>
                  </a:lnTo>
                  <a:lnTo>
                    <a:pt x="8971" y="39088"/>
                  </a:lnTo>
                  <a:lnTo>
                    <a:pt x="25713" y="41163"/>
                  </a:lnTo>
                  <a:lnTo>
                    <a:pt x="25713" y="41163"/>
                  </a:lnTo>
                  <a:lnTo>
                    <a:pt x="25828" y="40794"/>
                  </a:lnTo>
                  <a:lnTo>
                    <a:pt x="26174" y="39826"/>
                  </a:lnTo>
                  <a:lnTo>
                    <a:pt x="26728" y="38304"/>
                  </a:lnTo>
                  <a:lnTo>
                    <a:pt x="27097" y="37381"/>
                  </a:lnTo>
                  <a:lnTo>
                    <a:pt x="27512" y="36367"/>
                  </a:lnTo>
                  <a:lnTo>
                    <a:pt x="27996" y="35283"/>
                  </a:lnTo>
                  <a:lnTo>
                    <a:pt x="28526" y="34107"/>
                  </a:lnTo>
                  <a:lnTo>
                    <a:pt x="29126" y="32908"/>
                  </a:lnTo>
                  <a:lnTo>
                    <a:pt x="29795" y="31662"/>
                  </a:lnTo>
                  <a:lnTo>
                    <a:pt x="30509" y="30371"/>
                  </a:lnTo>
                  <a:lnTo>
                    <a:pt x="31270" y="29080"/>
                  </a:lnTo>
                  <a:lnTo>
                    <a:pt x="32101" y="27788"/>
                  </a:lnTo>
                  <a:lnTo>
                    <a:pt x="32562" y="27142"/>
                  </a:lnTo>
                  <a:lnTo>
                    <a:pt x="33000" y="26520"/>
                  </a:lnTo>
                  <a:lnTo>
                    <a:pt x="33000" y="26520"/>
                  </a:lnTo>
                  <a:lnTo>
                    <a:pt x="33922" y="25228"/>
                  </a:lnTo>
                  <a:lnTo>
                    <a:pt x="34753" y="23983"/>
                  </a:lnTo>
                  <a:lnTo>
                    <a:pt x="35490" y="22807"/>
                  </a:lnTo>
                  <a:lnTo>
                    <a:pt x="36136" y="21677"/>
                  </a:lnTo>
                  <a:lnTo>
                    <a:pt x="36713" y="20616"/>
                  </a:lnTo>
                  <a:lnTo>
                    <a:pt x="37220" y="19579"/>
                  </a:lnTo>
                  <a:lnTo>
                    <a:pt x="37635" y="18610"/>
                  </a:lnTo>
                  <a:lnTo>
                    <a:pt x="38004" y="17711"/>
                  </a:lnTo>
                  <a:lnTo>
                    <a:pt x="38281" y="16834"/>
                  </a:lnTo>
                  <a:lnTo>
                    <a:pt x="38511" y="16027"/>
                  </a:lnTo>
                  <a:lnTo>
                    <a:pt x="38673" y="15243"/>
                  </a:lnTo>
                  <a:lnTo>
                    <a:pt x="38788" y="14505"/>
                  </a:lnTo>
                  <a:lnTo>
                    <a:pt x="38857" y="13837"/>
                  </a:lnTo>
                  <a:lnTo>
                    <a:pt x="38880" y="13191"/>
                  </a:lnTo>
                  <a:lnTo>
                    <a:pt x="38857" y="12591"/>
                  </a:lnTo>
                  <a:lnTo>
                    <a:pt x="38788" y="12015"/>
                  </a:lnTo>
                  <a:lnTo>
                    <a:pt x="38696" y="11484"/>
                  </a:lnTo>
                  <a:lnTo>
                    <a:pt x="38558" y="11000"/>
                  </a:lnTo>
                  <a:lnTo>
                    <a:pt x="38396" y="10562"/>
                  </a:lnTo>
                  <a:lnTo>
                    <a:pt x="38235" y="10124"/>
                  </a:lnTo>
                  <a:lnTo>
                    <a:pt x="38027" y="9732"/>
                  </a:lnTo>
                  <a:lnTo>
                    <a:pt x="37797" y="9386"/>
                  </a:lnTo>
                  <a:lnTo>
                    <a:pt x="37589" y="9063"/>
                  </a:lnTo>
                  <a:lnTo>
                    <a:pt x="37335" y="8763"/>
                  </a:lnTo>
                  <a:lnTo>
                    <a:pt x="37105" y="8487"/>
                  </a:lnTo>
                  <a:lnTo>
                    <a:pt x="36851" y="8233"/>
                  </a:lnTo>
                  <a:lnTo>
                    <a:pt x="36390" y="7818"/>
                  </a:lnTo>
                  <a:lnTo>
                    <a:pt x="35952" y="7472"/>
                  </a:lnTo>
                  <a:lnTo>
                    <a:pt x="35606" y="7218"/>
                  </a:lnTo>
                  <a:lnTo>
                    <a:pt x="35606" y="7218"/>
                  </a:lnTo>
                  <a:lnTo>
                    <a:pt x="34914" y="6734"/>
                  </a:lnTo>
                  <a:lnTo>
                    <a:pt x="34153" y="6250"/>
                  </a:lnTo>
                  <a:lnTo>
                    <a:pt x="33277" y="5742"/>
                  </a:lnTo>
                  <a:lnTo>
                    <a:pt x="32308" y="5235"/>
                  </a:lnTo>
                  <a:lnTo>
                    <a:pt x="31224" y="4728"/>
                  </a:lnTo>
                  <a:lnTo>
                    <a:pt x="30025" y="4197"/>
                  </a:lnTo>
                  <a:lnTo>
                    <a:pt x="28665" y="3667"/>
                  </a:lnTo>
                  <a:lnTo>
                    <a:pt x="27166" y="3137"/>
                  </a:lnTo>
                  <a:lnTo>
                    <a:pt x="27166" y="3137"/>
                  </a:lnTo>
                  <a:lnTo>
                    <a:pt x="26589" y="2929"/>
                  </a:lnTo>
                  <a:lnTo>
                    <a:pt x="26105" y="2698"/>
                  </a:lnTo>
                  <a:lnTo>
                    <a:pt x="25667" y="2445"/>
                  </a:lnTo>
                  <a:lnTo>
                    <a:pt x="25275" y="2191"/>
                  </a:lnTo>
                  <a:lnTo>
                    <a:pt x="24952" y="1937"/>
                  </a:lnTo>
                  <a:lnTo>
                    <a:pt x="24675" y="1661"/>
                  </a:lnTo>
                  <a:lnTo>
                    <a:pt x="24445" y="1407"/>
                  </a:lnTo>
                  <a:lnTo>
                    <a:pt x="24260" y="1176"/>
                  </a:lnTo>
                  <a:lnTo>
                    <a:pt x="24099" y="923"/>
                  </a:lnTo>
                  <a:lnTo>
                    <a:pt x="23983" y="715"/>
                  </a:lnTo>
                  <a:lnTo>
                    <a:pt x="23914" y="508"/>
                  </a:lnTo>
                  <a:lnTo>
                    <a:pt x="23845" y="346"/>
                  </a:lnTo>
                  <a:lnTo>
                    <a:pt x="23776" y="93"/>
                  </a:lnTo>
                  <a:lnTo>
                    <a:pt x="23776" y="0"/>
                  </a:lnTo>
                  <a:lnTo>
                    <a:pt x="13698" y="300"/>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0"/>
            <p:cNvSpPr/>
            <p:nvPr/>
          </p:nvSpPr>
          <p:spPr>
            <a:xfrm>
              <a:off x="6920250" y="2328938"/>
              <a:ext cx="331390" cy="596061"/>
            </a:xfrm>
            <a:custGeom>
              <a:avLst/>
              <a:gdLst/>
              <a:ahLst/>
              <a:cxnLst/>
              <a:rect l="l" t="t" r="r" b="b"/>
              <a:pathLst>
                <a:path w="10078" h="18127" extrusionOk="0">
                  <a:moveTo>
                    <a:pt x="0" y="1"/>
                  </a:moveTo>
                  <a:lnTo>
                    <a:pt x="10078" y="1"/>
                  </a:lnTo>
                  <a:lnTo>
                    <a:pt x="10078" y="18126"/>
                  </a:lnTo>
                  <a:lnTo>
                    <a:pt x="0" y="18126"/>
                  </a:lnTo>
                  <a:lnTo>
                    <a:pt x="0" y="1"/>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0"/>
            <p:cNvSpPr/>
            <p:nvPr/>
          </p:nvSpPr>
          <p:spPr>
            <a:xfrm>
              <a:off x="7040829" y="2998514"/>
              <a:ext cx="120580" cy="236590"/>
            </a:xfrm>
            <a:custGeom>
              <a:avLst/>
              <a:gdLst/>
              <a:ahLst/>
              <a:cxnLst/>
              <a:rect l="l" t="t" r="r" b="b"/>
              <a:pathLst>
                <a:path w="3667" h="7195" extrusionOk="0">
                  <a:moveTo>
                    <a:pt x="0" y="7195"/>
                  </a:moveTo>
                  <a:lnTo>
                    <a:pt x="2283" y="0"/>
                  </a:lnTo>
                  <a:lnTo>
                    <a:pt x="3667" y="7172"/>
                  </a:lnTo>
                  <a:lnTo>
                    <a:pt x="0" y="7195"/>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0"/>
            <p:cNvSpPr/>
            <p:nvPr/>
          </p:nvSpPr>
          <p:spPr>
            <a:xfrm>
              <a:off x="6572195" y="2818024"/>
              <a:ext cx="1060132" cy="1283799"/>
            </a:xfrm>
            <a:custGeom>
              <a:avLst/>
              <a:gdLst/>
              <a:ahLst/>
              <a:cxnLst/>
              <a:rect l="l" t="t" r="r" b="b"/>
              <a:pathLst>
                <a:path w="32240" h="39042" extrusionOk="0">
                  <a:moveTo>
                    <a:pt x="3298" y="439"/>
                  </a:moveTo>
                  <a:lnTo>
                    <a:pt x="3391" y="12730"/>
                  </a:lnTo>
                  <a:lnTo>
                    <a:pt x="185" y="14759"/>
                  </a:lnTo>
                  <a:lnTo>
                    <a:pt x="185" y="14759"/>
                  </a:lnTo>
                  <a:lnTo>
                    <a:pt x="139" y="15059"/>
                  </a:lnTo>
                  <a:lnTo>
                    <a:pt x="93" y="15428"/>
                  </a:lnTo>
                  <a:lnTo>
                    <a:pt x="47" y="15889"/>
                  </a:lnTo>
                  <a:lnTo>
                    <a:pt x="1" y="16466"/>
                  </a:lnTo>
                  <a:lnTo>
                    <a:pt x="1" y="17135"/>
                  </a:lnTo>
                  <a:lnTo>
                    <a:pt x="1" y="17896"/>
                  </a:lnTo>
                  <a:lnTo>
                    <a:pt x="47" y="18680"/>
                  </a:lnTo>
                  <a:lnTo>
                    <a:pt x="139" y="19533"/>
                  </a:lnTo>
                  <a:lnTo>
                    <a:pt x="208" y="19971"/>
                  </a:lnTo>
                  <a:lnTo>
                    <a:pt x="300" y="20432"/>
                  </a:lnTo>
                  <a:lnTo>
                    <a:pt x="416" y="20870"/>
                  </a:lnTo>
                  <a:lnTo>
                    <a:pt x="531" y="21332"/>
                  </a:lnTo>
                  <a:lnTo>
                    <a:pt x="669" y="21793"/>
                  </a:lnTo>
                  <a:lnTo>
                    <a:pt x="831" y="22231"/>
                  </a:lnTo>
                  <a:lnTo>
                    <a:pt x="1038" y="22692"/>
                  </a:lnTo>
                  <a:lnTo>
                    <a:pt x="1246" y="23130"/>
                  </a:lnTo>
                  <a:lnTo>
                    <a:pt x="1477" y="23568"/>
                  </a:lnTo>
                  <a:lnTo>
                    <a:pt x="1730" y="24007"/>
                  </a:lnTo>
                  <a:lnTo>
                    <a:pt x="2030" y="24422"/>
                  </a:lnTo>
                  <a:lnTo>
                    <a:pt x="2353" y="24837"/>
                  </a:lnTo>
                  <a:lnTo>
                    <a:pt x="2699" y="25229"/>
                  </a:lnTo>
                  <a:lnTo>
                    <a:pt x="3091" y="25621"/>
                  </a:lnTo>
                  <a:lnTo>
                    <a:pt x="3091" y="25621"/>
                  </a:lnTo>
                  <a:lnTo>
                    <a:pt x="3114" y="25667"/>
                  </a:lnTo>
                  <a:lnTo>
                    <a:pt x="3114" y="25805"/>
                  </a:lnTo>
                  <a:lnTo>
                    <a:pt x="3137" y="26243"/>
                  </a:lnTo>
                  <a:lnTo>
                    <a:pt x="3160" y="27789"/>
                  </a:lnTo>
                  <a:lnTo>
                    <a:pt x="3114" y="29933"/>
                  </a:lnTo>
                  <a:lnTo>
                    <a:pt x="3068" y="32354"/>
                  </a:lnTo>
                  <a:lnTo>
                    <a:pt x="2929" y="36897"/>
                  </a:lnTo>
                  <a:lnTo>
                    <a:pt x="2860" y="38950"/>
                  </a:lnTo>
                  <a:lnTo>
                    <a:pt x="28503" y="39042"/>
                  </a:lnTo>
                  <a:lnTo>
                    <a:pt x="28503" y="39042"/>
                  </a:lnTo>
                  <a:lnTo>
                    <a:pt x="28457" y="32631"/>
                  </a:lnTo>
                  <a:lnTo>
                    <a:pt x="28457" y="28204"/>
                  </a:lnTo>
                  <a:lnTo>
                    <a:pt x="28457" y="26728"/>
                  </a:lnTo>
                  <a:lnTo>
                    <a:pt x="28480" y="26313"/>
                  </a:lnTo>
                  <a:lnTo>
                    <a:pt x="28503" y="26151"/>
                  </a:lnTo>
                  <a:lnTo>
                    <a:pt x="28503" y="26151"/>
                  </a:lnTo>
                  <a:lnTo>
                    <a:pt x="29034" y="25598"/>
                  </a:lnTo>
                  <a:lnTo>
                    <a:pt x="29518" y="25067"/>
                  </a:lnTo>
                  <a:lnTo>
                    <a:pt x="29956" y="24537"/>
                  </a:lnTo>
                  <a:lnTo>
                    <a:pt x="30348" y="23984"/>
                  </a:lnTo>
                  <a:lnTo>
                    <a:pt x="30717" y="23476"/>
                  </a:lnTo>
                  <a:lnTo>
                    <a:pt x="31017" y="22946"/>
                  </a:lnTo>
                  <a:lnTo>
                    <a:pt x="31271" y="22439"/>
                  </a:lnTo>
                  <a:lnTo>
                    <a:pt x="31501" y="21931"/>
                  </a:lnTo>
                  <a:lnTo>
                    <a:pt x="31709" y="21447"/>
                  </a:lnTo>
                  <a:lnTo>
                    <a:pt x="31870" y="20963"/>
                  </a:lnTo>
                  <a:lnTo>
                    <a:pt x="31985" y="20501"/>
                  </a:lnTo>
                  <a:lnTo>
                    <a:pt x="32078" y="20040"/>
                  </a:lnTo>
                  <a:lnTo>
                    <a:pt x="32170" y="19579"/>
                  </a:lnTo>
                  <a:lnTo>
                    <a:pt x="32216" y="19164"/>
                  </a:lnTo>
                  <a:lnTo>
                    <a:pt x="32239" y="18749"/>
                  </a:lnTo>
                  <a:lnTo>
                    <a:pt x="32239" y="18357"/>
                  </a:lnTo>
                  <a:lnTo>
                    <a:pt x="32239" y="17965"/>
                  </a:lnTo>
                  <a:lnTo>
                    <a:pt x="32193" y="17596"/>
                  </a:lnTo>
                  <a:lnTo>
                    <a:pt x="32170" y="17250"/>
                  </a:lnTo>
                  <a:lnTo>
                    <a:pt x="32101" y="16927"/>
                  </a:lnTo>
                  <a:lnTo>
                    <a:pt x="31985" y="16351"/>
                  </a:lnTo>
                  <a:lnTo>
                    <a:pt x="31847" y="15843"/>
                  </a:lnTo>
                  <a:lnTo>
                    <a:pt x="31709" y="15451"/>
                  </a:lnTo>
                  <a:lnTo>
                    <a:pt x="31570" y="15151"/>
                  </a:lnTo>
                  <a:lnTo>
                    <a:pt x="31455" y="14921"/>
                  </a:lnTo>
                  <a:lnTo>
                    <a:pt x="27950" y="13376"/>
                  </a:lnTo>
                  <a:lnTo>
                    <a:pt x="27950" y="70"/>
                  </a:lnTo>
                  <a:lnTo>
                    <a:pt x="26728" y="1"/>
                  </a:lnTo>
                  <a:lnTo>
                    <a:pt x="26958" y="13053"/>
                  </a:lnTo>
                  <a:lnTo>
                    <a:pt x="4382" y="12292"/>
                  </a:lnTo>
                  <a:lnTo>
                    <a:pt x="4382" y="1108"/>
                  </a:lnTo>
                  <a:lnTo>
                    <a:pt x="3298" y="439"/>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0"/>
            <p:cNvSpPr/>
            <p:nvPr/>
          </p:nvSpPr>
          <p:spPr>
            <a:xfrm>
              <a:off x="6760247" y="1808021"/>
              <a:ext cx="684022" cy="887203"/>
            </a:xfrm>
            <a:custGeom>
              <a:avLst/>
              <a:gdLst/>
              <a:ahLst/>
              <a:cxnLst/>
              <a:rect l="l" t="t" r="r" b="b"/>
              <a:pathLst>
                <a:path w="20802" h="26981" extrusionOk="0">
                  <a:moveTo>
                    <a:pt x="9732" y="0"/>
                  </a:moveTo>
                  <a:lnTo>
                    <a:pt x="9732" y="0"/>
                  </a:lnTo>
                  <a:lnTo>
                    <a:pt x="10309" y="0"/>
                  </a:lnTo>
                  <a:lnTo>
                    <a:pt x="10862" y="23"/>
                  </a:lnTo>
                  <a:lnTo>
                    <a:pt x="11393" y="69"/>
                  </a:lnTo>
                  <a:lnTo>
                    <a:pt x="11946" y="139"/>
                  </a:lnTo>
                  <a:lnTo>
                    <a:pt x="12476" y="231"/>
                  </a:lnTo>
                  <a:lnTo>
                    <a:pt x="12984" y="346"/>
                  </a:lnTo>
                  <a:lnTo>
                    <a:pt x="13514" y="485"/>
                  </a:lnTo>
                  <a:lnTo>
                    <a:pt x="13998" y="623"/>
                  </a:lnTo>
                  <a:lnTo>
                    <a:pt x="14506" y="807"/>
                  </a:lnTo>
                  <a:lnTo>
                    <a:pt x="14967" y="992"/>
                  </a:lnTo>
                  <a:lnTo>
                    <a:pt x="15428" y="1222"/>
                  </a:lnTo>
                  <a:lnTo>
                    <a:pt x="15889" y="1453"/>
                  </a:lnTo>
                  <a:lnTo>
                    <a:pt x="16327" y="1707"/>
                  </a:lnTo>
                  <a:lnTo>
                    <a:pt x="16743" y="1983"/>
                  </a:lnTo>
                  <a:lnTo>
                    <a:pt x="17135" y="2283"/>
                  </a:lnTo>
                  <a:lnTo>
                    <a:pt x="17527" y="2606"/>
                  </a:lnTo>
                  <a:lnTo>
                    <a:pt x="17896" y="2952"/>
                  </a:lnTo>
                  <a:lnTo>
                    <a:pt x="18241" y="3321"/>
                  </a:lnTo>
                  <a:lnTo>
                    <a:pt x="18587" y="3690"/>
                  </a:lnTo>
                  <a:lnTo>
                    <a:pt x="18887" y="4105"/>
                  </a:lnTo>
                  <a:lnTo>
                    <a:pt x="19187" y="4543"/>
                  </a:lnTo>
                  <a:lnTo>
                    <a:pt x="19464" y="5004"/>
                  </a:lnTo>
                  <a:lnTo>
                    <a:pt x="19694" y="5466"/>
                  </a:lnTo>
                  <a:lnTo>
                    <a:pt x="19925" y="5973"/>
                  </a:lnTo>
                  <a:lnTo>
                    <a:pt x="20132" y="6503"/>
                  </a:lnTo>
                  <a:lnTo>
                    <a:pt x="20317" y="7034"/>
                  </a:lnTo>
                  <a:lnTo>
                    <a:pt x="20455" y="7610"/>
                  </a:lnTo>
                  <a:lnTo>
                    <a:pt x="20594" y="8187"/>
                  </a:lnTo>
                  <a:lnTo>
                    <a:pt x="20686" y="8809"/>
                  </a:lnTo>
                  <a:lnTo>
                    <a:pt x="20755" y="9455"/>
                  </a:lnTo>
                  <a:lnTo>
                    <a:pt x="20801" y="10101"/>
                  </a:lnTo>
                  <a:lnTo>
                    <a:pt x="20801" y="10793"/>
                  </a:lnTo>
                  <a:lnTo>
                    <a:pt x="20801" y="10793"/>
                  </a:lnTo>
                  <a:lnTo>
                    <a:pt x="20801" y="11484"/>
                  </a:lnTo>
                  <a:lnTo>
                    <a:pt x="20755" y="12199"/>
                  </a:lnTo>
                  <a:lnTo>
                    <a:pt x="20686" y="12937"/>
                  </a:lnTo>
                  <a:lnTo>
                    <a:pt x="20571" y="13652"/>
                  </a:lnTo>
                  <a:lnTo>
                    <a:pt x="20455" y="14390"/>
                  </a:lnTo>
                  <a:lnTo>
                    <a:pt x="20294" y="15128"/>
                  </a:lnTo>
                  <a:lnTo>
                    <a:pt x="20109" y="15866"/>
                  </a:lnTo>
                  <a:lnTo>
                    <a:pt x="19925" y="16604"/>
                  </a:lnTo>
                  <a:lnTo>
                    <a:pt x="19694" y="17319"/>
                  </a:lnTo>
                  <a:lnTo>
                    <a:pt x="19441" y="18033"/>
                  </a:lnTo>
                  <a:lnTo>
                    <a:pt x="19164" y="18748"/>
                  </a:lnTo>
                  <a:lnTo>
                    <a:pt x="18864" y="19440"/>
                  </a:lnTo>
                  <a:lnTo>
                    <a:pt x="18564" y="20132"/>
                  </a:lnTo>
                  <a:lnTo>
                    <a:pt x="18218" y="20778"/>
                  </a:lnTo>
                  <a:lnTo>
                    <a:pt x="17872" y="21423"/>
                  </a:lnTo>
                  <a:lnTo>
                    <a:pt x="17504" y="22046"/>
                  </a:lnTo>
                  <a:lnTo>
                    <a:pt x="17111" y="22646"/>
                  </a:lnTo>
                  <a:lnTo>
                    <a:pt x="16696" y="23199"/>
                  </a:lnTo>
                  <a:lnTo>
                    <a:pt x="16281" y="23729"/>
                  </a:lnTo>
                  <a:lnTo>
                    <a:pt x="15843" y="24237"/>
                  </a:lnTo>
                  <a:lnTo>
                    <a:pt x="15382" y="24721"/>
                  </a:lnTo>
                  <a:lnTo>
                    <a:pt x="14921" y="25136"/>
                  </a:lnTo>
                  <a:lnTo>
                    <a:pt x="14460" y="25551"/>
                  </a:lnTo>
                  <a:lnTo>
                    <a:pt x="13975" y="25897"/>
                  </a:lnTo>
                  <a:lnTo>
                    <a:pt x="13468" y="26197"/>
                  </a:lnTo>
                  <a:lnTo>
                    <a:pt x="12961" y="26451"/>
                  </a:lnTo>
                  <a:lnTo>
                    <a:pt x="12430" y="26681"/>
                  </a:lnTo>
                  <a:lnTo>
                    <a:pt x="11923" y="26843"/>
                  </a:lnTo>
                  <a:lnTo>
                    <a:pt x="11646" y="26889"/>
                  </a:lnTo>
                  <a:lnTo>
                    <a:pt x="11369" y="26935"/>
                  </a:lnTo>
                  <a:lnTo>
                    <a:pt x="11116" y="26981"/>
                  </a:lnTo>
                  <a:lnTo>
                    <a:pt x="10839" y="26981"/>
                  </a:lnTo>
                  <a:lnTo>
                    <a:pt x="10562" y="26981"/>
                  </a:lnTo>
                  <a:lnTo>
                    <a:pt x="10286" y="26981"/>
                  </a:lnTo>
                  <a:lnTo>
                    <a:pt x="10009" y="26958"/>
                  </a:lnTo>
                  <a:lnTo>
                    <a:pt x="9732" y="26912"/>
                  </a:lnTo>
                  <a:lnTo>
                    <a:pt x="9732" y="26912"/>
                  </a:lnTo>
                  <a:lnTo>
                    <a:pt x="9086" y="26773"/>
                  </a:lnTo>
                  <a:lnTo>
                    <a:pt x="8487" y="26612"/>
                  </a:lnTo>
                  <a:lnTo>
                    <a:pt x="7887" y="26427"/>
                  </a:lnTo>
                  <a:lnTo>
                    <a:pt x="7311" y="26220"/>
                  </a:lnTo>
                  <a:lnTo>
                    <a:pt x="6757" y="25989"/>
                  </a:lnTo>
                  <a:lnTo>
                    <a:pt x="6250" y="25736"/>
                  </a:lnTo>
                  <a:lnTo>
                    <a:pt x="5743" y="25459"/>
                  </a:lnTo>
                  <a:lnTo>
                    <a:pt x="5282" y="25159"/>
                  </a:lnTo>
                  <a:lnTo>
                    <a:pt x="4820" y="24836"/>
                  </a:lnTo>
                  <a:lnTo>
                    <a:pt x="4382" y="24513"/>
                  </a:lnTo>
                  <a:lnTo>
                    <a:pt x="3967" y="24145"/>
                  </a:lnTo>
                  <a:lnTo>
                    <a:pt x="3598" y="23752"/>
                  </a:lnTo>
                  <a:lnTo>
                    <a:pt x="3229" y="23360"/>
                  </a:lnTo>
                  <a:lnTo>
                    <a:pt x="2883" y="22922"/>
                  </a:lnTo>
                  <a:lnTo>
                    <a:pt x="2560" y="22484"/>
                  </a:lnTo>
                  <a:lnTo>
                    <a:pt x="2261" y="22023"/>
                  </a:lnTo>
                  <a:lnTo>
                    <a:pt x="1984" y="21539"/>
                  </a:lnTo>
                  <a:lnTo>
                    <a:pt x="1707" y="21054"/>
                  </a:lnTo>
                  <a:lnTo>
                    <a:pt x="1477" y="20547"/>
                  </a:lnTo>
                  <a:lnTo>
                    <a:pt x="1246" y="20017"/>
                  </a:lnTo>
                  <a:lnTo>
                    <a:pt x="1038" y="19463"/>
                  </a:lnTo>
                  <a:lnTo>
                    <a:pt x="854" y="18910"/>
                  </a:lnTo>
                  <a:lnTo>
                    <a:pt x="692" y="18333"/>
                  </a:lnTo>
                  <a:lnTo>
                    <a:pt x="554" y="17734"/>
                  </a:lnTo>
                  <a:lnTo>
                    <a:pt x="416" y="17134"/>
                  </a:lnTo>
                  <a:lnTo>
                    <a:pt x="300" y="16512"/>
                  </a:lnTo>
                  <a:lnTo>
                    <a:pt x="208" y="15889"/>
                  </a:lnTo>
                  <a:lnTo>
                    <a:pt x="139" y="15243"/>
                  </a:lnTo>
                  <a:lnTo>
                    <a:pt x="93" y="14574"/>
                  </a:lnTo>
                  <a:lnTo>
                    <a:pt x="47" y="13906"/>
                  </a:lnTo>
                  <a:lnTo>
                    <a:pt x="24" y="13237"/>
                  </a:lnTo>
                  <a:lnTo>
                    <a:pt x="1" y="12545"/>
                  </a:lnTo>
                  <a:lnTo>
                    <a:pt x="1" y="12545"/>
                  </a:lnTo>
                  <a:lnTo>
                    <a:pt x="24" y="11853"/>
                  </a:lnTo>
                  <a:lnTo>
                    <a:pt x="47" y="11161"/>
                  </a:lnTo>
                  <a:lnTo>
                    <a:pt x="116" y="10516"/>
                  </a:lnTo>
                  <a:lnTo>
                    <a:pt x="185" y="9870"/>
                  </a:lnTo>
                  <a:lnTo>
                    <a:pt x="277" y="9224"/>
                  </a:lnTo>
                  <a:lnTo>
                    <a:pt x="393" y="8625"/>
                  </a:lnTo>
                  <a:lnTo>
                    <a:pt x="531" y="8025"/>
                  </a:lnTo>
                  <a:lnTo>
                    <a:pt x="692" y="7449"/>
                  </a:lnTo>
                  <a:lnTo>
                    <a:pt x="854" y="6872"/>
                  </a:lnTo>
                  <a:lnTo>
                    <a:pt x="1061" y="6342"/>
                  </a:lnTo>
                  <a:lnTo>
                    <a:pt x="1269" y="5811"/>
                  </a:lnTo>
                  <a:lnTo>
                    <a:pt x="1500" y="5304"/>
                  </a:lnTo>
                  <a:lnTo>
                    <a:pt x="1753" y="4820"/>
                  </a:lnTo>
                  <a:lnTo>
                    <a:pt x="2030" y="4359"/>
                  </a:lnTo>
                  <a:lnTo>
                    <a:pt x="2307" y="3897"/>
                  </a:lnTo>
                  <a:lnTo>
                    <a:pt x="2606" y="3482"/>
                  </a:lnTo>
                  <a:lnTo>
                    <a:pt x="2929" y="3067"/>
                  </a:lnTo>
                  <a:lnTo>
                    <a:pt x="3275" y="2698"/>
                  </a:lnTo>
                  <a:lnTo>
                    <a:pt x="3644" y="2329"/>
                  </a:lnTo>
                  <a:lnTo>
                    <a:pt x="4013" y="2007"/>
                  </a:lnTo>
                  <a:lnTo>
                    <a:pt x="4405" y="1684"/>
                  </a:lnTo>
                  <a:lnTo>
                    <a:pt x="4820" y="1407"/>
                  </a:lnTo>
                  <a:lnTo>
                    <a:pt x="5235" y="1130"/>
                  </a:lnTo>
                  <a:lnTo>
                    <a:pt x="5674" y="900"/>
                  </a:lnTo>
                  <a:lnTo>
                    <a:pt x="6135" y="692"/>
                  </a:lnTo>
                  <a:lnTo>
                    <a:pt x="6596" y="508"/>
                  </a:lnTo>
                  <a:lnTo>
                    <a:pt x="7080" y="346"/>
                  </a:lnTo>
                  <a:lnTo>
                    <a:pt x="7588" y="231"/>
                  </a:lnTo>
                  <a:lnTo>
                    <a:pt x="8095" y="116"/>
                  </a:lnTo>
                  <a:lnTo>
                    <a:pt x="8625" y="46"/>
                  </a:lnTo>
                  <a:lnTo>
                    <a:pt x="9179" y="0"/>
                  </a:lnTo>
                  <a:lnTo>
                    <a:pt x="9732" y="0"/>
                  </a:lnTo>
                  <a:lnTo>
                    <a:pt x="9732" y="0"/>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0"/>
            <p:cNvSpPr/>
            <p:nvPr/>
          </p:nvSpPr>
          <p:spPr>
            <a:xfrm>
              <a:off x="7350182" y="2220526"/>
              <a:ext cx="163821" cy="235077"/>
            </a:xfrm>
            <a:custGeom>
              <a:avLst/>
              <a:gdLst/>
              <a:ahLst/>
              <a:cxnLst/>
              <a:rect l="l" t="t" r="r" b="b"/>
              <a:pathLst>
                <a:path w="4982" h="7149" extrusionOk="0">
                  <a:moveTo>
                    <a:pt x="1154" y="2237"/>
                  </a:moveTo>
                  <a:lnTo>
                    <a:pt x="1154" y="2237"/>
                  </a:lnTo>
                  <a:lnTo>
                    <a:pt x="1223" y="2099"/>
                  </a:lnTo>
                  <a:lnTo>
                    <a:pt x="1407" y="1753"/>
                  </a:lnTo>
                  <a:lnTo>
                    <a:pt x="1707" y="1291"/>
                  </a:lnTo>
                  <a:lnTo>
                    <a:pt x="1869" y="1038"/>
                  </a:lnTo>
                  <a:lnTo>
                    <a:pt x="2076" y="784"/>
                  </a:lnTo>
                  <a:lnTo>
                    <a:pt x="2307" y="554"/>
                  </a:lnTo>
                  <a:lnTo>
                    <a:pt x="2560" y="346"/>
                  </a:lnTo>
                  <a:lnTo>
                    <a:pt x="2814" y="185"/>
                  </a:lnTo>
                  <a:lnTo>
                    <a:pt x="2952" y="115"/>
                  </a:lnTo>
                  <a:lnTo>
                    <a:pt x="3091" y="69"/>
                  </a:lnTo>
                  <a:lnTo>
                    <a:pt x="3252" y="23"/>
                  </a:lnTo>
                  <a:lnTo>
                    <a:pt x="3391" y="0"/>
                  </a:lnTo>
                  <a:lnTo>
                    <a:pt x="3552" y="0"/>
                  </a:lnTo>
                  <a:lnTo>
                    <a:pt x="3713" y="0"/>
                  </a:lnTo>
                  <a:lnTo>
                    <a:pt x="3875" y="46"/>
                  </a:lnTo>
                  <a:lnTo>
                    <a:pt x="4036" y="92"/>
                  </a:lnTo>
                  <a:lnTo>
                    <a:pt x="4198" y="185"/>
                  </a:lnTo>
                  <a:lnTo>
                    <a:pt x="4382" y="277"/>
                  </a:lnTo>
                  <a:lnTo>
                    <a:pt x="4382" y="277"/>
                  </a:lnTo>
                  <a:lnTo>
                    <a:pt x="4544" y="415"/>
                  </a:lnTo>
                  <a:lnTo>
                    <a:pt x="4659" y="554"/>
                  </a:lnTo>
                  <a:lnTo>
                    <a:pt x="4774" y="738"/>
                  </a:lnTo>
                  <a:lnTo>
                    <a:pt x="4866" y="946"/>
                  </a:lnTo>
                  <a:lnTo>
                    <a:pt x="4936" y="1153"/>
                  </a:lnTo>
                  <a:lnTo>
                    <a:pt x="4959" y="1384"/>
                  </a:lnTo>
                  <a:lnTo>
                    <a:pt x="4982" y="1637"/>
                  </a:lnTo>
                  <a:lnTo>
                    <a:pt x="4982" y="1891"/>
                  </a:lnTo>
                  <a:lnTo>
                    <a:pt x="4959" y="2168"/>
                  </a:lnTo>
                  <a:lnTo>
                    <a:pt x="4913" y="2468"/>
                  </a:lnTo>
                  <a:lnTo>
                    <a:pt x="4843" y="2744"/>
                  </a:lnTo>
                  <a:lnTo>
                    <a:pt x="4751" y="3044"/>
                  </a:lnTo>
                  <a:lnTo>
                    <a:pt x="4659" y="3344"/>
                  </a:lnTo>
                  <a:lnTo>
                    <a:pt x="4520" y="3644"/>
                  </a:lnTo>
                  <a:lnTo>
                    <a:pt x="4382" y="3943"/>
                  </a:lnTo>
                  <a:lnTo>
                    <a:pt x="4244" y="4243"/>
                  </a:lnTo>
                  <a:lnTo>
                    <a:pt x="4059" y="4543"/>
                  </a:lnTo>
                  <a:lnTo>
                    <a:pt x="3875" y="4820"/>
                  </a:lnTo>
                  <a:lnTo>
                    <a:pt x="3667" y="5120"/>
                  </a:lnTo>
                  <a:lnTo>
                    <a:pt x="3460" y="5373"/>
                  </a:lnTo>
                  <a:lnTo>
                    <a:pt x="3229" y="5627"/>
                  </a:lnTo>
                  <a:lnTo>
                    <a:pt x="2999" y="5881"/>
                  </a:lnTo>
                  <a:lnTo>
                    <a:pt x="2745" y="6111"/>
                  </a:lnTo>
                  <a:lnTo>
                    <a:pt x="2468" y="6319"/>
                  </a:lnTo>
                  <a:lnTo>
                    <a:pt x="2191" y="6503"/>
                  </a:lnTo>
                  <a:lnTo>
                    <a:pt x="1915" y="6688"/>
                  </a:lnTo>
                  <a:lnTo>
                    <a:pt x="1615" y="6826"/>
                  </a:lnTo>
                  <a:lnTo>
                    <a:pt x="1292" y="6941"/>
                  </a:lnTo>
                  <a:lnTo>
                    <a:pt x="992" y="7057"/>
                  </a:lnTo>
                  <a:lnTo>
                    <a:pt x="669" y="7103"/>
                  </a:lnTo>
                  <a:lnTo>
                    <a:pt x="324" y="7149"/>
                  </a:lnTo>
                  <a:lnTo>
                    <a:pt x="1" y="7149"/>
                  </a:lnTo>
                  <a:lnTo>
                    <a:pt x="1154" y="2237"/>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0"/>
            <p:cNvSpPr/>
            <p:nvPr/>
          </p:nvSpPr>
          <p:spPr>
            <a:xfrm>
              <a:off x="6633618" y="2220526"/>
              <a:ext cx="166090" cy="242673"/>
            </a:xfrm>
            <a:custGeom>
              <a:avLst/>
              <a:gdLst/>
              <a:ahLst/>
              <a:cxnLst/>
              <a:rect l="l" t="t" r="r" b="b"/>
              <a:pathLst>
                <a:path w="5051" h="7380" extrusionOk="0">
                  <a:moveTo>
                    <a:pt x="3598" y="2237"/>
                  </a:moveTo>
                  <a:lnTo>
                    <a:pt x="3598" y="2237"/>
                  </a:lnTo>
                  <a:lnTo>
                    <a:pt x="3552" y="2099"/>
                  </a:lnTo>
                  <a:lnTo>
                    <a:pt x="3367" y="1753"/>
                  </a:lnTo>
                  <a:lnTo>
                    <a:pt x="3091" y="1291"/>
                  </a:lnTo>
                  <a:lnTo>
                    <a:pt x="2929" y="1038"/>
                  </a:lnTo>
                  <a:lnTo>
                    <a:pt x="2722" y="784"/>
                  </a:lnTo>
                  <a:lnTo>
                    <a:pt x="2514" y="554"/>
                  </a:lnTo>
                  <a:lnTo>
                    <a:pt x="2284" y="346"/>
                  </a:lnTo>
                  <a:lnTo>
                    <a:pt x="2030" y="185"/>
                  </a:lnTo>
                  <a:lnTo>
                    <a:pt x="1892" y="115"/>
                  </a:lnTo>
                  <a:lnTo>
                    <a:pt x="1753" y="69"/>
                  </a:lnTo>
                  <a:lnTo>
                    <a:pt x="1615" y="23"/>
                  </a:lnTo>
                  <a:lnTo>
                    <a:pt x="1476" y="0"/>
                  </a:lnTo>
                  <a:lnTo>
                    <a:pt x="1315" y="0"/>
                  </a:lnTo>
                  <a:lnTo>
                    <a:pt x="1177" y="0"/>
                  </a:lnTo>
                  <a:lnTo>
                    <a:pt x="1015" y="46"/>
                  </a:lnTo>
                  <a:lnTo>
                    <a:pt x="854" y="92"/>
                  </a:lnTo>
                  <a:lnTo>
                    <a:pt x="692" y="185"/>
                  </a:lnTo>
                  <a:lnTo>
                    <a:pt x="531" y="277"/>
                  </a:lnTo>
                  <a:lnTo>
                    <a:pt x="531" y="277"/>
                  </a:lnTo>
                  <a:lnTo>
                    <a:pt x="393" y="415"/>
                  </a:lnTo>
                  <a:lnTo>
                    <a:pt x="254" y="554"/>
                  </a:lnTo>
                  <a:lnTo>
                    <a:pt x="162" y="738"/>
                  </a:lnTo>
                  <a:lnTo>
                    <a:pt x="93" y="946"/>
                  </a:lnTo>
                  <a:lnTo>
                    <a:pt x="24" y="1176"/>
                  </a:lnTo>
                  <a:lnTo>
                    <a:pt x="1" y="1407"/>
                  </a:lnTo>
                  <a:lnTo>
                    <a:pt x="1" y="1660"/>
                  </a:lnTo>
                  <a:lnTo>
                    <a:pt x="1" y="1937"/>
                  </a:lnTo>
                  <a:lnTo>
                    <a:pt x="47" y="2214"/>
                  </a:lnTo>
                  <a:lnTo>
                    <a:pt x="93" y="2514"/>
                  </a:lnTo>
                  <a:lnTo>
                    <a:pt x="185" y="2813"/>
                  </a:lnTo>
                  <a:lnTo>
                    <a:pt x="277" y="3113"/>
                  </a:lnTo>
                  <a:lnTo>
                    <a:pt x="393" y="3436"/>
                  </a:lnTo>
                  <a:lnTo>
                    <a:pt x="508" y="3736"/>
                  </a:lnTo>
                  <a:lnTo>
                    <a:pt x="669" y="4059"/>
                  </a:lnTo>
                  <a:lnTo>
                    <a:pt x="831" y="4359"/>
                  </a:lnTo>
                  <a:lnTo>
                    <a:pt x="992" y="4658"/>
                  </a:lnTo>
                  <a:lnTo>
                    <a:pt x="1200" y="4958"/>
                  </a:lnTo>
                  <a:lnTo>
                    <a:pt x="1407" y="5258"/>
                  </a:lnTo>
                  <a:lnTo>
                    <a:pt x="1615" y="5535"/>
                  </a:lnTo>
                  <a:lnTo>
                    <a:pt x="1845" y="5811"/>
                  </a:lnTo>
                  <a:lnTo>
                    <a:pt x="2099" y="6065"/>
                  </a:lnTo>
                  <a:lnTo>
                    <a:pt x="2353" y="6296"/>
                  </a:lnTo>
                  <a:lnTo>
                    <a:pt x="2629" y="6526"/>
                  </a:lnTo>
                  <a:lnTo>
                    <a:pt x="2906" y="6711"/>
                  </a:lnTo>
                  <a:lnTo>
                    <a:pt x="3183" y="6895"/>
                  </a:lnTo>
                  <a:lnTo>
                    <a:pt x="3483" y="7057"/>
                  </a:lnTo>
                  <a:lnTo>
                    <a:pt x="3782" y="7172"/>
                  </a:lnTo>
                  <a:lnTo>
                    <a:pt x="4082" y="7287"/>
                  </a:lnTo>
                  <a:lnTo>
                    <a:pt x="4405" y="7333"/>
                  </a:lnTo>
                  <a:lnTo>
                    <a:pt x="4728" y="7379"/>
                  </a:lnTo>
                  <a:lnTo>
                    <a:pt x="5051" y="7379"/>
                  </a:lnTo>
                  <a:lnTo>
                    <a:pt x="3598" y="2237"/>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0"/>
            <p:cNvSpPr/>
            <p:nvPr/>
          </p:nvSpPr>
          <p:spPr>
            <a:xfrm>
              <a:off x="6645752" y="2268271"/>
              <a:ext cx="115286" cy="117588"/>
            </a:xfrm>
            <a:custGeom>
              <a:avLst/>
              <a:gdLst/>
              <a:ahLst/>
              <a:cxnLst/>
              <a:rect l="l" t="t" r="r" b="b"/>
              <a:pathLst>
                <a:path w="3506" h="3576" extrusionOk="0">
                  <a:moveTo>
                    <a:pt x="3483" y="3529"/>
                  </a:moveTo>
                  <a:lnTo>
                    <a:pt x="3483" y="3529"/>
                  </a:lnTo>
                  <a:lnTo>
                    <a:pt x="3506" y="3529"/>
                  </a:lnTo>
                  <a:lnTo>
                    <a:pt x="3506" y="3529"/>
                  </a:lnTo>
                  <a:lnTo>
                    <a:pt x="3506" y="3529"/>
                  </a:lnTo>
                  <a:lnTo>
                    <a:pt x="3506" y="3506"/>
                  </a:lnTo>
                  <a:lnTo>
                    <a:pt x="3506" y="3483"/>
                  </a:lnTo>
                  <a:lnTo>
                    <a:pt x="3506" y="3483"/>
                  </a:lnTo>
                  <a:lnTo>
                    <a:pt x="3437" y="2976"/>
                  </a:lnTo>
                  <a:lnTo>
                    <a:pt x="3437" y="2976"/>
                  </a:lnTo>
                  <a:lnTo>
                    <a:pt x="3367" y="2676"/>
                  </a:lnTo>
                  <a:lnTo>
                    <a:pt x="3275" y="2353"/>
                  </a:lnTo>
                  <a:lnTo>
                    <a:pt x="3160" y="2053"/>
                  </a:lnTo>
                  <a:lnTo>
                    <a:pt x="3045" y="1730"/>
                  </a:lnTo>
                  <a:lnTo>
                    <a:pt x="3045" y="1730"/>
                  </a:lnTo>
                  <a:lnTo>
                    <a:pt x="2906" y="1431"/>
                  </a:lnTo>
                  <a:lnTo>
                    <a:pt x="2745" y="1154"/>
                  </a:lnTo>
                  <a:lnTo>
                    <a:pt x="2560" y="900"/>
                  </a:lnTo>
                  <a:lnTo>
                    <a:pt x="2353" y="693"/>
                  </a:lnTo>
                  <a:lnTo>
                    <a:pt x="2353" y="693"/>
                  </a:lnTo>
                  <a:lnTo>
                    <a:pt x="2122" y="485"/>
                  </a:lnTo>
                  <a:lnTo>
                    <a:pt x="2122" y="485"/>
                  </a:lnTo>
                  <a:lnTo>
                    <a:pt x="1753" y="255"/>
                  </a:lnTo>
                  <a:lnTo>
                    <a:pt x="1753" y="255"/>
                  </a:lnTo>
                  <a:lnTo>
                    <a:pt x="1523" y="139"/>
                  </a:lnTo>
                  <a:lnTo>
                    <a:pt x="1523" y="139"/>
                  </a:lnTo>
                  <a:lnTo>
                    <a:pt x="1269" y="47"/>
                  </a:lnTo>
                  <a:lnTo>
                    <a:pt x="1269" y="47"/>
                  </a:lnTo>
                  <a:lnTo>
                    <a:pt x="1084" y="1"/>
                  </a:lnTo>
                  <a:lnTo>
                    <a:pt x="923" y="1"/>
                  </a:lnTo>
                  <a:lnTo>
                    <a:pt x="762" y="24"/>
                  </a:lnTo>
                  <a:lnTo>
                    <a:pt x="623" y="70"/>
                  </a:lnTo>
                  <a:lnTo>
                    <a:pt x="508" y="116"/>
                  </a:lnTo>
                  <a:lnTo>
                    <a:pt x="393" y="208"/>
                  </a:lnTo>
                  <a:lnTo>
                    <a:pt x="300" y="301"/>
                  </a:lnTo>
                  <a:lnTo>
                    <a:pt x="231" y="393"/>
                  </a:lnTo>
                  <a:lnTo>
                    <a:pt x="231" y="393"/>
                  </a:lnTo>
                  <a:lnTo>
                    <a:pt x="139" y="577"/>
                  </a:lnTo>
                  <a:lnTo>
                    <a:pt x="70" y="762"/>
                  </a:lnTo>
                  <a:lnTo>
                    <a:pt x="24" y="969"/>
                  </a:lnTo>
                  <a:lnTo>
                    <a:pt x="1" y="1177"/>
                  </a:lnTo>
                  <a:lnTo>
                    <a:pt x="1" y="1385"/>
                  </a:lnTo>
                  <a:lnTo>
                    <a:pt x="24" y="1592"/>
                  </a:lnTo>
                  <a:lnTo>
                    <a:pt x="47" y="1777"/>
                  </a:lnTo>
                  <a:lnTo>
                    <a:pt x="93" y="1961"/>
                  </a:lnTo>
                  <a:lnTo>
                    <a:pt x="93" y="1961"/>
                  </a:lnTo>
                  <a:lnTo>
                    <a:pt x="185" y="2215"/>
                  </a:lnTo>
                  <a:lnTo>
                    <a:pt x="185" y="2215"/>
                  </a:lnTo>
                  <a:lnTo>
                    <a:pt x="346" y="2584"/>
                  </a:lnTo>
                  <a:lnTo>
                    <a:pt x="346" y="2584"/>
                  </a:lnTo>
                  <a:lnTo>
                    <a:pt x="346" y="2607"/>
                  </a:lnTo>
                  <a:lnTo>
                    <a:pt x="370" y="2607"/>
                  </a:lnTo>
                  <a:lnTo>
                    <a:pt x="370" y="2607"/>
                  </a:lnTo>
                  <a:lnTo>
                    <a:pt x="393" y="2584"/>
                  </a:lnTo>
                  <a:lnTo>
                    <a:pt x="393" y="2561"/>
                  </a:lnTo>
                  <a:lnTo>
                    <a:pt x="393" y="2561"/>
                  </a:lnTo>
                  <a:lnTo>
                    <a:pt x="254" y="2192"/>
                  </a:lnTo>
                  <a:lnTo>
                    <a:pt x="254" y="2192"/>
                  </a:lnTo>
                  <a:lnTo>
                    <a:pt x="208" y="1938"/>
                  </a:lnTo>
                  <a:lnTo>
                    <a:pt x="208" y="1938"/>
                  </a:lnTo>
                  <a:lnTo>
                    <a:pt x="185" y="1777"/>
                  </a:lnTo>
                  <a:lnTo>
                    <a:pt x="162" y="1615"/>
                  </a:lnTo>
                  <a:lnTo>
                    <a:pt x="162" y="1431"/>
                  </a:lnTo>
                  <a:lnTo>
                    <a:pt x="185" y="1246"/>
                  </a:lnTo>
                  <a:lnTo>
                    <a:pt x="231" y="1039"/>
                  </a:lnTo>
                  <a:lnTo>
                    <a:pt x="277" y="877"/>
                  </a:lnTo>
                  <a:lnTo>
                    <a:pt x="346" y="693"/>
                  </a:lnTo>
                  <a:lnTo>
                    <a:pt x="439" y="554"/>
                  </a:lnTo>
                  <a:lnTo>
                    <a:pt x="439" y="554"/>
                  </a:lnTo>
                  <a:lnTo>
                    <a:pt x="577" y="416"/>
                  </a:lnTo>
                  <a:lnTo>
                    <a:pt x="646" y="370"/>
                  </a:lnTo>
                  <a:lnTo>
                    <a:pt x="738" y="347"/>
                  </a:lnTo>
                  <a:lnTo>
                    <a:pt x="831" y="324"/>
                  </a:lnTo>
                  <a:lnTo>
                    <a:pt x="946" y="324"/>
                  </a:lnTo>
                  <a:lnTo>
                    <a:pt x="1061" y="324"/>
                  </a:lnTo>
                  <a:lnTo>
                    <a:pt x="1200" y="370"/>
                  </a:lnTo>
                  <a:lnTo>
                    <a:pt x="1200" y="370"/>
                  </a:lnTo>
                  <a:lnTo>
                    <a:pt x="1407" y="416"/>
                  </a:lnTo>
                  <a:lnTo>
                    <a:pt x="1407" y="416"/>
                  </a:lnTo>
                  <a:lnTo>
                    <a:pt x="1592" y="508"/>
                  </a:lnTo>
                  <a:lnTo>
                    <a:pt x="1592" y="508"/>
                  </a:lnTo>
                  <a:lnTo>
                    <a:pt x="1961" y="716"/>
                  </a:lnTo>
                  <a:lnTo>
                    <a:pt x="1961" y="716"/>
                  </a:lnTo>
                  <a:lnTo>
                    <a:pt x="2168" y="877"/>
                  </a:lnTo>
                  <a:lnTo>
                    <a:pt x="2168" y="877"/>
                  </a:lnTo>
                  <a:lnTo>
                    <a:pt x="2376" y="1085"/>
                  </a:lnTo>
                  <a:lnTo>
                    <a:pt x="2560" y="1315"/>
                  </a:lnTo>
                  <a:lnTo>
                    <a:pt x="2722" y="1569"/>
                  </a:lnTo>
                  <a:lnTo>
                    <a:pt x="2860" y="1823"/>
                  </a:lnTo>
                  <a:lnTo>
                    <a:pt x="2860" y="1823"/>
                  </a:lnTo>
                  <a:lnTo>
                    <a:pt x="2998" y="2122"/>
                  </a:lnTo>
                  <a:lnTo>
                    <a:pt x="3114" y="2422"/>
                  </a:lnTo>
                  <a:lnTo>
                    <a:pt x="3206" y="2722"/>
                  </a:lnTo>
                  <a:lnTo>
                    <a:pt x="3298" y="3022"/>
                  </a:lnTo>
                  <a:lnTo>
                    <a:pt x="3298" y="3022"/>
                  </a:lnTo>
                  <a:lnTo>
                    <a:pt x="3413" y="3506"/>
                  </a:lnTo>
                  <a:lnTo>
                    <a:pt x="3413" y="3506"/>
                  </a:lnTo>
                  <a:lnTo>
                    <a:pt x="3413" y="3529"/>
                  </a:lnTo>
                  <a:lnTo>
                    <a:pt x="3413" y="3552"/>
                  </a:lnTo>
                  <a:lnTo>
                    <a:pt x="3413" y="3552"/>
                  </a:lnTo>
                  <a:lnTo>
                    <a:pt x="3413" y="3552"/>
                  </a:lnTo>
                  <a:lnTo>
                    <a:pt x="3437" y="3552"/>
                  </a:lnTo>
                  <a:lnTo>
                    <a:pt x="3437" y="3552"/>
                  </a:lnTo>
                  <a:lnTo>
                    <a:pt x="3437" y="3575"/>
                  </a:lnTo>
                  <a:lnTo>
                    <a:pt x="3460" y="3575"/>
                  </a:lnTo>
                  <a:lnTo>
                    <a:pt x="3460" y="3575"/>
                  </a:lnTo>
                  <a:lnTo>
                    <a:pt x="3483" y="3552"/>
                  </a:lnTo>
                  <a:lnTo>
                    <a:pt x="3483" y="3529"/>
                  </a:lnTo>
                  <a:lnTo>
                    <a:pt x="3483" y="352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0"/>
            <p:cNvSpPr/>
            <p:nvPr/>
          </p:nvSpPr>
          <p:spPr>
            <a:xfrm>
              <a:off x="6686690" y="2288000"/>
              <a:ext cx="56163" cy="144091"/>
            </a:xfrm>
            <a:custGeom>
              <a:avLst/>
              <a:gdLst/>
              <a:ahLst/>
              <a:cxnLst/>
              <a:rect l="l" t="t" r="r" b="b"/>
              <a:pathLst>
                <a:path w="1708" h="4382" extrusionOk="0">
                  <a:moveTo>
                    <a:pt x="808" y="24"/>
                  </a:moveTo>
                  <a:lnTo>
                    <a:pt x="808" y="24"/>
                  </a:lnTo>
                  <a:lnTo>
                    <a:pt x="762" y="0"/>
                  </a:lnTo>
                  <a:lnTo>
                    <a:pt x="762" y="0"/>
                  </a:lnTo>
                  <a:lnTo>
                    <a:pt x="647" y="0"/>
                  </a:lnTo>
                  <a:lnTo>
                    <a:pt x="554" y="47"/>
                  </a:lnTo>
                  <a:lnTo>
                    <a:pt x="554" y="47"/>
                  </a:lnTo>
                  <a:lnTo>
                    <a:pt x="485" y="93"/>
                  </a:lnTo>
                  <a:lnTo>
                    <a:pt x="416" y="162"/>
                  </a:lnTo>
                  <a:lnTo>
                    <a:pt x="278" y="300"/>
                  </a:lnTo>
                  <a:lnTo>
                    <a:pt x="278" y="300"/>
                  </a:lnTo>
                  <a:lnTo>
                    <a:pt x="162" y="485"/>
                  </a:lnTo>
                  <a:lnTo>
                    <a:pt x="93" y="715"/>
                  </a:lnTo>
                  <a:lnTo>
                    <a:pt x="24" y="946"/>
                  </a:lnTo>
                  <a:lnTo>
                    <a:pt x="1" y="1130"/>
                  </a:lnTo>
                  <a:lnTo>
                    <a:pt x="1" y="1130"/>
                  </a:lnTo>
                  <a:lnTo>
                    <a:pt x="1" y="1361"/>
                  </a:lnTo>
                  <a:lnTo>
                    <a:pt x="24" y="1592"/>
                  </a:lnTo>
                  <a:lnTo>
                    <a:pt x="93" y="2053"/>
                  </a:lnTo>
                  <a:lnTo>
                    <a:pt x="139" y="2283"/>
                  </a:lnTo>
                  <a:lnTo>
                    <a:pt x="208" y="2514"/>
                  </a:lnTo>
                  <a:lnTo>
                    <a:pt x="278" y="2722"/>
                  </a:lnTo>
                  <a:lnTo>
                    <a:pt x="393" y="2952"/>
                  </a:lnTo>
                  <a:lnTo>
                    <a:pt x="393" y="2952"/>
                  </a:lnTo>
                  <a:lnTo>
                    <a:pt x="485" y="3160"/>
                  </a:lnTo>
                  <a:lnTo>
                    <a:pt x="600" y="3367"/>
                  </a:lnTo>
                  <a:lnTo>
                    <a:pt x="739" y="3575"/>
                  </a:lnTo>
                  <a:lnTo>
                    <a:pt x="877" y="3759"/>
                  </a:lnTo>
                  <a:lnTo>
                    <a:pt x="877" y="3759"/>
                  </a:lnTo>
                  <a:lnTo>
                    <a:pt x="1039" y="3921"/>
                  </a:lnTo>
                  <a:lnTo>
                    <a:pt x="1200" y="4082"/>
                  </a:lnTo>
                  <a:lnTo>
                    <a:pt x="1384" y="4221"/>
                  </a:lnTo>
                  <a:lnTo>
                    <a:pt x="1592" y="4359"/>
                  </a:lnTo>
                  <a:lnTo>
                    <a:pt x="1592" y="4359"/>
                  </a:lnTo>
                  <a:lnTo>
                    <a:pt x="1661" y="4382"/>
                  </a:lnTo>
                  <a:lnTo>
                    <a:pt x="1707" y="4336"/>
                  </a:lnTo>
                  <a:lnTo>
                    <a:pt x="1707" y="4336"/>
                  </a:lnTo>
                  <a:lnTo>
                    <a:pt x="1707" y="4267"/>
                  </a:lnTo>
                  <a:lnTo>
                    <a:pt x="1684" y="4221"/>
                  </a:lnTo>
                  <a:lnTo>
                    <a:pt x="1684" y="4221"/>
                  </a:lnTo>
                  <a:lnTo>
                    <a:pt x="1500" y="4082"/>
                  </a:lnTo>
                  <a:lnTo>
                    <a:pt x="1361" y="3944"/>
                  </a:lnTo>
                  <a:lnTo>
                    <a:pt x="1062" y="3598"/>
                  </a:lnTo>
                  <a:lnTo>
                    <a:pt x="1062" y="3598"/>
                  </a:lnTo>
                  <a:lnTo>
                    <a:pt x="808" y="3229"/>
                  </a:lnTo>
                  <a:lnTo>
                    <a:pt x="600" y="2860"/>
                  </a:lnTo>
                  <a:lnTo>
                    <a:pt x="600" y="2860"/>
                  </a:lnTo>
                  <a:lnTo>
                    <a:pt x="439" y="2422"/>
                  </a:lnTo>
                  <a:lnTo>
                    <a:pt x="324" y="2007"/>
                  </a:lnTo>
                  <a:lnTo>
                    <a:pt x="254" y="1569"/>
                  </a:lnTo>
                  <a:lnTo>
                    <a:pt x="231" y="1361"/>
                  </a:lnTo>
                  <a:lnTo>
                    <a:pt x="231" y="1154"/>
                  </a:lnTo>
                  <a:lnTo>
                    <a:pt x="231" y="1154"/>
                  </a:lnTo>
                  <a:lnTo>
                    <a:pt x="231" y="969"/>
                  </a:lnTo>
                  <a:lnTo>
                    <a:pt x="278" y="761"/>
                  </a:lnTo>
                  <a:lnTo>
                    <a:pt x="324" y="577"/>
                  </a:lnTo>
                  <a:lnTo>
                    <a:pt x="416" y="393"/>
                  </a:lnTo>
                  <a:lnTo>
                    <a:pt x="416" y="393"/>
                  </a:lnTo>
                  <a:lnTo>
                    <a:pt x="508" y="254"/>
                  </a:lnTo>
                  <a:lnTo>
                    <a:pt x="623" y="162"/>
                  </a:lnTo>
                  <a:lnTo>
                    <a:pt x="623" y="162"/>
                  </a:lnTo>
                  <a:lnTo>
                    <a:pt x="785" y="93"/>
                  </a:lnTo>
                  <a:lnTo>
                    <a:pt x="785" y="93"/>
                  </a:lnTo>
                  <a:lnTo>
                    <a:pt x="808" y="70"/>
                  </a:lnTo>
                  <a:lnTo>
                    <a:pt x="808" y="70"/>
                  </a:lnTo>
                  <a:lnTo>
                    <a:pt x="831" y="70"/>
                  </a:lnTo>
                  <a:lnTo>
                    <a:pt x="831" y="47"/>
                  </a:lnTo>
                  <a:lnTo>
                    <a:pt x="831" y="47"/>
                  </a:lnTo>
                  <a:lnTo>
                    <a:pt x="831" y="24"/>
                  </a:lnTo>
                  <a:lnTo>
                    <a:pt x="808" y="24"/>
                  </a:lnTo>
                  <a:lnTo>
                    <a:pt x="808" y="24"/>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0"/>
            <p:cNvSpPr/>
            <p:nvPr/>
          </p:nvSpPr>
          <p:spPr>
            <a:xfrm>
              <a:off x="7360803" y="2264489"/>
              <a:ext cx="126663" cy="149418"/>
            </a:xfrm>
            <a:custGeom>
              <a:avLst/>
              <a:gdLst/>
              <a:ahLst/>
              <a:cxnLst/>
              <a:rect l="l" t="t" r="r" b="b"/>
              <a:pathLst>
                <a:path w="3852" h="4544" extrusionOk="0">
                  <a:moveTo>
                    <a:pt x="93" y="4520"/>
                  </a:moveTo>
                  <a:lnTo>
                    <a:pt x="93" y="4520"/>
                  </a:lnTo>
                  <a:lnTo>
                    <a:pt x="139" y="4520"/>
                  </a:lnTo>
                  <a:lnTo>
                    <a:pt x="185" y="4497"/>
                  </a:lnTo>
                  <a:lnTo>
                    <a:pt x="185" y="4497"/>
                  </a:lnTo>
                  <a:lnTo>
                    <a:pt x="277" y="4382"/>
                  </a:lnTo>
                  <a:lnTo>
                    <a:pt x="346" y="4244"/>
                  </a:lnTo>
                  <a:lnTo>
                    <a:pt x="439" y="3967"/>
                  </a:lnTo>
                  <a:lnTo>
                    <a:pt x="439" y="3967"/>
                  </a:lnTo>
                  <a:lnTo>
                    <a:pt x="923" y="2814"/>
                  </a:lnTo>
                  <a:lnTo>
                    <a:pt x="923" y="2814"/>
                  </a:lnTo>
                  <a:lnTo>
                    <a:pt x="1177" y="2237"/>
                  </a:lnTo>
                  <a:lnTo>
                    <a:pt x="1453" y="1684"/>
                  </a:lnTo>
                  <a:lnTo>
                    <a:pt x="1453" y="1684"/>
                  </a:lnTo>
                  <a:lnTo>
                    <a:pt x="1615" y="1407"/>
                  </a:lnTo>
                  <a:lnTo>
                    <a:pt x="1776" y="1131"/>
                  </a:lnTo>
                  <a:lnTo>
                    <a:pt x="1961" y="877"/>
                  </a:lnTo>
                  <a:lnTo>
                    <a:pt x="2191" y="623"/>
                  </a:lnTo>
                  <a:lnTo>
                    <a:pt x="2191" y="623"/>
                  </a:lnTo>
                  <a:lnTo>
                    <a:pt x="2307" y="508"/>
                  </a:lnTo>
                  <a:lnTo>
                    <a:pt x="2445" y="393"/>
                  </a:lnTo>
                  <a:lnTo>
                    <a:pt x="2445" y="393"/>
                  </a:lnTo>
                  <a:lnTo>
                    <a:pt x="2629" y="300"/>
                  </a:lnTo>
                  <a:lnTo>
                    <a:pt x="2837" y="231"/>
                  </a:lnTo>
                  <a:lnTo>
                    <a:pt x="3044" y="185"/>
                  </a:lnTo>
                  <a:lnTo>
                    <a:pt x="3252" y="208"/>
                  </a:lnTo>
                  <a:lnTo>
                    <a:pt x="3252" y="208"/>
                  </a:lnTo>
                  <a:lnTo>
                    <a:pt x="3437" y="254"/>
                  </a:lnTo>
                  <a:lnTo>
                    <a:pt x="3529" y="300"/>
                  </a:lnTo>
                  <a:lnTo>
                    <a:pt x="3621" y="370"/>
                  </a:lnTo>
                  <a:lnTo>
                    <a:pt x="3690" y="439"/>
                  </a:lnTo>
                  <a:lnTo>
                    <a:pt x="3736" y="531"/>
                  </a:lnTo>
                  <a:lnTo>
                    <a:pt x="3805" y="623"/>
                  </a:lnTo>
                  <a:lnTo>
                    <a:pt x="3852" y="739"/>
                  </a:lnTo>
                  <a:lnTo>
                    <a:pt x="3852" y="739"/>
                  </a:lnTo>
                  <a:lnTo>
                    <a:pt x="3852" y="762"/>
                  </a:lnTo>
                  <a:lnTo>
                    <a:pt x="3852" y="762"/>
                  </a:lnTo>
                  <a:lnTo>
                    <a:pt x="3852" y="739"/>
                  </a:lnTo>
                  <a:lnTo>
                    <a:pt x="3852" y="739"/>
                  </a:lnTo>
                  <a:lnTo>
                    <a:pt x="3829" y="577"/>
                  </a:lnTo>
                  <a:lnTo>
                    <a:pt x="3759" y="439"/>
                  </a:lnTo>
                  <a:lnTo>
                    <a:pt x="3667" y="323"/>
                  </a:lnTo>
                  <a:lnTo>
                    <a:pt x="3575" y="231"/>
                  </a:lnTo>
                  <a:lnTo>
                    <a:pt x="3460" y="139"/>
                  </a:lnTo>
                  <a:lnTo>
                    <a:pt x="3344" y="93"/>
                  </a:lnTo>
                  <a:lnTo>
                    <a:pt x="3206" y="47"/>
                  </a:lnTo>
                  <a:lnTo>
                    <a:pt x="3044" y="1"/>
                  </a:lnTo>
                  <a:lnTo>
                    <a:pt x="3044" y="1"/>
                  </a:lnTo>
                  <a:lnTo>
                    <a:pt x="2837" y="1"/>
                  </a:lnTo>
                  <a:lnTo>
                    <a:pt x="2629" y="1"/>
                  </a:lnTo>
                  <a:lnTo>
                    <a:pt x="2422" y="47"/>
                  </a:lnTo>
                  <a:lnTo>
                    <a:pt x="2214" y="139"/>
                  </a:lnTo>
                  <a:lnTo>
                    <a:pt x="2214" y="139"/>
                  </a:lnTo>
                  <a:lnTo>
                    <a:pt x="2053" y="231"/>
                  </a:lnTo>
                  <a:lnTo>
                    <a:pt x="1891" y="370"/>
                  </a:lnTo>
                  <a:lnTo>
                    <a:pt x="1891" y="370"/>
                  </a:lnTo>
                  <a:lnTo>
                    <a:pt x="1592" y="715"/>
                  </a:lnTo>
                  <a:lnTo>
                    <a:pt x="1315" y="1108"/>
                  </a:lnTo>
                  <a:lnTo>
                    <a:pt x="1084" y="1500"/>
                  </a:lnTo>
                  <a:lnTo>
                    <a:pt x="877" y="1915"/>
                  </a:lnTo>
                  <a:lnTo>
                    <a:pt x="877" y="1915"/>
                  </a:lnTo>
                  <a:lnTo>
                    <a:pt x="692" y="2307"/>
                  </a:lnTo>
                  <a:lnTo>
                    <a:pt x="531" y="2722"/>
                  </a:lnTo>
                  <a:lnTo>
                    <a:pt x="531" y="2722"/>
                  </a:lnTo>
                  <a:lnTo>
                    <a:pt x="323" y="3344"/>
                  </a:lnTo>
                  <a:lnTo>
                    <a:pt x="139" y="3967"/>
                  </a:lnTo>
                  <a:lnTo>
                    <a:pt x="139" y="3967"/>
                  </a:lnTo>
                  <a:lnTo>
                    <a:pt x="24" y="4382"/>
                  </a:lnTo>
                  <a:lnTo>
                    <a:pt x="24" y="4382"/>
                  </a:lnTo>
                  <a:lnTo>
                    <a:pt x="1" y="4428"/>
                  </a:lnTo>
                  <a:lnTo>
                    <a:pt x="1" y="4428"/>
                  </a:lnTo>
                  <a:lnTo>
                    <a:pt x="24" y="4474"/>
                  </a:lnTo>
                  <a:lnTo>
                    <a:pt x="47" y="4497"/>
                  </a:lnTo>
                  <a:lnTo>
                    <a:pt x="47" y="4497"/>
                  </a:lnTo>
                  <a:lnTo>
                    <a:pt x="47" y="4520"/>
                  </a:lnTo>
                  <a:lnTo>
                    <a:pt x="70" y="4544"/>
                  </a:lnTo>
                  <a:lnTo>
                    <a:pt x="70" y="4544"/>
                  </a:lnTo>
                  <a:lnTo>
                    <a:pt x="93" y="4544"/>
                  </a:lnTo>
                  <a:lnTo>
                    <a:pt x="93" y="4520"/>
                  </a:lnTo>
                  <a:lnTo>
                    <a:pt x="93" y="452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0"/>
            <p:cNvSpPr/>
            <p:nvPr/>
          </p:nvSpPr>
          <p:spPr>
            <a:xfrm>
              <a:off x="7394935" y="2294050"/>
              <a:ext cx="59156" cy="117588"/>
            </a:xfrm>
            <a:custGeom>
              <a:avLst/>
              <a:gdLst/>
              <a:ahLst/>
              <a:cxnLst/>
              <a:rect l="l" t="t" r="r" b="b"/>
              <a:pathLst>
                <a:path w="1799" h="3576" extrusionOk="0">
                  <a:moveTo>
                    <a:pt x="484" y="24"/>
                  </a:moveTo>
                  <a:lnTo>
                    <a:pt x="484" y="24"/>
                  </a:lnTo>
                  <a:lnTo>
                    <a:pt x="508" y="47"/>
                  </a:lnTo>
                  <a:lnTo>
                    <a:pt x="508" y="93"/>
                  </a:lnTo>
                  <a:lnTo>
                    <a:pt x="508" y="93"/>
                  </a:lnTo>
                  <a:lnTo>
                    <a:pt x="484" y="116"/>
                  </a:lnTo>
                  <a:lnTo>
                    <a:pt x="484" y="139"/>
                  </a:lnTo>
                  <a:lnTo>
                    <a:pt x="484" y="139"/>
                  </a:lnTo>
                  <a:lnTo>
                    <a:pt x="484" y="139"/>
                  </a:lnTo>
                  <a:lnTo>
                    <a:pt x="508" y="162"/>
                  </a:lnTo>
                  <a:lnTo>
                    <a:pt x="508" y="162"/>
                  </a:lnTo>
                  <a:lnTo>
                    <a:pt x="508" y="209"/>
                  </a:lnTo>
                  <a:lnTo>
                    <a:pt x="508" y="232"/>
                  </a:lnTo>
                  <a:lnTo>
                    <a:pt x="508" y="232"/>
                  </a:lnTo>
                  <a:lnTo>
                    <a:pt x="461" y="209"/>
                  </a:lnTo>
                  <a:lnTo>
                    <a:pt x="531" y="255"/>
                  </a:lnTo>
                  <a:lnTo>
                    <a:pt x="531" y="255"/>
                  </a:lnTo>
                  <a:lnTo>
                    <a:pt x="554" y="255"/>
                  </a:lnTo>
                  <a:lnTo>
                    <a:pt x="600" y="255"/>
                  </a:lnTo>
                  <a:lnTo>
                    <a:pt x="600" y="255"/>
                  </a:lnTo>
                  <a:lnTo>
                    <a:pt x="784" y="301"/>
                  </a:lnTo>
                  <a:lnTo>
                    <a:pt x="946" y="370"/>
                  </a:lnTo>
                  <a:lnTo>
                    <a:pt x="1084" y="462"/>
                  </a:lnTo>
                  <a:lnTo>
                    <a:pt x="1222" y="601"/>
                  </a:lnTo>
                  <a:lnTo>
                    <a:pt x="1222" y="601"/>
                  </a:lnTo>
                  <a:lnTo>
                    <a:pt x="1338" y="762"/>
                  </a:lnTo>
                  <a:lnTo>
                    <a:pt x="1407" y="923"/>
                  </a:lnTo>
                  <a:lnTo>
                    <a:pt x="1453" y="1131"/>
                  </a:lnTo>
                  <a:lnTo>
                    <a:pt x="1430" y="1315"/>
                  </a:lnTo>
                  <a:lnTo>
                    <a:pt x="1430" y="1315"/>
                  </a:lnTo>
                  <a:lnTo>
                    <a:pt x="1384" y="1638"/>
                  </a:lnTo>
                  <a:lnTo>
                    <a:pt x="1269" y="1938"/>
                  </a:lnTo>
                  <a:lnTo>
                    <a:pt x="1130" y="2215"/>
                  </a:lnTo>
                  <a:lnTo>
                    <a:pt x="946" y="2468"/>
                  </a:lnTo>
                  <a:lnTo>
                    <a:pt x="946" y="2468"/>
                  </a:lnTo>
                  <a:lnTo>
                    <a:pt x="761" y="2722"/>
                  </a:lnTo>
                  <a:lnTo>
                    <a:pt x="531" y="2953"/>
                  </a:lnTo>
                  <a:lnTo>
                    <a:pt x="300" y="3183"/>
                  </a:lnTo>
                  <a:lnTo>
                    <a:pt x="46" y="3414"/>
                  </a:lnTo>
                  <a:lnTo>
                    <a:pt x="46" y="3414"/>
                  </a:lnTo>
                  <a:lnTo>
                    <a:pt x="23" y="3437"/>
                  </a:lnTo>
                  <a:lnTo>
                    <a:pt x="0" y="3460"/>
                  </a:lnTo>
                  <a:lnTo>
                    <a:pt x="0" y="3506"/>
                  </a:lnTo>
                  <a:lnTo>
                    <a:pt x="23" y="3529"/>
                  </a:lnTo>
                  <a:lnTo>
                    <a:pt x="23" y="3529"/>
                  </a:lnTo>
                  <a:lnTo>
                    <a:pt x="46" y="3552"/>
                  </a:lnTo>
                  <a:lnTo>
                    <a:pt x="69" y="3575"/>
                  </a:lnTo>
                  <a:lnTo>
                    <a:pt x="116" y="3552"/>
                  </a:lnTo>
                  <a:lnTo>
                    <a:pt x="139" y="3552"/>
                  </a:lnTo>
                  <a:lnTo>
                    <a:pt x="139" y="3552"/>
                  </a:lnTo>
                  <a:lnTo>
                    <a:pt x="484" y="3299"/>
                  </a:lnTo>
                  <a:lnTo>
                    <a:pt x="807" y="3022"/>
                  </a:lnTo>
                  <a:lnTo>
                    <a:pt x="1107" y="2745"/>
                  </a:lnTo>
                  <a:lnTo>
                    <a:pt x="1361" y="2422"/>
                  </a:lnTo>
                  <a:lnTo>
                    <a:pt x="1361" y="2422"/>
                  </a:lnTo>
                  <a:lnTo>
                    <a:pt x="1499" y="2192"/>
                  </a:lnTo>
                  <a:lnTo>
                    <a:pt x="1638" y="1938"/>
                  </a:lnTo>
                  <a:lnTo>
                    <a:pt x="1730" y="1661"/>
                  </a:lnTo>
                  <a:lnTo>
                    <a:pt x="1799" y="1385"/>
                  </a:lnTo>
                  <a:lnTo>
                    <a:pt x="1799" y="1385"/>
                  </a:lnTo>
                  <a:lnTo>
                    <a:pt x="1799" y="1223"/>
                  </a:lnTo>
                  <a:lnTo>
                    <a:pt x="1799" y="1085"/>
                  </a:lnTo>
                  <a:lnTo>
                    <a:pt x="1776" y="970"/>
                  </a:lnTo>
                  <a:lnTo>
                    <a:pt x="1753" y="831"/>
                  </a:lnTo>
                  <a:lnTo>
                    <a:pt x="1707" y="693"/>
                  </a:lnTo>
                  <a:lnTo>
                    <a:pt x="1638" y="577"/>
                  </a:lnTo>
                  <a:lnTo>
                    <a:pt x="1568" y="462"/>
                  </a:lnTo>
                  <a:lnTo>
                    <a:pt x="1476" y="347"/>
                  </a:lnTo>
                  <a:lnTo>
                    <a:pt x="1476" y="347"/>
                  </a:lnTo>
                  <a:lnTo>
                    <a:pt x="1315" y="209"/>
                  </a:lnTo>
                  <a:lnTo>
                    <a:pt x="1084" y="93"/>
                  </a:lnTo>
                  <a:lnTo>
                    <a:pt x="853" y="24"/>
                  </a:lnTo>
                  <a:lnTo>
                    <a:pt x="738" y="1"/>
                  </a:lnTo>
                  <a:lnTo>
                    <a:pt x="600" y="1"/>
                  </a:lnTo>
                  <a:lnTo>
                    <a:pt x="600" y="1"/>
                  </a:lnTo>
                  <a:lnTo>
                    <a:pt x="554" y="1"/>
                  </a:lnTo>
                  <a:lnTo>
                    <a:pt x="531" y="1"/>
                  </a:lnTo>
                  <a:lnTo>
                    <a:pt x="531" y="1"/>
                  </a:lnTo>
                  <a:lnTo>
                    <a:pt x="461" y="47"/>
                  </a:lnTo>
                  <a:lnTo>
                    <a:pt x="484" y="24"/>
                  </a:lnTo>
                  <a:lnTo>
                    <a:pt x="484" y="24"/>
                  </a:lnTo>
                  <a:lnTo>
                    <a:pt x="484" y="24"/>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0"/>
            <p:cNvSpPr/>
            <p:nvPr/>
          </p:nvSpPr>
          <p:spPr>
            <a:xfrm>
              <a:off x="7080254" y="2237953"/>
              <a:ext cx="21242" cy="229027"/>
            </a:xfrm>
            <a:custGeom>
              <a:avLst/>
              <a:gdLst/>
              <a:ahLst/>
              <a:cxnLst/>
              <a:rect l="l" t="t" r="r" b="b"/>
              <a:pathLst>
                <a:path w="646" h="6965" extrusionOk="0">
                  <a:moveTo>
                    <a:pt x="461" y="24"/>
                  </a:moveTo>
                  <a:lnTo>
                    <a:pt x="461" y="24"/>
                  </a:lnTo>
                  <a:lnTo>
                    <a:pt x="484" y="1"/>
                  </a:lnTo>
                  <a:lnTo>
                    <a:pt x="461" y="24"/>
                  </a:lnTo>
                  <a:lnTo>
                    <a:pt x="461" y="24"/>
                  </a:lnTo>
                  <a:lnTo>
                    <a:pt x="438" y="47"/>
                  </a:lnTo>
                  <a:lnTo>
                    <a:pt x="438" y="93"/>
                  </a:lnTo>
                  <a:lnTo>
                    <a:pt x="438" y="93"/>
                  </a:lnTo>
                  <a:lnTo>
                    <a:pt x="346" y="393"/>
                  </a:lnTo>
                  <a:lnTo>
                    <a:pt x="277" y="692"/>
                  </a:lnTo>
                  <a:lnTo>
                    <a:pt x="277" y="692"/>
                  </a:lnTo>
                  <a:lnTo>
                    <a:pt x="208" y="1107"/>
                  </a:lnTo>
                  <a:lnTo>
                    <a:pt x="139" y="1522"/>
                  </a:lnTo>
                  <a:lnTo>
                    <a:pt x="46" y="2353"/>
                  </a:lnTo>
                  <a:lnTo>
                    <a:pt x="46" y="2353"/>
                  </a:lnTo>
                  <a:lnTo>
                    <a:pt x="23" y="2929"/>
                  </a:lnTo>
                  <a:lnTo>
                    <a:pt x="0" y="3483"/>
                  </a:lnTo>
                  <a:lnTo>
                    <a:pt x="0" y="3483"/>
                  </a:lnTo>
                  <a:lnTo>
                    <a:pt x="46" y="4174"/>
                  </a:lnTo>
                  <a:lnTo>
                    <a:pt x="92" y="4866"/>
                  </a:lnTo>
                  <a:lnTo>
                    <a:pt x="185" y="5558"/>
                  </a:lnTo>
                  <a:lnTo>
                    <a:pt x="300" y="6273"/>
                  </a:lnTo>
                  <a:lnTo>
                    <a:pt x="300" y="6273"/>
                  </a:lnTo>
                  <a:lnTo>
                    <a:pt x="369" y="6596"/>
                  </a:lnTo>
                  <a:lnTo>
                    <a:pt x="369" y="6596"/>
                  </a:lnTo>
                  <a:lnTo>
                    <a:pt x="484" y="6942"/>
                  </a:lnTo>
                  <a:lnTo>
                    <a:pt x="484" y="6942"/>
                  </a:lnTo>
                  <a:lnTo>
                    <a:pt x="507" y="6965"/>
                  </a:lnTo>
                  <a:lnTo>
                    <a:pt x="507" y="6965"/>
                  </a:lnTo>
                  <a:lnTo>
                    <a:pt x="507" y="6965"/>
                  </a:lnTo>
                  <a:lnTo>
                    <a:pt x="531" y="6942"/>
                  </a:lnTo>
                  <a:lnTo>
                    <a:pt x="531" y="6942"/>
                  </a:lnTo>
                  <a:lnTo>
                    <a:pt x="531" y="6942"/>
                  </a:lnTo>
                  <a:lnTo>
                    <a:pt x="554" y="6596"/>
                  </a:lnTo>
                  <a:lnTo>
                    <a:pt x="554" y="6596"/>
                  </a:lnTo>
                  <a:lnTo>
                    <a:pt x="507" y="6088"/>
                  </a:lnTo>
                  <a:lnTo>
                    <a:pt x="507" y="6088"/>
                  </a:lnTo>
                  <a:lnTo>
                    <a:pt x="461" y="5120"/>
                  </a:lnTo>
                  <a:lnTo>
                    <a:pt x="461" y="4174"/>
                  </a:lnTo>
                  <a:lnTo>
                    <a:pt x="461" y="4174"/>
                  </a:lnTo>
                  <a:lnTo>
                    <a:pt x="461" y="3552"/>
                  </a:lnTo>
                  <a:lnTo>
                    <a:pt x="484" y="2929"/>
                  </a:lnTo>
                  <a:lnTo>
                    <a:pt x="484" y="2929"/>
                  </a:lnTo>
                  <a:lnTo>
                    <a:pt x="531" y="1707"/>
                  </a:lnTo>
                  <a:lnTo>
                    <a:pt x="531" y="1707"/>
                  </a:lnTo>
                  <a:lnTo>
                    <a:pt x="623" y="669"/>
                  </a:lnTo>
                  <a:lnTo>
                    <a:pt x="623" y="669"/>
                  </a:lnTo>
                  <a:lnTo>
                    <a:pt x="646" y="208"/>
                  </a:lnTo>
                  <a:lnTo>
                    <a:pt x="646" y="208"/>
                  </a:lnTo>
                  <a:lnTo>
                    <a:pt x="646" y="139"/>
                  </a:lnTo>
                  <a:lnTo>
                    <a:pt x="646" y="93"/>
                  </a:lnTo>
                  <a:lnTo>
                    <a:pt x="646" y="70"/>
                  </a:lnTo>
                  <a:lnTo>
                    <a:pt x="646" y="70"/>
                  </a:lnTo>
                  <a:lnTo>
                    <a:pt x="623" y="24"/>
                  </a:lnTo>
                  <a:lnTo>
                    <a:pt x="623" y="24"/>
                  </a:lnTo>
                  <a:lnTo>
                    <a:pt x="623" y="47"/>
                  </a:lnTo>
                  <a:lnTo>
                    <a:pt x="577" y="47"/>
                  </a:lnTo>
                  <a:lnTo>
                    <a:pt x="577" y="47"/>
                  </a:lnTo>
                  <a:lnTo>
                    <a:pt x="577" y="24"/>
                  </a:lnTo>
                  <a:lnTo>
                    <a:pt x="554" y="1"/>
                  </a:lnTo>
                  <a:lnTo>
                    <a:pt x="554" y="1"/>
                  </a:lnTo>
                  <a:lnTo>
                    <a:pt x="531" y="1"/>
                  </a:lnTo>
                  <a:lnTo>
                    <a:pt x="531" y="24"/>
                  </a:lnTo>
                  <a:lnTo>
                    <a:pt x="531" y="24"/>
                  </a:lnTo>
                  <a:lnTo>
                    <a:pt x="484" y="24"/>
                  </a:lnTo>
                  <a:lnTo>
                    <a:pt x="461" y="24"/>
                  </a:lnTo>
                  <a:lnTo>
                    <a:pt x="461" y="24"/>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0"/>
            <p:cNvSpPr/>
            <p:nvPr/>
          </p:nvSpPr>
          <p:spPr>
            <a:xfrm>
              <a:off x="6833047" y="2403251"/>
              <a:ext cx="156225" cy="155501"/>
            </a:xfrm>
            <a:custGeom>
              <a:avLst/>
              <a:gdLst/>
              <a:ahLst/>
              <a:cxnLst/>
              <a:rect l="l" t="t" r="r" b="b"/>
              <a:pathLst>
                <a:path w="4751" h="4729" extrusionOk="0">
                  <a:moveTo>
                    <a:pt x="2376" y="1"/>
                  </a:moveTo>
                  <a:lnTo>
                    <a:pt x="2376" y="1"/>
                  </a:lnTo>
                  <a:lnTo>
                    <a:pt x="2629" y="1"/>
                  </a:lnTo>
                  <a:lnTo>
                    <a:pt x="2860" y="47"/>
                  </a:lnTo>
                  <a:lnTo>
                    <a:pt x="3091" y="116"/>
                  </a:lnTo>
                  <a:lnTo>
                    <a:pt x="3298" y="185"/>
                  </a:lnTo>
                  <a:lnTo>
                    <a:pt x="3506" y="277"/>
                  </a:lnTo>
                  <a:lnTo>
                    <a:pt x="3690" y="393"/>
                  </a:lnTo>
                  <a:lnTo>
                    <a:pt x="3875" y="531"/>
                  </a:lnTo>
                  <a:lnTo>
                    <a:pt x="4059" y="692"/>
                  </a:lnTo>
                  <a:lnTo>
                    <a:pt x="4197" y="854"/>
                  </a:lnTo>
                  <a:lnTo>
                    <a:pt x="4336" y="1038"/>
                  </a:lnTo>
                  <a:lnTo>
                    <a:pt x="4451" y="1246"/>
                  </a:lnTo>
                  <a:lnTo>
                    <a:pt x="4566" y="1453"/>
                  </a:lnTo>
                  <a:lnTo>
                    <a:pt x="4636" y="1661"/>
                  </a:lnTo>
                  <a:lnTo>
                    <a:pt x="4705" y="1892"/>
                  </a:lnTo>
                  <a:lnTo>
                    <a:pt x="4728" y="2122"/>
                  </a:lnTo>
                  <a:lnTo>
                    <a:pt x="4751" y="2376"/>
                  </a:lnTo>
                  <a:lnTo>
                    <a:pt x="4751" y="2376"/>
                  </a:lnTo>
                  <a:lnTo>
                    <a:pt x="4728" y="2607"/>
                  </a:lnTo>
                  <a:lnTo>
                    <a:pt x="4705" y="2837"/>
                  </a:lnTo>
                  <a:lnTo>
                    <a:pt x="4636" y="3068"/>
                  </a:lnTo>
                  <a:lnTo>
                    <a:pt x="4566" y="3298"/>
                  </a:lnTo>
                  <a:lnTo>
                    <a:pt x="4451" y="3506"/>
                  </a:lnTo>
                  <a:lnTo>
                    <a:pt x="4336" y="3690"/>
                  </a:lnTo>
                  <a:lnTo>
                    <a:pt x="4197" y="3875"/>
                  </a:lnTo>
                  <a:lnTo>
                    <a:pt x="4059" y="4036"/>
                  </a:lnTo>
                  <a:lnTo>
                    <a:pt x="3875" y="4198"/>
                  </a:lnTo>
                  <a:lnTo>
                    <a:pt x="3690" y="4336"/>
                  </a:lnTo>
                  <a:lnTo>
                    <a:pt x="3506" y="4451"/>
                  </a:lnTo>
                  <a:lnTo>
                    <a:pt x="3298" y="4544"/>
                  </a:lnTo>
                  <a:lnTo>
                    <a:pt x="3091" y="4636"/>
                  </a:lnTo>
                  <a:lnTo>
                    <a:pt x="2860" y="4682"/>
                  </a:lnTo>
                  <a:lnTo>
                    <a:pt x="2629" y="4728"/>
                  </a:lnTo>
                  <a:lnTo>
                    <a:pt x="2376" y="4728"/>
                  </a:lnTo>
                  <a:lnTo>
                    <a:pt x="2376" y="4728"/>
                  </a:lnTo>
                  <a:lnTo>
                    <a:pt x="2145" y="4728"/>
                  </a:lnTo>
                  <a:lnTo>
                    <a:pt x="1891" y="4682"/>
                  </a:lnTo>
                  <a:lnTo>
                    <a:pt x="1684" y="4636"/>
                  </a:lnTo>
                  <a:lnTo>
                    <a:pt x="1453" y="4544"/>
                  </a:lnTo>
                  <a:lnTo>
                    <a:pt x="1246" y="4451"/>
                  </a:lnTo>
                  <a:lnTo>
                    <a:pt x="1061" y="4336"/>
                  </a:lnTo>
                  <a:lnTo>
                    <a:pt x="877" y="4198"/>
                  </a:lnTo>
                  <a:lnTo>
                    <a:pt x="692" y="4036"/>
                  </a:lnTo>
                  <a:lnTo>
                    <a:pt x="554" y="3875"/>
                  </a:lnTo>
                  <a:lnTo>
                    <a:pt x="416" y="3690"/>
                  </a:lnTo>
                  <a:lnTo>
                    <a:pt x="300" y="3506"/>
                  </a:lnTo>
                  <a:lnTo>
                    <a:pt x="185" y="3298"/>
                  </a:lnTo>
                  <a:lnTo>
                    <a:pt x="116" y="3068"/>
                  </a:lnTo>
                  <a:lnTo>
                    <a:pt x="70" y="2837"/>
                  </a:lnTo>
                  <a:lnTo>
                    <a:pt x="24" y="2607"/>
                  </a:lnTo>
                  <a:lnTo>
                    <a:pt x="0" y="2376"/>
                  </a:lnTo>
                  <a:lnTo>
                    <a:pt x="0" y="2376"/>
                  </a:lnTo>
                  <a:lnTo>
                    <a:pt x="24" y="2122"/>
                  </a:lnTo>
                  <a:lnTo>
                    <a:pt x="70" y="1892"/>
                  </a:lnTo>
                  <a:lnTo>
                    <a:pt x="116" y="1661"/>
                  </a:lnTo>
                  <a:lnTo>
                    <a:pt x="185" y="1453"/>
                  </a:lnTo>
                  <a:lnTo>
                    <a:pt x="300" y="1246"/>
                  </a:lnTo>
                  <a:lnTo>
                    <a:pt x="416" y="1038"/>
                  </a:lnTo>
                  <a:lnTo>
                    <a:pt x="554" y="854"/>
                  </a:lnTo>
                  <a:lnTo>
                    <a:pt x="692" y="692"/>
                  </a:lnTo>
                  <a:lnTo>
                    <a:pt x="877" y="531"/>
                  </a:lnTo>
                  <a:lnTo>
                    <a:pt x="1061" y="393"/>
                  </a:lnTo>
                  <a:lnTo>
                    <a:pt x="1246" y="277"/>
                  </a:lnTo>
                  <a:lnTo>
                    <a:pt x="1453" y="185"/>
                  </a:lnTo>
                  <a:lnTo>
                    <a:pt x="1684" y="116"/>
                  </a:lnTo>
                  <a:lnTo>
                    <a:pt x="1891" y="47"/>
                  </a:lnTo>
                  <a:lnTo>
                    <a:pt x="2145" y="1"/>
                  </a:lnTo>
                  <a:lnTo>
                    <a:pt x="2376" y="1"/>
                  </a:lnTo>
                  <a:lnTo>
                    <a:pt x="237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0"/>
            <p:cNvSpPr/>
            <p:nvPr/>
          </p:nvSpPr>
          <p:spPr>
            <a:xfrm>
              <a:off x="7186397" y="2403251"/>
              <a:ext cx="155468" cy="155501"/>
            </a:xfrm>
            <a:custGeom>
              <a:avLst/>
              <a:gdLst/>
              <a:ahLst/>
              <a:cxnLst/>
              <a:rect l="l" t="t" r="r" b="b"/>
              <a:pathLst>
                <a:path w="4728" h="4729" extrusionOk="0">
                  <a:moveTo>
                    <a:pt x="2376" y="1"/>
                  </a:moveTo>
                  <a:lnTo>
                    <a:pt x="2376" y="1"/>
                  </a:lnTo>
                  <a:lnTo>
                    <a:pt x="2606" y="1"/>
                  </a:lnTo>
                  <a:lnTo>
                    <a:pt x="2837" y="47"/>
                  </a:lnTo>
                  <a:lnTo>
                    <a:pt x="3068" y="116"/>
                  </a:lnTo>
                  <a:lnTo>
                    <a:pt x="3298" y="185"/>
                  </a:lnTo>
                  <a:lnTo>
                    <a:pt x="3506" y="277"/>
                  </a:lnTo>
                  <a:lnTo>
                    <a:pt x="3690" y="393"/>
                  </a:lnTo>
                  <a:lnTo>
                    <a:pt x="3875" y="531"/>
                  </a:lnTo>
                  <a:lnTo>
                    <a:pt x="4036" y="692"/>
                  </a:lnTo>
                  <a:lnTo>
                    <a:pt x="4198" y="854"/>
                  </a:lnTo>
                  <a:lnTo>
                    <a:pt x="4336" y="1038"/>
                  </a:lnTo>
                  <a:lnTo>
                    <a:pt x="4451" y="1246"/>
                  </a:lnTo>
                  <a:lnTo>
                    <a:pt x="4544" y="1453"/>
                  </a:lnTo>
                  <a:lnTo>
                    <a:pt x="4636" y="1661"/>
                  </a:lnTo>
                  <a:lnTo>
                    <a:pt x="4682" y="1892"/>
                  </a:lnTo>
                  <a:lnTo>
                    <a:pt x="4728" y="2122"/>
                  </a:lnTo>
                  <a:lnTo>
                    <a:pt x="4728" y="2376"/>
                  </a:lnTo>
                  <a:lnTo>
                    <a:pt x="4728" y="2376"/>
                  </a:lnTo>
                  <a:lnTo>
                    <a:pt x="4728" y="2607"/>
                  </a:lnTo>
                  <a:lnTo>
                    <a:pt x="4682" y="2837"/>
                  </a:lnTo>
                  <a:lnTo>
                    <a:pt x="4636" y="3068"/>
                  </a:lnTo>
                  <a:lnTo>
                    <a:pt x="4544" y="3298"/>
                  </a:lnTo>
                  <a:lnTo>
                    <a:pt x="4451" y="3506"/>
                  </a:lnTo>
                  <a:lnTo>
                    <a:pt x="4336" y="3690"/>
                  </a:lnTo>
                  <a:lnTo>
                    <a:pt x="4198" y="3875"/>
                  </a:lnTo>
                  <a:lnTo>
                    <a:pt x="4036" y="4036"/>
                  </a:lnTo>
                  <a:lnTo>
                    <a:pt x="3875" y="4198"/>
                  </a:lnTo>
                  <a:lnTo>
                    <a:pt x="3690" y="4336"/>
                  </a:lnTo>
                  <a:lnTo>
                    <a:pt x="3506" y="4451"/>
                  </a:lnTo>
                  <a:lnTo>
                    <a:pt x="3298" y="4544"/>
                  </a:lnTo>
                  <a:lnTo>
                    <a:pt x="3068" y="4636"/>
                  </a:lnTo>
                  <a:lnTo>
                    <a:pt x="2837" y="4682"/>
                  </a:lnTo>
                  <a:lnTo>
                    <a:pt x="2606" y="4728"/>
                  </a:lnTo>
                  <a:lnTo>
                    <a:pt x="2376" y="4728"/>
                  </a:lnTo>
                  <a:lnTo>
                    <a:pt x="2376" y="4728"/>
                  </a:lnTo>
                  <a:lnTo>
                    <a:pt x="2122" y="4728"/>
                  </a:lnTo>
                  <a:lnTo>
                    <a:pt x="1892" y="4682"/>
                  </a:lnTo>
                  <a:lnTo>
                    <a:pt x="1661" y="4636"/>
                  </a:lnTo>
                  <a:lnTo>
                    <a:pt x="1453" y="4544"/>
                  </a:lnTo>
                  <a:lnTo>
                    <a:pt x="1246" y="4451"/>
                  </a:lnTo>
                  <a:lnTo>
                    <a:pt x="1038" y="4336"/>
                  </a:lnTo>
                  <a:lnTo>
                    <a:pt x="854" y="4198"/>
                  </a:lnTo>
                  <a:lnTo>
                    <a:pt x="692" y="4036"/>
                  </a:lnTo>
                  <a:lnTo>
                    <a:pt x="554" y="3875"/>
                  </a:lnTo>
                  <a:lnTo>
                    <a:pt x="416" y="3690"/>
                  </a:lnTo>
                  <a:lnTo>
                    <a:pt x="277" y="3506"/>
                  </a:lnTo>
                  <a:lnTo>
                    <a:pt x="185" y="3298"/>
                  </a:lnTo>
                  <a:lnTo>
                    <a:pt x="116" y="3068"/>
                  </a:lnTo>
                  <a:lnTo>
                    <a:pt x="47" y="2837"/>
                  </a:lnTo>
                  <a:lnTo>
                    <a:pt x="24" y="2607"/>
                  </a:lnTo>
                  <a:lnTo>
                    <a:pt x="1" y="2376"/>
                  </a:lnTo>
                  <a:lnTo>
                    <a:pt x="1" y="2376"/>
                  </a:lnTo>
                  <a:lnTo>
                    <a:pt x="24" y="2122"/>
                  </a:lnTo>
                  <a:lnTo>
                    <a:pt x="47" y="1892"/>
                  </a:lnTo>
                  <a:lnTo>
                    <a:pt x="116" y="1661"/>
                  </a:lnTo>
                  <a:lnTo>
                    <a:pt x="185" y="1453"/>
                  </a:lnTo>
                  <a:lnTo>
                    <a:pt x="277" y="1246"/>
                  </a:lnTo>
                  <a:lnTo>
                    <a:pt x="416" y="1038"/>
                  </a:lnTo>
                  <a:lnTo>
                    <a:pt x="554" y="854"/>
                  </a:lnTo>
                  <a:lnTo>
                    <a:pt x="692" y="692"/>
                  </a:lnTo>
                  <a:lnTo>
                    <a:pt x="854" y="531"/>
                  </a:lnTo>
                  <a:lnTo>
                    <a:pt x="1038" y="393"/>
                  </a:lnTo>
                  <a:lnTo>
                    <a:pt x="1246" y="277"/>
                  </a:lnTo>
                  <a:lnTo>
                    <a:pt x="1453" y="185"/>
                  </a:lnTo>
                  <a:lnTo>
                    <a:pt x="1661" y="116"/>
                  </a:lnTo>
                  <a:lnTo>
                    <a:pt x="1892" y="47"/>
                  </a:lnTo>
                  <a:lnTo>
                    <a:pt x="2122" y="1"/>
                  </a:lnTo>
                  <a:lnTo>
                    <a:pt x="2376" y="1"/>
                  </a:lnTo>
                  <a:lnTo>
                    <a:pt x="237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0"/>
            <p:cNvSpPr/>
            <p:nvPr/>
          </p:nvSpPr>
          <p:spPr>
            <a:xfrm>
              <a:off x="6679127" y="3608902"/>
              <a:ext cx="1081341" cy="420140"/>
            </a:xfrm>
            <a:custGeom>
              <a:avLst/>
              <a:gdLst/>
              <a:ahLst/>
              <a:cxnLst/>
              <a:rect l="l" t="t" r="r" b="b"/>
              <a:pathLst>
                <a:path w="32885" h="12777" extrusionOk="0">
                  <a:moveTo>
                    <a:pt x="32515" y="10655"/>
                  </a:moveTo>
                  <a:lnTo>
                    <a:pt x="32515" y="10655"/>
                  </a:lnTo>
                  <a:lnTo>
                    <a:pt x="32654" y="10470"/>
                  </a:lnTo>
                  <a:lnTo>
                    <a:pt x="32746" y="10286"/>
                  </a:lnTo>
                  <a:lnTo>
                    <a:pt x="32815" y="10078"/>
                  </a:lnTo>
                  <a:lnTo>
                    <a:pt x="32861" y="9848"/>
                  </a:lnTo>
                  <a:lnTo>
                    <a:pt x="32884" y="9594"/>
                  </a:lnTo>
                  <a:lnTo>
                    <a:pt x="32884" y="9340"/>
                  </a:lnTo>
                  <a:lnTo>
                    <a:pt x="32838" y="9063"/>
                  </a:lnTo>
                  <a:lnTo>
                    <a:pt x="32769" y="8787"/>
                  </a:lnTo>
                  <a:lnTo>
                    <a:pt x="32700" y="8487"/>
                  </a:lnTo>
                  <a:lnTo>
                    <a:pt x="32585" y="8187"/>
                  </a:lnTo>
                  <a:lnTo>
                    <a:pt x="32446" y="7887"/>
                  </a:lnTo>
                  <a:lnTo>
                    <a:pt x="32262" y="7565"/>
                  </a:lnTo>
                  <a:lnTo>
                    <a:pt x="32077" y="7242"/>
                  </a:lnTo>
                  <a:lnTo>
                    <a:pt x="31870" y="6919"/>
                  </a:lnTo>
                  <a:lnTo>
                    <a:pt x="31616" y="6573"/>
                  </a:lnTo>
                  <a:lnTo>
                    <a:pt x="31362" y="6250"/>
                  </a:lnTo>
                  <a:lnTo>
                    <a:pt x="31063" y="5904"/>
                  </a:lnTo>
                  <a:lnTo>
                    <a:pt x="30763" y="5581"/>
                  </a:lnTo>
                  <a:lnTo>
                    <a:pt x="30417" y="5235"/>
                  </a:lnTo>
                  <a:lnTo>
                    <a:pt x="30071" y="4913"/>
                  </a:lnTo>
                  <a:lnTo>
                    <a:pt x="29679" y="4590"/>
                  </a:lnTo>
                  <a:lnTo>
                    <a:pt x="29287" y="4267"/>
                  </a:lnTo>
                  <a:lnTo>
                    <a:pt x="28849" y="3944"/>
                  </a:lnTo>
                  <a:lnTo>
                    <a:pt x="28411" y="3621"/>
                  </a:lnTo>
                  <a:lnTo>
                    <a:pt x="27949" y="3321"/>
                  </a:lnTo>
                  <a:lnTo>
                    <a:pt x="27442" y="3022"/>
                  </a:lnTo>
                  <a:lnTo>
                    <a:pt x="26935" y="2745"/>
                  </a:lnTo>
                  <a:lnTo>
                    <a:pt x="26404" y="2468"/>
                  </a:lnTo>
                  <a:lnTo>
                    <a:pt x="25851" y="2215"/>
                  </a:lnTo>
                  <a:lnTo>
                    <a:pt x="25297" y="1961"/>
                  </a:lnTo>
                  <a:lnTo>
                    <a:pt x="24698" y="1730"/>
                  </a:lnTo>
                  <a:lnTo>
                    <a:pt x="24098" y="1523"/>
                  </a:lnTo>
                  <a:lnTo>
                    <a:pt x="24098" y="1523"/>
                  </a:lnTo>
                  <a:lnTo>
                    <a:pt x="23153" y="1223"/>
                  </a:lnTo>
                  <a:lnTo>
                    <a:pt x="22230" y="969"/>
                  </a:lnTo>
                  <a:lnTo>
                    <a:pt x="21308" y="739"/>
                  </a:lnTo>
                  <a:lnTo>
                    <a:pt x="20386" y="554"/>
                  </a:lnTo>
                  <a:lnTo>
                    <a:pt x="19486" y="393"/>
                  </a:lnTo>
                  <a:lnTo>
                    <a:pt x="18610" y="277"/>
                  </a:lnTo>
                  <a:lnTo>
                    <a:pt x="17734" y="162"/>
                  </a:lnTo>
                  <a:lnTo>
                    <a:pt x="16857" y="93"/>
                  </a:lnTo>
                  <a:lnTo>
                    <a:pt x="16004" y="47"/>
                  </a:lnTo>
                  <a:lnTo>
                    <a:pt x="15174" y="24"/>
                  </a:lnTo>
                  <a:lnTo>
                    <a:pt x="14344" y="1"/>
                  </a:lnTo>
                  <a:lnTo>
                    <a:pt x="13537" y="24"/>
                  </a:lnTo>
                  <a:lnTo>
                    <a:pt x="12753" y="47"/>
                  </a:lnTo>
                  <a:lnTo>
                    <a:pt x="11969" y="116"/>
                  </a:lnTo>
                  <a:lnTo>
                    <a:pt x="11208" y="162"/>
                  </a:lnTo>
                  <a:lnTo>
                    <a:pt x="10470" y="254"/>
                  </a:lnTo>
                  <a:lnTo>
                    <a:pt x="9017" y="439"/>
                  </a:lnTo>
                  <a:lnTo>
                    <a:pt x="7656" y="669"/>
                  </a:lnTo>
                  <a:lnTo>
                    <a:pt x="6365" y="900"/>
                  </a:lnTo>
                  <a:lnTo>
                    <a:pt x="5143" y="1154"/>
                  </a:lnTo>
                  <a:lnTo>
                    <a:pt x="2998" y="1638"/>
                  </a:lnTo>
                  <a:lnTo>
                    <a:pt x="2053" y="1846"/>
                  </a:lnTo>
                  <a:lnTo>
                    <a:pt x="1222" y="1984"/>
                  </a:lnTo>
                  <a:lnTo>
                    <a:pt x="1222" y="1984"/>
                  </a:lnTo>
                  <a:lnTo>
                    <a:pt x="1107" y="2007"/>
                  </a:lnTo>
                  <a:lnTo>
                    <a:pt x="992" y="2053"/>
                  </a:lnTo>
                  <a:lnTo>
                    <a:pt x="807" y="2168"/>
                  </a:lnTo>
                  <a:lnTo>
                    <a:pt x="646" y="2307"/>
                  </a:lnTo>
                  <a:lnTo>
                    <a:pt x="508" y="2491"/>
                  </a:lnTo>
                  <a:lnTo>
                    <a:pt x="415" y="2699"/>
                  </a:lnTo>
                  <a:lnTo>
                    <a:pt x="323" y="2906"/>
                  </a:lnTo>
                  <a:lnTo>
                    <a:pt x="254" y="3160"/>
                  </a:lnTo>
                  <a:lnTo>
                    <a:pt x="208" y="3391"/>
                  </a:lnTo>
                  <a:lnTo>
                    <a:pt x="139" y="3898"/>
                  </a:lnTo>
                  <a:lnTo>
                    <a:pt x="116" y="4336"/>
                  </a:lnTo>
                  <a:lnTo>
                    <a:pt x="69" y="4682"/>
                  </a:lnTo>
                  <a:lnTo>
                    <a:pt x="46" y="4820"/>
                  </a:lnTo>
                  <a:lnTo>
                    <a:pt x="0" y="4913"/>
                  </a:lnTo>
                  <a:lnTo>
                    <a:pt x="0" y="4913"/>
                  </a:lnTo>
                  <a:lnTo>
                    <a:pt x="1153" y="5443"/>
                  </a:lnTo>
                  <a:lnTo>
                    <a:pt x="2468" y="6043"/>
                  </a:lnTo>
                  <a:lnTo>
                    <a:pt x="4220" y="6804"/>
                  </a:lnTo>
                  <a:lnTo>
                    <a:pt x="6296" y="7657"/>
                  </a:lnTo>
                  <a:lnTo>
                    <a:pt x="7449" y="8118"/>
                  </a:lnTo>
                  <a:lnTo>
                    <a:pt x="8671" y="8579"/>
                  </a:lnTo>
                  <a:lnTo>
                    <a:pt x="9939" y="9063"/>
                  </a:lnTo>
                  <a:lnTo>
                    <a:pt x="11231" y="9525"/>
                  </a:lnTo>
                  <a:lnTo>
                    <a:pt x="12591" y="9986"/>
                  </a:lnTo>
                  <a:lnTo>
                    <a:pt x="13952" y="10424"/>
                  </a:lnTo>
                  <a:lnTo>
                    <a:pt x="15335" y="10839"/>
                  </a:lnTo>
                  <a:lnTo>
                    <a:pt x="16742" y="11254"/>
                  </a:lnTo>
                  <a:lnTo>
                    <a:pt x="18126" y="11600"/>
                  </a:lnTo>
                  <a:lnTo>
                    <a:pt x="19532" y="11946"/>
                  </a:lnTo>
                  <a:lnTo>
                    <a:pt x="20893" y="12223"/>
                  </a:lnTo>
                  <a:lnTo>
                    <a:pt x="22253" y="12453"/>
                  </a:lnTo>
                  <a:lnTo>
                    <a:pt x="23568" y="12615"/>
                  </a:lnTo>
                  <a:lnTo>
                    <a:pt x="24214" y="12684"/>
                  </a:lnTo>
                  <a:lnTo>
                    <a:pt x="24836" y="12730"/>
                  </a:lnTo>
                  <a:lnTo>
                    <a:pt x="25459" y="12753"/>
                  </a:lnTo>
                  <a:lnTo>
                    <a:pt x="26058" y="12776"/>
                  </a:lnTo>
                  <a:lnTo>
                    <a:pt x="26658" y="12776"/>
                  </a:lnTo>
                  <a:lnTo>
                    <a:pt x="27235" y="12753"/>
                  </a:lnTo>
                  <a:lnTo>
                    <a:pt x="27788" y="12707"/>
                  </a:lnTo>
                  <a:lnTo>
                    <a:pt x="28318" y="12638"/>
                  </a:lnTo>
                  <a:lnTo>
                    <a:pt x="28849" y="12546"/>
                  </a:lnTo>
                  <a:lnTo>
                    <a:pt x="29356" y="12430"/>
                  </a:lnTo>
                  <a:lnTo>
                    <a:pt x="29840" y="12292"/>
                  </a:lnTo>
                  <a:lnTo>
                    <a:pt x="30279" y="12154"/>
                  </a:lnTo>
                  <a:lnTo>
                    <a:pt x="30717" y="11969"/>
                  </a:lnTo>
                  <a:lnTo>
                    <a:pt x="31132" y="11762"/>
                  </a:lnTo>
                  <a:lnTo>
                    <a:pt x="31524" y="11531"/>
                  </a:lnTo>
                  <a:lnTo>
                    <a:pt x="31870" y="11254"/>
                  </a:lnTo>
                  <a:lnTo>
                    <a:pt x="32216" y="10977"/>
                  </a:lnTo>
                  <a:lnTo>
                    <a:pt x="32515" y="10655"/>
                  </a:lnTo>
                  <a:lnTo>
                    <a:pt x="32515" y="10655"/>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0"/>
            <p:cNvSpPr/>
            <p:nvPr/>
          </p:nvSpPr>
          <p:spPr>
            <a:xfrm>
              <a:off x="6365202" y="3235067"/>
              <a:ext cx="370060" cy="533124"/>
            </a:xfrm>
            <a:custGeom>
              <a:avLst/>
              <a:gdLst/>
              <a:ahLst/>
              <a:cxnLst/>
              <a:rect l="l" t="t" r="r" b="b"/>
              <a:pathLst>
                <a:path w="11254" h="16213" extrusionOk="0">
                  <a:moveTo>
                    <a:pt x="11254" y="13537"/>
                  </a:moveTo>
                  <a:lnTo>
                    <a:pt x="11254" y="13537"/>
                  </a:lnTo>
                  <a:lnTo>
                    <a:pt x="11161" y="14022"/>
                  </a:lnTo>
                  <a:lnTo>
                    <a:pt x="11046" y="14506"/>
                  </a:lnTo>
                  <a:lnTo>
                    <a:pt x="10862" y="15036"/>
                  </a:lnTo>
                  <a:lnTo>
                    <a:pt x="10769" y="15290"/>
                  </a:lnTo>
                  <a:lnTo>
                    <a:pt x="10631" y="15544"/>
                  </a:lnTo>
                  <a:lnTo>
                    <a:pt x="10493" y="15774"/>
                  </a:lnTo>
                  <a:lnTo>
                    <a:pt x="10331" y="15959"/>
                  </a:lnTo>
                  <a:lnTo>
                    <a:pt x="10170" y="16097"/>
                  </a:lnTo>
                  <a:lnTo>
                    <a:pt x="10078" y="16143"/>
                  </a:lnTo>
                  <a:lnTo>
                    <a:pt x="9985" y="16189"/>
                  </a:lnTo>
                  <a:lnTo>
                    <a:pt x="9870" y="16212"/>
                  </a:lnTo>
                  <a:lnTo>
                    <a:pt x="9778" y="16212"/>
                  </a:lnTo>
                  <a:lnTo>
                    <a:pt x="9663" y="16189"/>
                  </a:lnTo>
                  <a:lnTo>
                    <a:pt x="9547" y="16166"/>
                  </a:lnTo>
                  <a:lnTo>
                    <a:pt x="9547" y="16166"/>
                  </a:lnTo>
                  <a:lnTo>
                    <a:pt x="9409" y="16097"/>
                  </a:lnTo>
                  <a:lnTo>
                    <a:pt x="9270" y="16005"/>
                  </a:lnTo>
                  <a:lnTo>
                    <a:pt x="8971" y="15797"/>
                  </a:lnTo>
                  <a:lnTo>
                    <a:pt x="8671" y="15498"/>
                  </a:lnTo>
                  <a:lnTo>
                    <a:pt x="8371" y="15152"/>
                  </a:lnTo>
                  <a:lnTo>
                    <a:pt x="8071" y="14783"/>
                  </a:lnTo>
                  <a:lnTo>
                    <a:pt x="7772" y="14368"/>
                  </a:lnTo>
                  <a:lnTo>
                    <a:pt x="7472" y="13929"/>
                  </a:lnTo>
                  <a:lnTo>
                    <a:pt x="7195" y="13491"/>
                  </a:lnTo>
                  <a:lnTo>
                    <a:pt x="6688" y="12638"/>
                  </a:lnTo>
                  <a:lnTo>
                    <a:pt x="6296" y="11854"/>
                  </a:lnTo>
                  <a:lnTo>
                    <a:pt x="6157" y="11531"/>
                  </a:lnTo>
                  <a:lnTo>
                    <a:pt x="6042" y="11277"/>
                  </a:lnTo>
                  <a:lnTo>
                    <a:pt x="5973" y="11070"/>
                  </a:lnTo>
                  <a:lnTo>
                    <a:pt x="5973" y="10955"/>
                  </a:lnTo>
                  <a:lnTo>
                    <a:pt x="5973" y="10955"/>
                  </a:lnTo>
                  <a:lnTo>
                    <a:pt x="5973" y="10770"/>
                  </a:lnTo>
                  <a:lnTo>
                    <a:pt x="5927" y="10447"/>
                  </a:lnTo>
                  <a:lnTo>
                    <a:pt x="5858" y="10009"/>
                  </a:lnTo>
                  <a:lnTo>
                    <a:pt x="5765" y="9502"/>
                  </a:lnTo>
                  <a:lnTo>
                    <a:pt x="5489" y="8303"/>
                  </a:lnTo>
                  <a:lnTo>
                    <a:pt x="5166" y="6988"/>
                  </a:lnTo>
                  <a:lnTo>
                    <a:pt x="4543" y="4613"/>
                  </a:lnTo>
                  <a:lnTo>
                    <a:pt x="4266" y="3552"/>
                  </a:lnTo>
                  <a:lnTo>
                    <a:pt x="4266" y="3552"/>
                  </a:lnTo>
                  <a:lnTo>
                    <a:pt x="2883" y="3114"/>
                  </a:lnTo>
                  <a:lnTo>
                    <a:pt x="1799" y="2768"/>
                  </a:lnTo>
                  <a:lnTo>
                    <a:pt x="1361" y="2630"/>
                  </a:lnTo>
                  <a:lnTo>
                    <a:pt x="1038" y="2561"/>
                  </a:lnTo>
                  <a:lnTo>
                    <a:pt x="1038" y="2561"/>
                  </a:lnTo>
                  <a:lnTo>
                    <a:pt x="623" y="2445"/>
                  </a:lnTo>
                  <a:lnTo>
                    <a:pt x="346" y="2330"/>
                  </a:lnTo>
                  <a:lnTo>
                    <a:pt x="162" y="2238"/>
                  </a:lnTo>
                  <a:lnTo>
                    <a:pt x="69" y="2123"/>
                  </a:lnTo>
                  <a:lnTo>
                    <a:pt x="23" y="2053"/>
                  </a:lnTo>
                  <a:lnTo>
                    <a:pt x="23" y="1984"/>
                  </a:lnTo>
                  <a:lnTo>
                    <a:pt x="23" y="1961"/>
                  </a:lnTo>
                  <a:lnTo>
                    <a:pt x="0" y="1938"/>
                  </a:lnTo>
                  <a:lnTo>
                    <a:pt x="0" y="1938"/>
                  </a:lnTo>
                  <a:lnTo>
                    <a:pt x="461" y="1984"/>
                  </a:lnTo>
                  <a:lnTo>
                    <a:pt x="1453" y="2053"/>
                  </a:lnTo>
                  <a:lnTo>
                    <a:pt x="2929" y="2146"/>
                  </a:lnTo>
                  <a:lnTo>
                    <a:pt x="2929" y="2146"/>
                  </a:lnTo>
                  <a:lnTo>
                    <a:pt x="2076" y="1984"/>
                  </a:lnTo>
                  <a:lnTo>
                    <a:pt x="1661" y="1892"/>
                  </a:lnTo>
                  <a:lnTo>
                    <a:pt x="1245" y="1754"/>
                  </a:lnTo>
                  <a:lnTo>
                    <a:pt x="1245" y="1754"/>
                  </a:lnTo>
                  <a:lnTo>
                    <a:pt x="1015" y="1661"/>
                  </a:lnTo>
                  <a:lnTo>
                    <a:pt x="784" y="1546"/>
                  </a:lnTo>
                  <a:lnTo>
                    <a:pt x="554" y="1408"/>
                  </a:lnTo>
                  <a:lnTo>
                    <a:pt x="369" y="1246"/>
                  </a:lnTo>
                  <a:lnTo>
                    <a:pt x="369" y="1246"/>
                  </a:lnTo>
                  <a:lnTo>
                    <a:pt x="208" y="1062"/>
                  </a:lnTo>
                  <a:lnTo>
                    <a:pt x="116" y="854"/>
                  </a:lnTo>
                  <a:lnTo>
                    <a:pt x="69" y="670"/>
                  </a:lnTo>
                  <a:lnTo>
                    <a:pt x="92" y="508"/>
                  </a:lnTo>
                  <a:lnTo>
                    <a:pt x="139" y="347"/>
                  </a:lnTo>
                  <a:lnTo>
                    <a:pt x="254" y="208"/>
                  </a:lnTo>
                  <a:lnTo>
                    <a:pt x="323" y="139"/>
                  </a:lnTo>
                  <a:lnTo>
                    <a:pt x="415" y="93"/>
                  </a:lnTo>
                  <a:lnTo>
                    <a:pt x="508" y="70"/>
                  </a:lnTo>
                  <a:lnTo>
                    <a:pt x="600" y="47"/>
                  </a:lnTo>
                  <a:lnTo>
                    <a:pt x="600" y="47"/>
                  </a:lnTo>
                  <a:lnTo>
                    <a:pt x="946" y="1"/>
                  </a:lnTo>
                  <a:lnTo>
                    <a:pt x="1315" y="1"/>
                  </a:lnTo>
                  <a:lnTo>
                    <a:pt x="1684" y="24"/>
                  </a:lnTo>
                  <a:lnTo>
                    <a:pt x="2099" y="70"/>
                  </a:lnTo>
                  <a:lnTo>
                    <a:pt x="2537" y="139"/>
                  </a:lnTo>
                  <a:lnTo>
                    <a:pt x="2975" y="208"/>
                  </a:lnTo>
                  <a:lnTo>
                    <a:pt x="3897" y="416"/>
                  </a:lnTo>
                  <a:lnTo>
                    <a:pt x="5696" y="877"/>
                  </a:lnTo>
                  <a:lnTo>
                    <a:pt x="6503" y="1085"/>
                  </a:lnTo>
                  <a:lnTo>
                    <a:pt x="7195" y="1223"/>
                  </a:lnTo>
                  <a:lnTo>
                    <a:pt x="7195" y="1223"/>
                  </a:lnTo>
                  <a:lnTo>
                    <a:pt x="7264" y="1246"/>
                  </a:lnTo>
                  <a:lnTo>
                    <a:pt x="7310" y="1315"/>
                  </a:lnTo>
                  <a:lnTo>
                    <a:pt x="7380" y="1431"/>
                  </a:lnTo>
                  <a:lnTo>
                    <a:pt x="7426" y="1569"/>
                  </a:lnTo>
                  <a:lnTo>
                    <a:pt x="7564" y="1984"/>
                  </a:lnTo>
                  <a:lnTo>
                    <a:pt x="7725" y="2515"/>
                  </a:lnTo>
                  <a:lnTo>
                    <a:pt x="8048" y="3898"/>
                  </a:lnTo>
                  <a:lnTo>
                    <a:pt x="8463" y="5628"/>
                  </a:lnTo>
                  <a:lnTo>
                    <a:pt x="8717" y="6596"/>
                  </a:lnTo>
                  <a:lnTo>
                    <a:pt x="8971" y="7588"/>
                  </a:lnTo>
                  <a:lnTo>
                    <a:pt x="9270" y="8602"/>
                  </a:lnTo>
                  <a:lnTo>
                    <a:pt x="9593" y="9617"/>
                  </a:lnTo>
                  <a:lnTo>
                    <a:pt x="9962" y="10655"/>
                  </a:lnTo>
                  <a:lnTo>
                    <a:pt x="10354" y="11646"/>
                  </a:lnTo>
                  <a:lnTo>
                    <a:pt x="10792" y="12615"/>
                  </a:lnTo>
                  <a:lnTo>
                    <a:pt x="11023" y="13076"/>
                  </a:lnTo>
                  <a:lnTo>
                    <a:pt x="11254" y="13537"/>
                  </a:lnTo>
                  <a:lnTo>
                    <a:pt x="11254" y="13537"/>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0"/>
            <p:cNvSpPr/>
            <p:nvPr/>
          </p:nvSpPr>
          <p:spPr>
            <a:xfrm>
              <a:off x="6336365" y="3639252"/>
              <a:ext cx="1125338" cy="438324"/>
            </a:xfrm>
            <a:custGeom>
              <a:avLst/>
              <a:gdLst/>
              <a:ahLst/>
              <a:cxnLst/>
              <a:rect l="l" t="t" r="r" b="b"/>
              <a:pathLst>
                <a:path w="34223" h="13330" extrusionOk="0">
                  <a:moveTo>
                    <a:pt x="1" y="11945"/>
                  </a:moveTo>
                  <a:lnTo>
                    <a:pt x="1" y="11945"/>
                  </a:lnTo>
                  <a:lnTo>
                    <a:pt x="1039" y="12291"/>
                  </a:lnTo>
                  <a:lnTo>
                    <a:pt x="2076" y="12591"/>
                  </a:lnTo>
                  <a:lnTo>
                    <a:pt x="3114" y="12822"/>
                  </a:lnTo>
                  <a:lnTo>
                    <a:pt x="4152" y="13029"/>
                  </a:lnTo>
                  <a:lnTo>
                    <a:pt x="5189" y="13168"/>
                  </a:lnTo>
                  <a:lnTo>
                    <a:pt x="6250" y="13260"/>
                  </a:lnTo>
                  <a:lnTo>
                    <a:pt x="7311" y="13329"/>
                  </a:lnTo>
                  <a:lnTo>
                    <a:pt x="8349" y="13329"/>
                  </a:lnTo>
                  <a:lnTo>
                    <a:pt x="9410" y="13306"/>
                  </a:lnTo>
                  <a:lnTo>
                    <a:pt x="10470" y="13237"/>
                  </a:lnTo>
                  <a:lnTo>
                    <a:pt x="11531" y="13122"/>
                  </a:lnTo>
                  <a:lnTo>
                    <a:pt x="12592" y="12983"/>
                  </a:lnTo>
                  <a:lnTo>
                    <a:pt x="13653" y="12799"/>
                  </a:lnTo>
                  <a:lnTo>
                    <a:pt x="14737" y="12591"/>
                  </a:lnTo>
                  <a:lnTo>
                    <a:pt x="15797" y="12337"/>
                  </a:lnTo>
                  <a:lnTo>
                    <a:pt x="16858" y="12061"/>
                  </a:lnTo>
                  <a:lnTo>
                    <a:pt x="17942" y="11761"/>
                  </a:lnTo>
                  <a:lnTo>
                    <a:pt x="19026" y="11415"/>
                  </a:lnTo>
                  <a:lnTo>
                    <a:pt x="20087" y="11046"/>
                  </a:lnTo>
                  <a:lnTo>
                    <a:pt x="21170" y="10654"/>
                  </a:lnTo>
                  <a:lnTo>
                    <a:pt x="22254" y="10262"/>
                  </a:lnTo>
                  <a:lnTo>
                    <a:pt x="23315" y="9824"/>
                  </a:lnTo>
                  <a:lnTo>
                    <a:pt x="24399" y="9363"/>
                  </a:lnTo>
                  <a:lnTo>
                    <a:pt x="25483" y="8901"/>
                  </a:lnTo>
                  <a:lnTo>
                    <a:pt x="26566" y="8394"/>
                  </a:lnTo>
                  <a:lnTo>
                    <a:pt x="27650" y="7887"/>
                  </a:lnTo>
                  <a:lnTo>
                    <a:pt x="29818" y="6826"/>
                  </a:lnTo>
                  <a:lnTo>
                    <a:pt x="32009" y="5742"/>
                  </a:lnTo>
                  <a:lnTo>
                    <a:pt x="34176" y="4589"/>
                  </a:lnTo>
                  <a:lnTo>
                    <a:pt x="34176" y="4589"/>
                  </a:lnTo>
                  <a:lnTo>
                    <a:pt x="34199" y="4474"/>
                  </a:lnTo>
                  <a:lnTo>
                    <a:pt x="34223" y="4128"/>
                  </a:lnTo>
                  <a:lnTo>
                    <a:pt x="34223" y="3897"/>
                  </a:lnTo>
                  <a:lnTo>
                    <a:pt x="34199" y="3644"/>
                  </a:lnTo>
                  <a:lnTo>
                    <a:pt x="34153" y="3344"/>
                  </a:lnTo>
                  <a:lnTo>
                    <a:pt x="34084" y="3067"/>
                  </a:lnTo>
                  <a:lnTo>
                    <a:pt x="33969" y="2767"/>
                  </a:lnTo>
                  <a:lnTo>
                    <a:pt x="33784" y="2491"/>
                  </a:lnTo>
                  <a:lnTo>
                    <a:pt x="33692" y="2352"/>
                  </a:lnTo>
                  <a:lnTo>
                    <a:pt x="33554" y="2214"/>
                  </a:lnTo>
                  <a:lnTo>
                    <a:pt x="33415" y="2076"/>
                  </a:lnTo>
                  <a:lnTo>
                    <a:pt x="33277" y="1960"/>
                  </a:lnTo>
                  <a:lnTo>
                    <a:pt x="33093" y="1845"/>
                  </a:lnTo>
                  <a:lnTo>
                    <a:pt x="32908" y="1730"/>
                  </a:lnTo>
                  <a:lnTo>
                    <a:pt x="32701" y="1637"/>
                  </a:lnTo>
                  <a:lnTo>
                    <a:pt x="32470" y="1545"/>
                  </a:lnTo>
                  <a:lnTo>
                    <a:pt x="32216" y="1476"/>
                  </a:lnTo>
                  <a:lnTo>
                    <a:pt x="31963" y="1407"/>
                  </a:lnTo>
                  <a:lnTo>
                    <a:pt x="31663" y="1361"/>
                  </a:lnTo>
                  <a:lnTo>
                    <a:pt x="31340" y="1338"/>
                  </a:lnTo>
                  <a:lnTo>
                    <a:pt x="31340" y="1338"/>
                  </a:lnTo>
                  <a:lnTo>
                    <a:pt x="30602" y="1268"/>
                  </a:lnTo>
                  <a:lnTo>
                    <a:pt x="29795" y="1176"/>
                  </a:lnTo>
                  <a:lnTo>
                    <a:pt x="27996" y="946"/>
                  </a:lnTo>
                  <a:lnTo>
                    <a:pt x="25990" y="669"/>
                  </a:lnTo>
                  <a:lnTo>
                    <a:pt x="23822" y="392"/>
                  </a:lnTo>
                  <a:lnTo>
                    <a:pt x="22669" y="277"/>
                  </a:lnTo>
                  <a:lnTo>
                    <a:pt x="21516" y="162"/>
                  </a:lnTo>
                  <a:lnTo>
                    <a:pt x="20317" y="92"/>
                  </a:lnTo>
                  <a:lnTo>
                    <a:pt x="19118" y="23"/>
                  </a:lnTo>
                  <a:lnTo>
                    <a:pt x="17896" y="0"/>
                  </a:lnTo>
                  <a:lnTo>
                    <a:pt x="16674" y="0"/>
                  </a:lnTo>
                  <a:lnTo>
                    <a:pt x="15474" y="46"/>
                  </a:lnTo>
                  <a:lnTo>
                    <a:pt x="14252" y="139"/>
                  </a:lnTo>
                  <a:lnTo>
                    <a:pt x="13653" y="208"/>
                  </a:lnTo>
                  <a:lnTo>
                    <a:pt x="13053" y="277"/>
                  </a:lnTo>
                  <a:lnTo>
                    <a:pt x="12454" y="369"/>
                  </a:lnTo>
                  <a:lnTo>
                    <a:pt x="11854" y="484"/>
                  </a:lnTo>
                  <a:lnTo>
                    <a:pt x="11277" y="600"/>
                  </a:lnTo>
                  <a:lnTo>
                    <a:pt x="10701" y="738"/>
                  </a:lnTo>
                  <a:lnTo>
                    <a:pt x="10124" y="900"/>
                  </a:lnTo>
                  <a:lnTo>
                    <a:pt x="9548" y="1084"/>
                  </a:lnTo>
                  <a:lnTo>
                    <a:pt x="8994" y="1268"/>
                  </a:lnTo>
                  <a:lnTo>
                    <a:pt x="8464" y="1476"/>
                  </a:lnTo>
                  <a:lnTo>
                    <a:pt x="7911" y="1707"/>
                  </a:lnTo>
                  <a:lnTo>
                    <a:pt x="7380" y="1937"/>
                  </a:lnTo>
                  <a:lnTo>
                    <a:pt x="6873" y="2214"/>
                  </a:lnTo>
                  <a:lnTo>
                    <a:pt x="6366" y="2491"/>
                  </a:lnTo>
                  <a:lnTo>
                    <a:pt x="5881" y="2814"/>
                  </a:lnTo>
                  <a:lnTo>
                    <a:pt x="5397" y="3136"/>
                  </a:lnTo>
                  <a:lnTo>
                    <a:pt x="4913" y="3482"/>
                  </a:lnTo>
                  <a:lnTo>
                    <a:pt x="4475" y="3874"/>
                  </a:lnTo>
                  <a:lnTo>
                    <a:pt x="4036" y="4266"/>
                  </a:lnTo>
                  <a:lnTo>
                    <a:pt x="3598" y="4704"/>
                  </a:lnTo>
                  <a:lnTo>
                    <a:pt x="3206" y="5143"/>
                  </a:lnTo>
                  <a:lnTo>
                    <a:pt x="2814" y="5627"/>
                  </a:lnTo>
                  <a:lnTo>
                    <a:pt x="2445" y="6134"/>
                  </a:lnTo>
                  <a:lnTo>
                    <a:pt x="2076" y="6665"/>
                  </a:lnTo>
                  <a:lnTo>
                    <a:pt x="1753" y="7218"/>
                  </a:lnTo>
                  <a:lnTo>
                    <a:pt x="1431" y="7795"/>
                  </a:lnTo>
                  <a:lnTo>
                    <a:pt x="1131" y="8417"/>
                  </a:lnTo>
                  <a:lnTo>
                    <a:pt x="877" y="9063"/>
                  </a:lnTo>
                  <a:lnTo>
                    <a:pt x="624" y="9732"/>
                  </a:lnTo>
                  <a:lnTo>
                    <a:pt x="393" y="10447"/>
                  </a:lnTo>
                  <a:lnTo>
                    <a:pt x="185" y="11184"/>
                  </a:lnTo>
                  <a:lnTo>
                    <a:pt x="1" y="11945"/>
                  </a:lnTo>
                  <a:lnTo>
                    <a:pt x="1" y="11945"/>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0"/>
            <p:cNvSpPr/>
            <p:nvPr/>
          </p:nvSpPr>
          <p:spPr>
            <a:xfrm>
              <a:off x="7203068" y="3506540"/>
              <a:ext cx="611220" cy="350363"/>
            </a:xfrm>
            <a:custGeom>
              <a:avLst/>
              <a:gdLst/>
              <a:ahLst/>
              <a:cxnLst/>
              <a:rect l="l" t="t" r="r" b="b"/>
              <a:pathLst>
                <a:path w="18588" h="10655" extrusionOk="0">
                  <a:moveTo>
                    <a:pt x="7841" y="8556"/>
                  </a:moveTo>
                  <a:lnTo>
                    <a:pt x="1" y="10654"/>
                  </a:lnTo>
                  <a:lnTo>
                    <a:pt x="9894" y="508"/>
                  </a:lnTo>
                  <a:lnTo>
                    <a:pt x="9894" y="508"/>
                  </a:lnTo>
                  <a:lnTo>
                    <a:pt x="12407" y="346"/>
                  </a:lnTo>
                  <a:lnTo>
                    <a:pt x="14852" y="185"/>
                  </a:lnTo>
                  <a:lnTo>
                    <a:pt x="17504" y="1"/>
                  </a:lnTo>
                  <a:lnTo>
                    <a:pt x="17504" y="1"/>
                  </a:lnTo>
                  <a:lnTo>
                    <a:pt x="17688" y="1"/>
                  </a:lnTo>
                  <a:lnTo>
                    <a:pt x="17850" y="24"/>
                  </a:lnTo>
                  <a:lnTo>
                    <a:pt x="18011" y="70"/>
                  </a:lnTo>
                  <a:lnTo>
                    <a:pt x="18126" y="116"/>
                  </a:lnTo>
                  <a:lnTo>
                    <a:pt x="18242" y="208"/>
                  </a:lnTo>
                  <a:lnTo>
                    <a:pt x="18334" y="300"/>
                  </a:lnTo>
                  <a:lnTo>
                    <a:pt x="18426" y="393"/>
                  </a:lnTo>
                  <a:lnTo>
                    <a:pt x="18495" y="531"/>
                  </a:lnTo>
                  <a:lnTo>
                    <a:pt x="18541" y="669"/>
                  </a:lnTo>
                  <a:lnTo>
                    <a:pt x="18565" y="808"/>
                  </a:lnTo>
                  <a:lnTo>
                    <a:pt x="18588" y="969"/>
                  </a:lnTo>
                  <a:lnTo>
                    <a:pt x="18588" y="1131"/>
                  </a:lnTo>
                  <a:lnTo>
                    <a:pt x="18565" y="1476"/>
                  </a:lnTo>
                  <a:lnTo>
                    <a:pt x="18495" y="1845"/>
                  </a:lnTo>
                  <a:lnTo>
                    <a:pt x="18380" y="2237"/>
                  </a:lnTo>
                  <a:lnTo>
                    <a:pt x="18196" y="2606"/>
                  </a:lnTo>
                  <a:lnTo>
                    <a:pt x="18011" y="2952"/>
                  </a:lnTo>
                  <a:lnTo>
                    <a:pt x="17781" y="3298"/>
                  </a:lnTo>
                  <a:lnTo>
                    <a:pt x="17527" y="3598"/>
                  </a:lnTo>
                  <a:lnTo>
                    <a:pt x="17227" y="3829"/>
                  </a:lnTo>
                  <a:lnTo>
                    <a:pt x="17089" y="3944"/>
                  </a:lnTo>
                  <a:lnTo>
                    <a:pt x="16927" y="4013"/>
                  </a:lnTo>
                  <a:lnTo>
                    <a:pt x="16789" y="4082"/>
                  </a:lnTo>
                  <a:lnTo>
                    <a:pt x="16627" y="4151"/>
                  </a:lnTo>
                  <a:lnTo>
                    <a:pt x="16627" y="4151"/>
                  </a:lnTo>
                  <a:lnTo>
                    <a:pt x="15244" y="4497"/>
                  </a:lnTo>
                  <a:lnTo>
                    <a:pt x="14045" y="4866"/>
                  </a:lnTo>
                  <a:lnTo>
                    <a:pt x="13030" y="5189"/>
                  </a:lnTo>
                  <a:lnTo>
                    <a:pt x="12200" y="5489"/>
                  </a:lnTo>
                  <a:lnTo>
                    <a:pt x="11554" y="5743"/>
                  </a:lnTo>
                  <a:lnTo>
                    <a:pt x="11093" y="5950"/>
                  </a:lnTo>
                  <a:lnTo>
                    <a:pt x="10724" y="6112"/>
                  </a:lnTo>
                  <a:lnTo>
                    <a:pt x="7841" y="8556"/>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0"/>
            <p:cNvSpPr/>
            <p:nvPr/>
          </p:nvSpPr>
          <p:spPr>
            <a:xfrm>
              <a:off x="6683664" y="1786780"/>
              <a:ext cx="807594" cy="585440"/>
            </a:xfrm>
            <a:custGeom>
              <a:avLst/>
              <a:gdLst/>
              <a:ahLst/>
              <a:cxnLst/>
              <a:rect l="l" t="t" r="r" b="b"/>
              <a:pathLst>
                <a:path w="24560" h="17804" extrusionOk="0">
                  <a:moveTo>
                    <a:pt x="12292" y="24"/>
                  </a:moveTo>
                  <a:lnTo>
                    <a:pt x="12292" y="24"/>
                  </a:lnTo>
                  <a:lnTo>
                    <a:pt x="12061" y="24"/>
                  </a:lnTo>
                  <a:lnTo>
                    <a:pt x="11369" y="1"/>
                  </a:lnTo>
                  <a:lnTo>
                    <a:pt x="10908" y="1"/>
                  </a:lnTo>
                  <a:lnTo>
                    <a:pt x="10355" y="47"/>
                  </a:lnTo>
                  <a:lnTo>
                    <a:pt x="9755" y="93"/>
                  </a:lnTo>
                  <a:lnTo>
                    <a:pt x="9086" y="185"/>
                  </a:lnTo>
                  <a:lnTo>
                    <a:pt x="8395" y="323"/>
                  </a:lnTo>
                  <a:lnTo>
                    <a:pt x="7657" y="508"/>
                  </a:lnTo>
                  <a:lnTo>
                    <a:pt x="6919" y="738"/>
                  </a:lnTo>
                  <a:lnTo>
                    <a:pt x="6550" y="877"/>
                  </a:lnTo>
                  <a:lnTo>
                    <a:pt x="6158" y="1038"/>
                  </a:lnTo>
                  <a:lnTo>
                    <a:pt x="5789" y="1200"/>
                  </a:lnTo>
                  <a:lnTo>
                    <a:pt x="5420" y="1384"/>
                  </a:lnTo>
                  <a:lnTo>
                    <a:pt x="5051" y="1592"/>
                  </a:lnTo>
                  <a:lnTo>
                    <a:pt x="4682" y="1822"/>
                  </a:lnTo>
                  <a:lnTo>
                    <a:pt x="4336" y="2076"/>
                  </a:lnTo>
                  <a:lnTo>
                    <a:pt x="3990" y="2353"/>
                  </a:lnTo>
                  <a:lnTo>
                    <a:pt x="3667" y="2629"/>
                  </a:lnTo>
                  <a:lnTo>
                    <a:pt x="3344" y="2952"/>
                  </a:lnTo>
                  <a:lnTo>
                    <a:pt x="3344" y="2952"/>
                  </a:lnTo>
                  <a:lnTo>
                    <a:pt x="2975" y="3321"/>
                  </a:lnTo>
                  <a:lnTo>
                    <a:pt x="2629" y="3736"/>
                  </a:lnTo>
                  <a:lnTo>
                    <a:pt x="2284" y="4174"/>
                  </a:lnTo>
                  <a:lnTo>
                    <a:pt x="1961" y="4636"/>
                  </a:lnTo>
                  <a:lnTo>
                    <a:pt x="1638" y="5120"/>
                  </a:lnTo>
                  <a:lnTo>
                    <a:pt x="1338" y="5627"/>
                  </a:lnTo>
                  <a:lnTo>
                    <a:pt x="1038" y="6158"/>
                  </a:lnTo>
                  <a:lnTo>
                    <a:pt x="785" y="6688"/>
                  </a:lnTo>
                  <a:lnTo>
                    <a:pt x="577" y="7265"/>
                  </a:lnTo>
                  <a:lnTo>
                    <a:pt x="370" y="7841"/>
                  </a:lnTo>
                  <a:lnTo>
                    <a:pt x="208" y="8418"/>
                  </a:lnTo>
                  <a:lnTo>
                    <a:pt x="93" y="9017"/>
                  </a:lnTo>
                  <a:lnTo>
                    <a:pt x="24" y="9617"/>
                  </a:lnTo>
                  <a:lnTo>
                    <a:pt x="1" y="10239"/>
                  </a:lnTo>
                  <a:lnTo>
                    <a:pt x="24" y="10862"/>
                  </a:lnTo>
                  <a:lnTo>
                    <a:pt x="47" y="11162"/>
                  </a:lnTo>
                  <a:lnTo>
                    <a:pt x="93" y="11462"/>
                  </a:lnTo>
                  <a:lnTo>
                    <a:pt x="2122" y="15889"/>
                  </a:lnTo>
                  <a:lnTo>
                    <a:pt x="2122" y="15889"/>
                  </a:lnTo>
                  <a:lnTo>
                    <a:pt x="2606" y="15359"/>
                  </a:lnTo>
                  <a:lnTo>
                    <a:pt x="2814" y="15082"/>
                  </a:lnTo>
                  <a:lnTo>
                    <a:pt x="3021" y="14805"/>
                  </a:lnTo>
                  <a:lnTo>
                    <a:pt x="3206" y="14506"/>
                  </a:lnTo>
                  <a:lnTo>
                    <a:pt x="3390" y="14206"/>
                  </a:lnTo>
                  <a:lnTo>
                    <a:pt x="3552" y="13906"/>
                  </a:lnTo>
                  <a:lnTo>
                    <a:pt x="3690" y="13606"/>
                  </a:lnTo>
                  <a:lnTo>
                    <a:pt x="3806" y="13283"/>
                  </a:lnTo>
                  <a:lnTo>
                    <a:pt x="3921" y="12961"/>
                  </a:lnTo>
                  <a:lnTo>
                    <a:pt x="4013" y="12638"/>
                  </a:lnTo>
                  <a:lnTo>
                    <a:pt x="4082" y="12292"/>
                  </a:lnTo>
                  <a:lnTo>
                    <a:pt x="4128" y="11946"/>
                  </a:lnTo>
                  <a:lnTo>
                    <a:pt x="4151" y="11600"/>
                  </a:lnTo>
                  <a:lnTo>
                    <a:pt x="4151" y="11231"/>
                  </a:lnTo>
                  <a:lnTo>
                    <a:pt x="4128" y="10839"/>
                  </a:lnTo>
                  <a:lnTo>
                    <a:pt x="4128" y="10839"/>
                  </a:lnTo>
                  <a:lnTo>
                    <a:pt x="4682" y="10539"/>
                  </a:lnTo>
                  <a:lnTo>
                    <a:pt x="5235" y="10216"/>
                  </a:lnTo>
                  <a:lnTo>
                    <a:pt x="5789" y="9940"/>
                  </a:lnTo>
                  <a:lnTo>
                    <a:pt x="6319" y="9686"/>
                  </a:lnTo>
                  <a:lnTo>
                    <a:pt x="6873" y="9455"/>
                  </a:lnTo>
                  <a:lnTo>
                    <a:pt x="7403" y="9225"/>
                  </a:lnTo>
                  <a:lnTo>
                    <a:pt x="7933" y="9040"/>
                  </a:lnTo>
                  <a:lnTo>
                    <a:pt x="8487" y="8856"/>
                  </a:lnTo>
                  <a:lnTo>
                    <a:pt x="9017" y="8694"/>
                  </a:lnTo>
                  <a:lnTo>
                    <a:pt x="9548" y="8556"/>
                  </a:lnTo>
                  <a:lnTo>
                    <a:pt x="10078" y="8464"/>
                  </a:lnTo>
                  <a:lnTo>
                    <a:pt x="10608" y="8371"/>
                  </a:lnTo>
                  <a:lnTo>
                    <a:pt x="11139" y="8302"/>
                  </a:lnTo>
                  <a:lnTo>
                    <a:pt x="11646" y="8233"/>
                  </a:lnTo>
                  <a:lnTo>
                    <a:pt x="12176" y="8210"/>
                  </a:lnTo>
                  <a:lnTo>
                    <a:pt x="12684" y="8210"/>
                  </a:lnTo>
                  <a:lnTo>
                    <a:pt x="13214" y="8233"/>
                  </a:lnTo>
                  <a:lnTo>
                    <a:pt x="13722" y="8279"/>
                  </a:lnTo>
                  <a:lnTo>
                    <a:pt x="14229" y="8325"/>
                  </a:lnTo>
                  <a:lnTo>
                    <a:pt x="14736" y="8418"/>
                  </a:lnTo>
                  <a:lnTo>
                    <a:pt x="15267" y="8510"/>
                  </a:lnTo>
                  <a:lnTo>
                    <a:pt x="15751" y="8648"/>
                  </a:lnTo>
                  <a:lnTo>
                    <a:pt x="16258" y="8787"/>
                  </a:lnTo>
                  <a:lnTo>
                    <a:pt x="16765" y="8971"/>
                  </a:lnTo>
                  <a:lnTo>
                    <a:pt x="17273" y="9156"/>
                  </a:lnTo>
                  <a:lnTo>
                    <a:pt x="17757" y="9386"/>
                  </a:lnTo>
                  <a:lnTo>
                    <a:pt x="18264" y="9617"/>
                  </a:lnTo>
                  <a:lnTo>
                    <a:pt x="18749" y="9893"/>
                  </a:lnTo>
                  <a:lnTo>
                    <a:pt x="19256" y="10170"/>
                  </a:lnTo>
                  <a:lnTo>
                    <a:pt x="19740" y="10470"/>
                  </a:lnTo>
                  <a:lnTo>
                    <a:pt x="20225" y="10816"/>
                  </a:lnTo>
                  <a:lnTo>
                    <a:pt x="20709" y="11162"/>
                  </a:lnTo>
                  <a:lnTo>
                    <a:pt x="20709" y="11162"/>
                  </a:lnTo>
                  <a:lnTo>
                    <a:pt x="20547" y="11600"/>
                  </a:lnTo>
                  <a:lnTo>
                    <a:pt x="20409" y="12015"/>
                  </a:lnTo>
                  <a:lnTo>
                    <a:pt x="20294" y="12430"/>
                  </a:lnTo>
                  <a:lnTo>
                    <a:pt x="20225" y="12868"/>
                  </a:lnTo>
                  <a:lnTo>
                    <a:pt x="20155" y="13283"/>
                  </a:lnTo>
                  <a:lnTo>
                    <a:pt x="20132" y="13698"/>
                  </a:lnTo>
                  <a:lnTo>
                    <a:pt x="20132" y="14114"/>
                  </a:lnTo>
                  <a:lnTo>
                    <a:pt x="20155" y="14529"/>
                  </a:lnTo>
                  <a:lnTo>
                    <a:pt x="20201" y="14944"/>
                  </a:lnTo>
                  <a:lnTo>
                    <a:pt x="20271" y="15359"/>
                  </a:lnTo>
                  <a:lnTo>
                    <a:pt x="20363" y="15774"/>
                  </a:lnTo>
                  <a:lnTo>
                    <a:pt x="20478" y="16166"/>
                  </a:lnTo>
                  <a:lnTo>
                    <a:pt x="20617" y="16581"/>
                  </a:lnTo>
                  <a:lnTo>
                    <a:pt x="20778" y="16996"/>
                  </a:lnTo>
                  <a:lnTo>
                    <a:pt x="20962" y="17411"/>
                  </a:lnTo>
                  <a:lnTo>
                    <a:pt x="21147" y="17803"/>
                  </a:lnTo>
                  <a:lnTo>
                    <a:pt x="24560" y="11023"/>
                  </a:lnTo>
                  <a:lnTo>
                    <a:pt x="24560" y="11023"/>
                  </a:lnTo>
                  <a:lnTo>
                    <a:pt x="24560" y="10516"/>
                  </a:lnTo>
                  <a:lnTo>
                    <a:pt x="24537" y="9940"/>
                  </a:lnTo>
                  <a:lnTo>
                    <a:pt x="24468" y="9202"/>
                  </a:lnTo>
                  <a:lnTo>
                    <a:pt x="24398" y="8787"/>
                  </a:lnTo>
                  <a:lnTo>
                    <a:pt x="24306" y="8325"/>
                  </a:lnTo>
                  <a:lnTo>
                    <a:pt x="24214" y="7864"/>
                  </a:lnTo>
                  <a:lnTo>
                    <a:pt x="24076" y="7357"/>
                  </a:lnTo>
                  <a:lnTo>
                    <a:pt x="23937" y="6850"/>
                  </a:lnTo>
                  <a:lnTo>
                    <a:pt x="23753" y="6342"/>
                  </a:lnTo>
                  <a:lnTo>
                    <a:pt x="23522" y="5812"/>
                  </a:lnTo>
                  <a:lnTo>
                    <a:pt x="23269" y="5281"/>
                  </a:lnTo>
                  <a:lnTo>
                    <a:pt x="22969" y="4751"/>
                  </a:lnTo>
                  <a:lnTo>
                    <a:pt x="22646" y="4221"/>
                  </a:lnTo>
                  <a:lnTo>
                    <a:pt x="22277" y="3713"/>
                  </a:lnTo>
                  <a:lnTo>
                    <a:pt x="21862" y="3206"/>
                  </a:lnTo>
                  <a:lnTo>
                    <a:pt x="21378" y="2745"/>
                  </a:lnTo>
                  <a:lnTo>
                    <a:pt x="20870" y="2284"/>
                  </a:lnTo>
                  <a:lnTo>
                    <a:pt x="20594" y="2076"/>
                  </a:lnTo>
                  <a:lnTo>
                    <a:pt x="20294" y="1868"/>
                  </a:lnTo>
                  <a:lnTo>
                    <a:pt x="19994" y="1661"/>
                  </a:lnTo>
                  <a:lnTo>
                    <a:pt x="19671" y="1476"/>
                  </a:lnTo>
                  <a:lnTo>
                    <a:pt x="19325" y="1292"/>
                  </a:lnTo>
                  <a:lnTo>
                    <a:pt x="18979" y="1107"/>
                  </a:lnTo>
                  <a:lnTo>
                    <a:pt x="18610" y="946"/>
                  </a:lnTo>
                  <a:lnTo>
                    <a:pt x="18218" y="808"/>
                  </a:lnTo>
                  <a:lnTo>
                    <a:pt x="17826" y="669"/>
                  </a:lnTo>
                  <a:lnTo>
                    <a:pt x="17411" y="531"/>
                  </a:lnTo>
                  <a:lnTo>
                    <a:pt x="16973" y="416"/>
                  </a:lnTo>
                  <a:lnTo>
                    <a:pt x="16535" y="323"/>
                  </a:lnTo>
                  <a:lnTo>
                    <a:pt x="16074" y="231"/>
                  </a:lnTo>
                  <a:lnTo>
                    <a:pt x="15589" y="139"/>
                  </a:lnTo>
                  <a:lnTo>
                    <a:pt x="15082" y="93"/>
                  </a:lnTo>
                  <a:lnTo>
                    <a:pt x="14552" y="47"/>
                  </a:lnTo>
                  <a:lnTo>
                    <a:pt x="14021" y="24"/>
                  </a:lnTo>
                  <a:lnTo>
                    <a:pt x="13468" y="1"/>
                  </a:lnTo>
                  <a:lnTo>
                    <a:pt x="12891" y="1"/>
                  </a:lnTo>
                  <a:lnTo>
                    <a:pt x="12292" y="24"/>
                  </a:lnTo>
                  <a:lnTo>
                    <a:pt x="12292" y="24"/>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1"/>
        <p:cNvGrpSpPr/>
        <p:nvPr/>
      </p:nvGrpSpPr>
      <p:grpSpPr>
        <a:xfrm>
          <a:off x="0" y="0"/>
          <a:ext cx="0" cy="0"/>
          <a:chOff x="0" y="0"/>
          <a:chExt cx="0" cy="0"/>
        </a:xfrm>
      </p:grpSpPr>
      <p:sp>
        <p:nvSpPr>
          <p:cNvPr id="762" name="Google Shape;762;p31"/>
          <p:cNvSpPr/>
          <p:nvPr/>
        </p:nvSpPr>
        <p:spPr>
          <a:xfrm>
            <a:off x="6906943" y="1633111"/>
            <a:ext cx="3247747" cy="2698511"/>
          </a:xfrm>
          <a:custGeom>
            <a:avLst/>
            <a:gdLst/>
            <a:ahLst/>
            <a:cxnLst/>
            <a:rect l="l" t="t" r="r" b="b"/>
            <a:pathLst>
              <a:path w="96616" h="80277" extrusionOk="0">
                <a:moveTo>
                  <a:pt x="52905" y="1"/>
                </a:moveTo>
                <a:lnTo>
                  <a:pt x="51386" y="20"/>
                </a:lnTo>
                <a:lnTo>
                  <a:pt x="49866" y="80"/>
                </a:lnTo>
                <a:lnTo>
                  <a:pt x="48327" y="159"/>
                </a:lnTo>
                <a:lnTo>
                  <a:pt x="46808" y="277"/>
                </a:lnTo>
                <a:lnTo>
                  <a:pt x="45288" y="395"/>
                </a:lnTo>
                <a:lnTo>
                  <a:pt x="43769" y="573"/>
                </a:lnTo>
                <a:lnTo>
                  <a:pt x="42249" y="751"/>
                </a:lnTo>
                <a:lnTo>
                  <a:pt x="40730" y="968"/>
                </a:lnTo>
                <a:lnTo>
                  <a:pt x="39230" y="1204"/>
                </a:lnTo>
                <a:lnTo>
                  <a:pt x="37711" y="1461"/>
                </a:lnTo>
                <a:lnTo>
                  <a:pt x="36211" y="1757"/>
                </a:lnTo>
                <a:lnTo>
                  <a:pt x="34711" y="2053"/>
                </a:lnTo>
                <a:lnTo>
                  <a:pt x="33211" y="2388"/>
                </a:lnTo>
                <a:lnTo>
                  <a:pt x="31712" y="2724"/>
                </a:lnTo>
                <a:lnTo>
                  <a:pt x="30232" y="3099"/>
                </a:lnTo>
                <a:lnTo>
                  <a:pt x="28752" y="3494"/>
                </a:lnTo>
                <a:lnTo>
                  <a:pt x="27272" y="3888"/>
                </a:lnTo>
                <a:lnTo>
                  <a:pt x="25811" y="4322"/>
                </a:lnTo>
                <a:lnTo>
                  <a:pt x="24351" y="4756"/>
                </a:lnTo>
                <a:lnTo>
                  <a:pt x="22891" y="5230"/>
                </a:lnTo>
                <a:lnTo>
                  <a:pt x="21450" y="5704"/>
                </a:lnTo>
                <a:lnTo>
                  <a:pt x="20010" y="6197"/>
                </a:lnTo>
                <a:lnTo>
                  <a:pt x="18845" y="6611"/>
                </a:lnTo>
                <a:lnTo>
                  <a:pt x="17681" y="7065"/>
                </a:lnTo>
                <a:lnTo>
                  <a:pt x="16497" y="7539"/>
                </a:lnTo>
                <a:lnTo>
                  <a:pt x="15353" y="8052"/>
                </a:lnTo>
                <a:lnTo>
                  <a:pt x="14208" y="8604"/>
                </a:lnTo>
                <a:lnTo>
                  <a:pt x="13636" y="8881"/>
                </a:lnTo>
                <a:lnTo>
                  <a:pt x="13083" y="9196"/>
                </a:lnTo>
                <a:lnTo>
                  <a:pt x="12531" y="9492"/>
                </a:lnTo>
                <a:lnTo>
                  <a:pt x="11998" y="9808"/>
                </a:lnTo>
                <a:lnTo>
                  <a:pt x="11465" y="10144"/>
                </a:lnTo>
                <a:lnTo>
                  <a:pt x="10952" y="10479"/>
                </a:lnTo>
                <a:lnTo>
                  <a:pt x="10439" y="10834"/>
                </a:lnTo>
                <a:lnTo>
                  <a:pt x="9946" y="11190"/>
                </a:lnTo>
                <a:lnTo>
                  <a:pt x="9452" y="11565"/>
                </a:lnTo>
                <a:lnTo>
                  <a:pt x="8979" y="11959"/>
                </a:lnTo>
                <a:lnTo>
                  <a:pt x="8525" y="12354"/>
                </a:lnTo>
                <a:lnTo>
                  <a:pt x="8091" y="12768"/>
                </a:lnTo>
                <a:lnTo>
                  <a:pt x="7676" y="13202"/>
                </a:lnTo>
                <a:lnTo>
                  <a:pt x="7262" y="13637"/>
                </a:lnTo>
                <a:lnTo>
                  <a:pt x="6887" y="14110"/>
                </a:lnTo>
                <a:lnTo>
                  <a:pt x="6512" y="14564"/>
                </a:lnTo>
                <a:lnTo>
                  <a:pt x="6157" y="15057"/>
                </a:lnTo>
                <a:lnTo>
                  <a:pt x="5841" y="15570"/>
                </a:lnTo>
                <a:lnTo>
                  <a:pt x="5525" y="16083"/>
                </a:lnTo>
                <a:lnTo>
                  <a:pt x="5249" y="16616"/>
                </a:lnTo>
                <a:lnTo>
                  <a:pt x="4973" y="17169"/>
                </a:lnTo>
                <a:lnTo>
                  <a:pt x="4756" y="17741"/>
                </a:lnTo>
                <a:lnTo>
                  <a:pt x="4499" y="18412"/>
                </a:lnTo>
                <a:lnTo>
                  <a:pt x="4302" y="19122"/>
                </a:lnTo>
                <a:lnTo>
                  <a:pt x="4124" y="19813"/>
                </a:lnTo>
                <a:lnTo>
                  <a:pt x="3986" y="20524"/>
                </a:lnTo>
                <a:lnTo>
                  <a:pt x="3868" y="21254"/>
                </a:lnTo>
                <a:lnTo>
                  <a:pt x="3789" y="21964"/>
                </a:lnTo>
                <a:lnTo>
                  <a:pt x="3710" y="22694"/>
                </a:lnTo>
                <a:lnTo>
                  <a:pt x="3670" y="23424"/>
                </a:lnTo>
                <a:lnTo>
                  <a:pt x="3631" y="24154"/>
                </a:lnTo>
                <a:lnTo>
                  <a:pt x="3611" y="24885"/>
                </a:lnTo>
                <a:lnTo>
                  <a:pt x="3591" y="26365"/>
                </a:lnTo>
                <a:lnTo>
                  <a:pt x="3552" y="27845"/>
                </a:lnTo>
                <a:lnTo>
                  <a:pt x="3513" y="29305"/>
                </a:lnTo>
                <a:lnTo>
                  <a:pt x="3453" y="30331"/>
                </a:lnTo>
                <a:lnTo>
                  <a:pt x="3355" y="31357"/>
                </a:lnTo>
                <a:lnTo>
                  <a:pt x="3256" y="32383"/>
                </a:lnTo>
                <a:lnTo>
                  <a:pt x="3118" y="33409"/>
                </a:lnTo>
                <a:lnTo>
                  <a:pt x="2980" y="34416"/>
                </a:lnTo>
                <a:lnTo>
                  <a:pt x="2822" y="35442"/>
                </a:lnTo>
                <a:lnTo>
                  <a:pt x="2467" y="37494"/>
                </a:lnTo>
                <a:lnTo>
                  <a:pt x="2072" y="39527"/>
                </a:lnTo>
                <a:lnTo>
                  <a:pt x="1677" y="41579"/>
                </a:lnTo>
                <a:lnTo>
                  <a:pt x="1283" y="43612"/>
                </a:lnTo>
                <a:lnTo>
                  <a:pt x="908" y="45644"/>
                </a:lnTo>
                <a:lnTo>
                  <a:pt x="730" y="46651"/>
                </a:lnTo>
                <a:lnTo>
                  <a:pt x="572" y="47677"/>
                </a:lnTo>
                <a:lnTo>
                  <a:pt x="434" y="48683"/>
                </a:lnTo>
                <a:lnTo>
                  <a:pt x="296" y="49690"/>
                </a:lnTo>
                <a:lnTo>
                  <a:pt x="197" y="50696"/>
                </a:lnTo>
                <a:lnTo>
                  <a:pt x="99" y="51722"/>
                </a:lnTo>
                <a:lnTo>
                  <a:pt x="39" y="52729"/>
                </a:lnTo>
                <a:lnTo>
                  <a:pt x="0" y="53715"/>
                </a:lnTo>
                <a:lnTo>
                  <a:pt x="0" y="54722"/>
                </a:lnTo>
                <a:lnTo>
                  <a:pt x="20" y="55728"/>
                </a:lnTo>
                <a:lnTo>
                  <a:pt x="79" y="56715"/>
                </a:lnTo>
                <a:lnTo>
                  <a:pt x="158" y="57721"/>
                </a:lnTo>
                <a:lnTo>
                  <a:pt x="296" y="58708"/>
                </a:lnTo>
                <a:lnTo>
                  <a:pt x="454" y="59714"/>
                </a:lnTo>
                <a:lnTo>
                  <a:pt x="671" y="60701"/>
                </a:lnTo>
                <a:lnTo>
                  <a:pt x="927" y="61688"/>
                </a:lnTo>
                <a:lnTo>
                  <a:pt x="1164" y="62477"/>
                </a:lnTo>
                <a:lnTo>
                  <a:pt x="1441" y="63247"/>
                </a:lnTo>
                <a:lnTo>
                  <a:pt x="1737" y="64016"/>
                </a:lnTo>
                <a:lnTo>
                  <a:pt x="2072" y="64786"/>
                </a:lnTo>
                <a:lnTo>
                  <a:pt x="2427" y="65516"/>
                </a:lnTo>
                <a:lnTo>
                  <a:pt x="2822" y="66246"/>
                </a:lnTo>
                <a:lnTo>
                  <a:pt x="3236" y="66956"/>
                </a:lnTo>
                <a:lnTo>
                  <a:pt x="3690" y="67647"/>
                </a:lnTo>
                <a:lnTo>
                  <a:pt x="4164" y="68338"/>
                </a:lnTo>
                <a:lnTo>
                  <a:pt x="4657" y="68989"/>
                </a:lnTo>
                <a:lnTo>
                  <a:pt x="5170" y="69640"/>
                </a:lnTo>
                <a:lnTo>
                  <a:pt x="5703" y="70272"/>
                </a:lnTo>
                <a:lnTo>
                  <a:pt x="6275" y="70864"/>
                </a:lnTo>
                <a:lnTo>
                  <a:pt x="6867" y="71456"/>
                </a:lnTo>
                <a:lnTo>
                  <a:pt x="7459" y="72028"/>
                </a:lnTo>
                <a:lnTo>
                  <a:pt x="8091" y="72561"/>
                </a:lnTo>
                <a:lnTo>
                  <a:pt x="8742" y="73094"/>
                </a:lnTo>
                <a:lnTo>
                  <a:pt x="9393" y="73587"/>
                </a:lnTo>
                <a:lnTo>
                  <a:pt x="10084" y="74060"/>
                </a:lnTo>
                <a:lnTo>
                  <a:pt x="10774" y="74514"/>
                </a:lnTo>
                <a:lnTo>
                  <a:pt x="11485" y="74929"/>
                </a:lnTo>
                <a:lnTo>
                  <a:pt x="12195" y="75343"/>
                </a:lnTo>
                <a:lnTo>
                  <a:pt x="12945" y="75698"/>
                </a:lnTo>
                <a:lnTo>
                  <a:pt x="13695" y="76054"/>
                </a:lnTo>
                <a:lnTo>
                  <a:pt x="14465" y="76369"/>
                </a:lnTo>
                <a:lnTo>
                  <a:pt x="15234" y="76646"/>
                </a:lnTo>
                <a:lnTo>
                  <a:pt x="16024" y="76922"/>
                </a:lnTo>
                <a:lnTo>
                  <a:pt x="16813" y="77139"/>
                </a:lnTo>
                <a:lnTo>
                  <a:pt x="17602" y="77336"/>
                </a:lnTo>
                <a:lnTo>
                  <a:pt x="18411" y="77494"/>
                </a:lnTo>
                <a:lnTo>
                  <a:pt x="19240" y="77632"/>
                </a:lnTo>
                <a:lnTo>
                  <a:pt x="20049" y="77731"/>
                </a:lnTo>
                <a:lnTo>
                  <a:pt x="20937" y="77810"/>
                </a:lnTo>
                <a:lnTo>
                  <a:pt x="21825" y="77849"/>
                </a:lnTo>
                <a:lnTo>
                  <a:pt x="23621" y="77849"/>
                </a:lnTo>
                <a:lnTo>
                  <a:pt x="24509" y="77810"/>
                </a:lnTo>
                <a:lnTo>
                  <a:pt x="25397" y="77770"/>
                </a:lnTo>
                <a:lnTo>
                  <a:pt x="27173" y="77632"/>
                </a:lnTo>
                <a:lnTo>
                  <a:pt x="28949" y="77474"/>
                </a:lnTo>
                <a:lnTo>
                  <a:pt x="30745" y="77336"/>
                </a:lnTo>
                <a:lnTo>
                  <a:pt x="31633" y="77277"/>
                </a:lnTo>
                <a:lnTo>
                  <a:pt x="32521" y="77218"/>
                </a:lnTo>
                <a:lnTo>
                  <a:pt x="33409" y="77198"/>
                </a:lnTo>
                <a:lnTo>
                  <a:pt x="34297" y="77178"/>
                </a:lnTo>
                <a:lnTo>
                  <a:pt x="35461" y="77218"/>
                </a:lnTo>
                <a:lnTo>
                  <a:pt x="36606" y="77277"/>
                </a:lnTo>
                <a:lnTo>
                  <a:pt x="37750" y="77376"/>
                </a:lnTo>
                <a:lnTo>
                  <a:pt x="38895" y="77514"/>
                </a:lnTo>
                <a:lnTo>
                  <a:pt x="40039" y="77672"/>
                </a:lnTo>
                <a:lnTo>
                  <a:pt x="41184" y="77849"/>
                </a:lnTo>
                <a:lnTo>
                  <a:pt x="42309" y="78047"/>
                </a:lnTo>
                <a:lnTo>
                  <a:pt x="43453" y="78264"/>
                </a:lnTo>
                <a:lnTo>
                  <a:pt x="45722" y="78718"/>
                </a:lnTo>
                <a:lnTo>
                  <a:pt x="47992" y="79171"/>
                </a:lnTo>
                <a:lnTo>
                  <a:pt x="50261" y="79606"/>
                </a:lnTo>
                <a:lnTo>
                  <a:pt x="51406" y="79803"/>
                </a:lnTo>
                <a:lnTo>
                  <a:pt x="52550" y="79981"/>
                </a:lnTo>
                <a:lnTo>
                  <a:pt x="53182" y="80079"/>
                </a:lnTo>
                <a:lnTo>
                  <a:pt x="53813" y="80138"/>
                </a:lnTo>
                <a:lnTo>
                  <a:pt x="54445" y="80198"/>
                </a:lnTo>
                <a:lnTo>
                  <a:pt x="55076" y="80237"/>
                </a:lnTo>
                <a:lnTo>
                  <a:pt x="55688" y="80277"/>
                </a:lnTo>
                <a:lnTo>
                  <a:pt x="57543" y="80277"/>
                </a:lnTo>
                <a:lnTo>
                  <a:pt x="58786" y="80217"/>
                </a:lnTo>
                <a:lnTo>
                  <a:pt x="59990" y="80138"/>
                </a:lnTo>
                <a:lnTo>
                  <a:pt x="61213" y="80020"/>
                </a:lnTo>
                <a:lnTo>
                  <a:pt x="62417" y="79882"/>
                </a:lnTo>
                <a:lnTo>
                  <a:pt x="63621" y="79724"/>
                </a:lnTo>
                <a:lnTo>
                  <a:pt x="64824" y="79566"/>
                </a:lnTo>
                <a:lnTo>
                  <a:pt x="67232" y="79231"/>
                </a:lnTo>
                <a:lnTo>
                  <a:pt x="68436" y="79073"/>
                </a:lnTo>
                <a:lnTo>
                  <a:pt x="69659" y="78935"/>
                </a:lnTo>
                <a:lnTo>
                  <a:pt x="70863" y="78797"/>
                </a:lnTo>
                <a:lnTo>
                  <a:pt x="72086" y="78718"/>
                </a:lnTo>
                <a:lnTo>
                  <a:pt x="72659" y="78658"/>
                </a:lnTo>
                <a:lnTo>
                  <a:pt x="73251" y="78579"/>
                </a:lnTo>
                <a:lnTo>
                  <a:pt x="73843" y="78481"/>
                </a:lnTo>
                <a:lnTo>
                  <a:pt x="74454" y="78362"/>
                </a:lnTo>
                <a:lnTo>
                  <a:pt x="75066" y="78205"/>
                </a:lnTo>
                <a:lnTo>
                  <a:pt x="75698" y="78027"/>
                </a:lnTo>
                <a:lnTo>
                  <a:pt x="76329" y="77830"/>
                </a:lnTo>
                <a:lnTo>
                  <a:pt x="76961" y="77613"/>
                </a:lnTo>
                <a:lnTo>
                  <a:pt x="77592" y="77376"/>
                </a:lnTo>
                <a:lnTo>
                  <a:pt x="78243" y="77119"/>
                </a:lnTo>
                <a:lnTo>
                  <a:pt x="78875" y="76843"/>
                </a:lnTo>
                <a:lnTo>
                  <a:pt x="79526" y="76547"/>
                </a:lnTo>
                <a:lnTo>
                  <a:pt x="80157" y="76251"/>
                </a:lnTo>
                <a:lnTo>
                  <a:pt x="80809" y="75915"/>
                </a:lnTo>
                <a:lnTo>
                  <a:pt x="81440" y="75600"/>
                </a:lnTo>
                <a:lnTo>
                  <a:pt x="82072" y="75245"/>
                </a:lnTo>
                <a:lnTo>
                  <a:pt x="82683" y="74889"/>
                </a:lnTo>
                <a:lnTo>
                  <a:pt x="83295" y="74514"/>
                </a:lnTo>
                <a:lnTo>
                  <a:pt x="83907" y="74139"/>
                </a:lnTo>
                <a:lnTo>
                  <a:pt x="84518" y="73745"/>
                </a:lnTo>
                <a:lnTo>
                  <a:pt x="85683" y="72955"/>
                </a:lnTo>
                <a:lnTo>
                  <a:pt x="86788" y="72146"/>
                </a:lnTo>
                <a:lnTo>
                  <a:pt x="87853" y="71318"/>
                </a:lnTo>
                <a:lnTo>
                  <a:pt x="88347" y="70903"/>
                </a:lnTo>
                <a:lnTo>
                  <a:pt x="88840" y="70469"/>
                </a:lnTo>
                <a:lnTo>
                  <a:pt x="89294" y="70055"/>
                </a:lnTo>
                <a:lnTo>
                  <a:pt x="89748" y="69640"/>
                </a:lnTo>
                <a:lnTo>
                  <a:pt x="90162" y="69246"/>
                </a:lnTo>
                <a:lnTo>
                  <a:pt x="90557" y="68831"/>
                </a:lnTo>
                <a:lnTo>
                  <a:pt x="90971" y="68397"/>
                </a:lnTo>
                <a:lnTo>
                  <a:pt x="91366" y="67943"/>
                </a:lnTo>
                <a:lnTo>
                  <a:pt x="91741" y="67470"/>
                </a:lnTo>
                <a:lnTo>
                  <a:pt x="92116" y="66996"/>
                </a:lnTo>
                <a:lnTo>
                  <a:pt x="92471" y="66503"/>
                </a:lnTo>
                <a:lnTo>
                  <a:pt x="92807" y="66009"/>
                </a:lnTo>
                <a:lnTo>
                  <a:pt x="93142" y="65516"/>
                </a:lnTo>
                <a:lnTo>
                  <a:pt x="93458" y="65003"/>
                </a:lnTo>
                <a:lnTo>
                  <a:pt x="93754" y="64470"/>
                </a:lnTo>
                <a:lnTo>
                  <a:pt x="94050" y="63937"/>
                </a:lnTo>
                <a:lnTo>
                  <a:pt x="94326" y="63404"/>
                </a:lnTo>
                <a:lnTo>
                  <a:pt x="94583" y="62872"/>
                </a:lnTo>
                <a:lnTo>
                  <a:pt x="94819" y="62319"/>
                </a:lnTo>
                <a:lnTo>
                  <a:pt x="95056" y="61747"/>
                </a:lnTo>
                <a:lnTo>
                  <a:pt x="95253" y="61194"/>
                </a:lnTo>
                <a:lnTo>
                  <a:pt x="95471" y="60622"/>
                </a:lnTo>
                <a:lnTo>
                  <a:pt x="95648" y="60050"/>
                </a:lnTo>
                <a:lnTo>
                  <a:pt x="95806" y="59477"/>
                </a:lnTo>
                <a:lnTo>
                  <a:pt x="95964" y="58885"/>
                </a:lnTo>
                <a:lnTo>
                  <a:pt x="96102" y="58293"/>
                </a:lnTo>
                <a:lnTo>
                  <a:pt x="96220" y="57701"/>
                </a:lnTo>
                <a:lnTo>
                  <a:pt x="96319" y="57109"/>
                </a:lnTo>
                <a:lnTo>
                  <a:pt x="96418" y="56517"/>
                </a:lnTo>
                <a:lnTo>
                  <a:pt x="96497" y="55925"/>
                </a:lnTo>
                <a:lnTo>
                  <a:pt x="96556" y="55314"/>
                </a:lnTo>
                <a:lnTo>
                  <a:pt x="96595" y="54722"/>
                </a:lnTo>
                <a:lnTo>
                  <a:pt x="96615" y="54110"/>
                </a:lnTo>
                <a:lnTo>
                  <a:pt x="96615" y="53518"/>
                </a:lnTo>
                <a:lnTo>
                  <a:pt x="96615" y="52906"/>
                </a:lnTo>
                <a:lnTo>
                  <a:pt x="96576" y="52314"/>
                </a:lnTo>
                <a:lnTo>
                  <a:pt x="96536" y="51702"/>
                </a:lnTo>
                <a:lnTo>
                  <a:pt x="96477" y="51110"/>
                </a:lnTo>
                <a:lnTo>
                  <a:pt x="96339" y="50124"/>
                </a:lnTo>
                <a:lnTo>
                  <a:pt x="96161" y="49137"/>
                </a:lnTo>
                <a:lnTo>
                  <a:pt x="95964" y="48150"/>
                </a:lnTo>
                <a:lnTo>
                  <a:pt x="95727" y="47183"/>
                </a:lnTo>
                <a:lnTo>
                  <a:pt x="95471" y="46217"/>
                </a:lnTo>
                <a:lnTo>
                  <a:pt x="95194" y="45250"/>
                </a:lnTo>
                <a:lnTo>
                  <a:pt x="94661" y="43316"/>
                </a:lnTo>
                <a:lnTo>
                  <a:pt x="94405" y="42349"/>
                </a:lnTo>
                <a:lnTo>
                  <a:pt x="94148" y="41362"/>
                </a:lnTo>
                <a:lnTo>
                  <a:pt x="93912" y="40395"/>
                </a:lnTo>
                <a:lnTo>
                  <a:pt x="93714" y="39428"/>
                </a:lnTo>
                <a:lnTo>
                  <a:pt x="93556" y="38442"/>
                </a:lnTo>
                <a:lnTo>
                  <a:pt x="93418" y="37455"/>
                </a:lnTo>
                <a:lnTo>
                  <a:pt x="93359" y="36962"/>
                </a:lnTo>
                <a:lnTo>
                  <a:pt x="93339" y="36468"/>
                </a:lnTo>
                <a:lnTo>
                  <a:pt x="93300" y="35975"/>
                </a:lnTo>
                <a:lnTo>
                  <a:pt x="93300" y="35482"/>
                </a:lnTo>
                <a:lnTo>
                  <a:pt x="93300" y="34870"/>
                </a:lnTo>
                <a:lnTo>
                  <a:pt x="93339" y="34278"/>
                </a:lnTo>
                <a:lnTo>
                  <a:pt x="93379" y="33686"/>
                </a:lnTo>
                <a:lnTo>
                  <a:pt x="93438" y="33074"/>
                </a:lnTo>
                <a:lnTo>
                  <a:pt x="93576" y="31890"/>
                </a:lnTo>
                <a:lnTo>
                  <a:pt x="93754" y="30706"/>
                </a:lnTo>
                <a:lnTo>
                  <a:pt x="93951" y="29502"/>
                </a:lnTo>
                <a:lnTo>
                  <a:pt x="94109" y="28318"/>
                </a:lnTo>
                <a:lnTo>
                  <a:pt x="94247" y="27134"/>
                </a:lnTo>
                <a:lnTo>
                  <a:pt x="94306" y="26523"/>
                </a:lnTo>
                <a:lnTo>
                  <a:pt x="94346" y="25930"/>
                </a:lnTo>
                <a:lnTo>
                  <a:pt x="94365" y="25279"/>
                </a:lnTo>
                <a:lnTo>
                  <a:pt x="94365" y="24648"/>
                </a:lnTo>
                <a:lnTo>
                  <a:pt x="94326" y="24036"/>
                </a:lnTo>
                <a:lnTo>
                  <a:pt x="94287" y="23424"/>
                </a:lnTo>
                <a:lnTo>
                  <a:pt x="94208" y="22813"/>
                </a:lnTo>
                <a:lnTo>
                  <a:pt x="94129" y="22201"/>
                </a:lnTo>
                <a:lnTo>
                  <a:pt x="94010" y="21609"/>
                </a:lnTo>
                <a:lnTo>
                  <a:pt x="93872" y="21037"/>
                </a:lnTo>
                <a:lnTo>
                  <a:pt x="93714" y="20445"/>
                </a:lnTo>
                <a:lnTo>
                  <a:pt x="93537" y="19892"/>
                </a:lnTo>
                <a:lnTo>
                  <a:pt x="93359" y="19320"/>
                </a:lnTo>
                <a:lnTo>
                  <a:pt x="93142" y="18767"/>
                </a:lnTo>
                <a:lnTo>
                  <a:pt x="92905" y="18234"/>
                </a:lnTo>
                <a:lnTo>
                  <a:pt x="92668" y="17682"/>
                </a:lnTo>
                <a:lnTo>
                  <a:pt x="92392" y="17169"/>
                </a:lnTo>
                <a:lnTo>
                  <a:pt x="92116" y="16636"/>
                </a:lnTo>
                <a:lnTo>
                  <a:pt x="91820" y="16123"/>
                </a:lnTo>
                <a:lnTo>
                  <a:pt x="91504" y="15630"/>
                </a:lnTo>
                <a:lnTo>
                  <a:pt x="91169" y="15136"/>
                </a:lnTo>
                <a:lnTo>
                  <a:pt x="90833" y="14643"/>
                </a:lnTo>
                <a:lnTo>
                  <a:pt x="90458" y="14169"/>
                </a:lnTo>
                <a:lnTo>
                  <a:pt x="90083" y="13696"/>
                </a:lnTo>
                <a:lnTo>
                  <a:pt x="89708" y="13222"/>
                </a:lnTo>
                <a:lnTo>
                  <a:pt x="89314" y="12768"/>
                </a:lnTo>
                <a:lnTo>
                  <a:pt x="88899" y="12334"/>
                </a:lnTo>
                <a:lnTo>
                  <a:pt x="88465" y="11880"/>
                </a:lnTo>
                <a:lnTo>
                  <a:pt x="88031" y="11466"/>
                </a:lnTo>
                <a:lnTo>
                  <a:pt x="87597" y="11032"/>
                </a:lnTo>
                <a:lnTo>
                  <a:pt x="87123" y="10617"/>
                </a:lnTo>
                <a:lnTo>
                  <a:pt x="86669" y="10223"/>
                </a:lnTo>
                <a:lnTo>
                  <a:pt x="86176" y="9828"/>
                </a:lnTo>
                <a:lnTo>
                  <a:pt x="85702" y="9433"/>
                </a:lnTo>
                <a:lnTo>
                  <a:pt x="84696" y="8683"/>
                </a:lnTo>
                <a:lnTo>
                  <a:pt x="83670" y="7953"/>
                </a:lnTo>
                <a:lnTo>
                  <a:pt x="82604" y="7282"/>
                </a:lnTo>
                <a:lnTo>
                  <a:pt x="81539" y="6631"/>
                </a:lnTo>
                <a:lnTo>
                  <a:pt x="80434" y="6000"/>
                </a:lnTo>
                <a:lnTo>
                  <a:pt x="79309" y="5427"/>
                </a:lnTo>
                <a:lnTo>
                  <a:pt x="78184" y="4875"/>
                </a:lnTo>
                <a:lnTo>
                  <a:pt x="77039" y="4362"/>
                </a:lnTo>
                <a:lnTo>
                  <a:pt x="75895" y="3868"/>
                </a:lnTo>
                <a:lnTo>
                  <a:pt x="74750" y="3415"/>
                </a:lnTo>
                <a:lnTo>
                  <a:pt x="73606" y="3000"/>
                </a:lnTo>
                <a:lnTo>
                  <a:pt x="72481" y="2625"/>
                </a:lnTo>
                <a:lnTo>
                  <a:pt x="71356" y="2290"/>
                </a:lnTo>
                <a:lnTo>
                  <a:pt x="70251" y="1974"/>
                </a:lnTo>
                <a:lnTo>
                  <a:pt x="69146" y="1698"/>
                </a:lnTo>
                <a:lnTo>
                  <a:pt x="68080" y="1461"/>
                </a:lnTo>
                <a:lnTo>
                  <a:pt x="66581" y="1165"/>
                </a:lnTo>
                <a:lnTo>
                  <a:pt x="65081" y="908"/>
                </a:lnTo>
                <a:lnTo>
                  <a:pt x="63562" y="672"/>
                </a:lnTo>
                <a:lnTo>
                  <a:pt x="62042" y="494"/>
                </a:lnTo>
                <a:lnTo>
                  <a:pt x="60523" y="336"/>
                </a:lnTo>
                <a:lnTo>
                  <a:pt x="59003" y="198"/>
                </a:lnTo>
                <a:lnTo>
                  <a:pt x="57484" y="99"/>
                </a:lnTo>
                <a:lnTo>
                  <a:pt x="55964" y="40"/>
                </a:lnTo>
                <a:lnTo>
                  <a:pt x="544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1"/>
          <p:cNvSpPr txBox="1">
            <a:spLocks noGrp="1"/>
          </p:cNvSpPr>
          <p:nvPr>
            <p:ph type="title"/>
          </p:nvPr>
        </p:nvSpPr>
        <p:spPr>
          <a:xfrm>
            <a:off x="1012874" y="1097280"/>
            <a:ext cx="4048258" cy="1726299"/>
          </a:xfrm>
          <a:prstGeom prst="rect">
            <a:avLst/>
          </a:prstGeom>
        </p:spPr>
        <p:txBody>
          <a:bodyPr spcFirstLastPara="1" wrap="square" lIns="91425" tIns="91425" rIns="91425" bIns="91425" anchor="ctr" anchorCtr="0">
            <a:noAutofit/>
          </a:bodyPr>
          <a:lstStyle/>
          <a:p>
            <a:pPr lvl="0" algn="l" rtl="0">
              <a:spcBef>
                <a:spcPts val="0"/>
              </a:spcBef>
              <a:spcAft>
                <a:spcPts val="0"/>
              </a:spcAft>
            </a:pPr>
            <a:r>
              <a:rPr lang="en-US" sz="1400" dirty="0"/>
              <a:t>It is a more intensive form of </a:t>
            </a:r>
            <a:br>
              <a:rPr lang="en-US" sz="1400" dirty="0"/>
            </a:br>
            <a:r>
              <a:rPr lang="en-US" sz="1400" dirty="0"/>
              <a:t>psychodynamic therapy</a:t>
            </a:r>
            <a:br>
              <a:rPr lang="en-US" sz="1400" dirty="0"/>
            </a:br>
            <a:br>
              <a:rPr lang="en-US" sz="1400" dirty="0"/>
            </a:br>
            <a:br>
              <a:rPr lang="en-US" sz="1400" dirty="0"/>
            </a:br>
            <a:r>
              <a:rPr lang="en-US" sz="1400" dirty="0"/>
              <a:t>sessions are typically conducted  3 or more times a week</a:t>
            </a:r>
            <a:br>
              <a:rPr lang="en-US" sz="1400" dirty="0"/>
            </a:br>
            <a:br>
              <a:rPr lang="en-US" sz="1400" dirty="0"/>
            </a:br>
            <a:endParaRPr sz="1400" dirty="0"/>
          </a:p>
        </p:txBody>
      </p:sp>
      <p:sp>
        <p:nvSpPr>
          <p:cNvPr id="764" name="Google Shape;764;p31"/>
          <p:cNvSpPr txBox="1">
            <a:spLocks noGrp="1"/>
          </p:cNvSpPr>
          <p:nvPr>
            <p:ph type="subTitle" idx="1"/>
          </p:nvPr>
        </p:nvSpPr>
        <p:spPr>
          <a:xfrm>
            <a:off x="866042" y="2768482"/>
            <a:ext cx="4156124" cy="1645800"/>
          </a:xfrm>
          <a:prstGeom prst="rect">
            <a:avLst/>
          </a:prstGeom>
        </p:spPr>
        <p:txBody>
          <a:bodyPr spcFirstLastPara="1" wrap="square" lIns="91425" tIns="91425" rIns="91425" bIns="91425" anchor="ctr" anchorCtr="0">
            <a:noAutofit/>
          </a:bodyPr>
          <a:lstStyle/>
          <a:p>
            <a:pPr marL="0" lvl="0" indent="0"/>
            <a:r>
              <a:rPr lang="en-US" sz="1400" b="1" dirty="0">
                <a:solidFill>
                  <a:schemeClr val="accent6"/>
                </a:solidFill>
                <a:latin typeface="Adamina"/>
                <a:ea typeface="Adamina"/>
                <a:cs typeface="Adamina"/>
                <a:sym typeface="Adamina"/>
              </a:rPr>
              <a:t>Psychoanalysis promotes awareness of unconscious, maladaptive and habitually recurrent patterns of emotion and behavior, allowing previously unconscious aspects of the self to become integrated and promoting optimal functioning, healing and creative expression.</a:t>
            </a:r>
            <a:endParaRPr sz="1400" b="1" dirty="0">
              <a:solidFill>
                <a:schemeClr val="accent6"/>
              </a:solidFill>
              <a:latin typeface="Adamina"/>
              <a:ea typeface="Adamina"/>
              <a:cs typeface="Adamina"/>
              <a:sym typeface="Adamina"/>
            </a:endParaRPr>
          </a:p>
        </p:txBody>
      </p:sp>
      <p:grpSp>
        <p:nvGrpSpPr>
          <p:cNvPr id="765" name="Google Shape;765;p31"/>
          <p:cNvGrpSpPr/>
          <p:nvPr/>
        </p:nvGrpSpPr>
        <p:grpSpPr>
          <a:xfrm>
            <a:off x="6848393" y="1804172"/>
            <a:ext cx="3481262" cy="2466815"/>
            <a:chOff x="789628" y="1383538"/>
            <a:chExt cx="3481262" cy="2466815"/>
          </a:xfrm>
        </p:grpSpPr>
        <p:sp>
          <p:nvSpPr>
            <p:cNvPr id="766" name="Google Shape;766;p31"/>
            <p:cNvSpPr/>
            <p:nvPr/>
          </p:nvSpPr>
          <p:spPr>
            <a:xfrm>
              <a:off x="1152245" y="3238575"/>
              <a:ext cx="1146308" cy="157472"/>
            </a:xfrm>
            <a:custGeom>
              <a:avLst/>
              <a:gdLst/>
              <a:ahLst/>
              <a:cxnLst/>
              <a:rect l="l" t="t" r="r" b="b"/>
              <a:pathLst>
                <a:path w="50716" h="6967" extrusionOk="0">
                  <a:moveTo>
                    <a:pt x="0" y="1"/>
                  </a:moveTo>
                  <a:lnTo>
                    <a:pt x="0" y="6967"/>
                  </a:lnTo>
                  <a:lnTo>
                    <a:pt x="50715" y="6967"/>
                  </a:lnTo>
                  <a:lnTo>
                    <a:pt x="5071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1"/>
            <p:cNvSpPr/>
            <p:nvPr/>
          </p:nvSpPr>
          <p:spPr>
            <a:xfrm>
              <a:off x="999247" y="3312622"/>
              <a:ext cx="350158" cy="230613"/>
            </a:xfrm>
            <a:custGeom>
              <a:avLst/>
              <a:gdLst/>
              <a:ahLst/>
              <a:cxnLst/>
              <a:rect l="l" t="t" r="r" b="b"/>
              <a:pathLst>
                <a:path w="15492" h="10203" extrusionOk="0">
                  <a:moveTo>
                    <a:pt x="14446" y="0"/>
                  </a:moveTo>
                  <a:lnTo>
                    <a:pt x="3059" y="20"/>
                  </a:lnTo>
                  <a:lnTo>
                    <a:pt x="1" y="9867"/>
                  </a:lnTo>
                  <a:lnTo>
                    <a:pt x="1" y="9966"/>
                  </a:lnTo>
                  <a:lnTo>
                    <a:pt x="20" y="10064"/>
                  </a:lnTo>
                  <a:lnTo>
                    <a:pt x="80" y="10143"/>
                  </a:lnTo>
                  <a:lnTo>
                    <a:pt x="178" y="10203"/>
                  </a:lnTo>
                  <a:lnTo>
                    <a:pt x="336" y="10203"/>
                  </a:lnTo>
                  <a:lnTo>
                    <a:pt x="415" y="10163"/>
                  </a:lnTo>
                  <a:lnTo>
                    <a:pt x="474" y="10104"/>
                  </a:lnTo>
                  <a:lnTo>
                    <a:pt x="514" y="10025"/>
                  </a:lnTo>
                  <a:lnTo>
                    <a:pt x="3454" y="553"/>
                  </a:lnTo>
                  <a:lnTo>
                    <a:pt x="13972" y="513"/>
                  </a:lnTo>
                  <a:lnTo>
                    <a:pt x="14978" y="9926"/>
                  </a:lnTo>
                  <a:lnTo>
                    <a:pt x="15018" y="10025"/>
                  </a:lnTo>
                  <a:lnTo>
                    <a:pt x="15077" y="10104"/>
                  </a:lnTo>
                  <a:lnTo>
                    <a:pt x="15156" y="10163"/>
                  </a:lnTo>
                  <a:lnTo>
                    <a:pt x="15274" y="10163"/>
                  </a:lnTo>
                  <a:lnTo>
                    <a:pt x="15373" y="10143"/>
                  </a:lnTo>
                  <a:lnTo>
                    <a:pt x="15432" y="10064"/>
                  </a:lnTo>
                  <a:lnTo>
                    <a:pt x="15492" y="9986"/>
                  </a:lnTo>
                  <a:lnTo>
                    <a:pt x="15492" y="9887"/>
                  </a:lnTo>
                  <a:lnTo>
                    <a:pt x="1444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1"/>
            <p:cNvSpPr/>
            <p:nvPr/>
          </p:nvSpPr>
          <p:spPr>
            <a:xfrm>
              <a:off x="2075524" y="3284956"/>
              <a:ext cx="359078" cy="255606"/>
            </a:xfrm>
            <a:custGeom>
              <a:avLst/>
              <a:gdLst/>
              <a:ahLst/>
              <a:cxnLst/>
              <a:rect l="l" t="t" r="r" b="b"/>
              <a:pathLst>
                <a:path w="15887" h="11309" extrusionOk="0">
                  <a:moveTo>
                    <a:pt x="3592" y="1"/>
                  </a:moveTo>
                  <a:lnTo>
                    <a:pt x="20" y="10914"/>
                  </a:lnTo>
                  <a:lnTo>
                    <a:pt x="1" y="11012"/>
                  </a:lnTo>
                  <a:lnTo>
                    <a:pt x="40" y="11111"/>
                  </a:lnTo>
                  <a:lnTo>
                    <a:pt x="99" y="11190"/>
                  </a:lnTo>
                  <a:lnTo>
                    <a:pt x="178" y="11229"/>
                  </a:lnTo>
                  <a:lnTo>
                    <a:pt x="297" y="11249"/>
                  </a:lnTo>
                  <a:lnTo>
                    <a:pt x="376" y="11229"/>
                  </a:lnTo>
                  <a:lnTo>
                    <a:pt x="454" y="11170"/>
                  </a:lnTo>
                  <a:lnTo>
                    <a:pt x="514" y="11071"/>
                  </a:lnTo>
                  <a:lnTo>
                    <a:pt x="3967" y="553"/>
                  </a:lnTo>
                  <a:lnTo>
                    <a:pt x="14623" y="1106"/>
                  </a:lnTo>
                  <a:lnTo>
                    <a:pt x="15353" y="11052"/>
                  </a:lnTo>
                  <a:lnTo>
                    <a:pt x="15373" y="11150"/>
                  </a:lnTo>
                  <a:lnTo>
                    <a:pt x="15432" y="11229"/>
                  </a:lnTo>
                  <a:lnTo>
                    <a:pt x="15511" y="11288"/>
                  </a:lnTo>
                  <a:lnTo>
                    <a:pt x="15610" y="11308"/>
                  </a:lnTo>
                  <a:lnTo>
                    <a:pt x="15630" y="11308"/>
                  </a:lnTo>
                  <a:lnTo>
                    <a:pt x="15728" y="11269"/>
                  </a:lnTo>
                  <a:lnTo>
                    <a:pt x="15807" y="11210"/>
                  </a:lnTo>
                  <a:lnTo>
                    <a:pt x="15866" y="11131"/>
                  </a:lnTo>
                  <a:lnTo>
                    <a:pt x="15886" y="11032"/>
                  </a:lnTo>
                  <a:lnTo>
                    <a:pt x="15116" y="613"/>
                  </a:lnTo>
                  <a:lnTo>
                    <a:pt x="35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1"/>
            <p:cNvSpPr/>
            <p:nvPr/>
          </p:nvSpPr>
          <p:spPr>
            <a:xfrm>
              <a:off x="2005953" y="2696650"/>
              <a:ext cx="584737" cy="699374"/>
            </a:xfrm>
            <a:custGeom>
              <a:avLst/>
              <a:gdLst/>
              <a:ahLst/>
              <a:cxnLst/>
              <a:rect l="l" t="t" r="r" b="b"/>
              <a:pathLst>
                <a:path w="25871" h="30943" extrusionOk="0">
                  <a:moveTo>
                    <a:pt x="513" y="0"/>
                  </a:moveTo>
                  <a:lnTo>
                    <a:pt x="415" y="20"/>
                  </a:lnTo>
                  <a:lnTo>
                    <a:pt x="316" y="40"/>
                  </a:lnTo>
                  <a:lnTo>
                    <a:pt x="237" y="99"/>
                  </a:lnTo>
                  <a:lnTo>
                    <a:pt x="158" y="158"/>
                  </a:lnTo>
                  <a:lnTo>
                    <a:pt x="99" y="217"/>
                  </a:lnTo>
                  <a:lnTo>
                    <a:pt x="40" y="316"/>
                  </a:lnTo>
                  <a:lnTo>
                    <a:pt x="20" y="415"/>
                  </a:lnTo>
                  <a:lnTo>
                    <a:pt x="0" y="513"/>
                  </a:lnTo>
                  <a:lnTo>
                    <a:pt x="0" y="30429"/>
                  </a:lnTo>
                  <a:lnTo>
                    <a:pt x="20" y="30548"/>
                  </a:lnTo>
                  <a:lnTo>
                    <a:pt x="40" y="30627"/>
                  </a:lnTo>
                  <a:lnTo>
                    <a:pt x="99" y="30725"/>
                  </a:lnTo>
                  <a:lnTo>
                    <a:pt x="158" y="30804"/>
                  </a:lnTo>
                  <a:lnTo>
                    <a:pt x="237" y="30864"/>
                  </a:lnTo>
                  <a:lnTo>
                    <a:pt x="316" y="30903"/>
                  </a:lnTo>
                  <a:lnTo>
                    <a:pt x="415" y="30943"/>
                  </a:lnTo>
                  <a:lnTo>
                    <a:pt x="24371" y="30943"/>
                  </a:lnTo>
                  <a:lnTo>
                    <a:pt x="24549" y="30903"/>
                  </a:lnTo>
                  <a:lnTo>
                    <a:pt x="24707" y="30864"/>
                  </a:lnTo>
                  <a:lnTo>
                    <a:pt x="24845" y="30804"/>
                  </a:lnTo>
                  <a:lnTo>
                    <a:pt x="25003" y="30745"/>
                  </a:lnTo>
                  <a:lnTo>
                    <a:pt x="25141" y="30666"/>
                  </a:lnTo>
                  <a:lnTo>
                    <a:pt x="25259" y="30568"/>
                  </a:lnTo>
                  <a:lnTo>
                    <a:pt x="25397" y="30449"/>
                  </a:lnTo>
                  <a:lnTo>
                    <a:pt x="25496" y="30331"/>
                  </a:lnTo>
                  <a:lnTo>
                    <a:pt x="25595" y="30212"/>
                  </a:lnTo>
                  <a:lnTo>
                    <a:pt x="25673" y="30074"/>
                  </a:lnTo>
                  <a:lnTo>
                    <a:pt x="25752" y="29916"/>
                  </a:lnTo>
                  <a:lnTo>
                    <a:pt x="25812" y="29759"/>
                  </a:lnTo>
                  <a:lnTo>
                    <a:pt x="25851" y="29601"/>
                  </a:lnTo>
                  <a:lnTo>
                    <a:pt x="25871" y="29443"/>
                  </a:lnTo>
                  <a:lnTo>
                    <a:pt x="25871" y="29265"/>
                  </a:lnTo>
                  <a:lnTo>
                    <a:pt x="25871" y="1678"/>
                  </a:lnTo>
                  <a:lnTo>
                    <a:pt x="25871" y="1500"/>
                  </a:lnTo>
                  <a:lnTo>
                    <a:pt x="25851" y="1342"/>
                  </a:lnTo>
                  <a:lnTo>
                    <a:pt x="25812" y="1184"/>
                  </a:lnTo>
                  <a:lnTo>
                    <a:pt x="25752" y="1027"/>
                  </a:lnTo>
                  <a:lnTo>
                    <a:pt x="25673" y="888"/>
                  </a:lnTo>
                  <a:lnTo>
                    <a:pt x="25595" y="750"/>
                  </a:lnTo>
                  <a:lnTo>
                    <a:pt x="25496" y="612"/>
                  </a:lnTo>
                  <a:lnTo>
                    <a:pt x="25397" y="494"/>
                  </a:lnTo>
                  <a:lnTo>
                    <a:pt x="25259" y="395"/>
                  </a:lnTo>
                  <a:lnTo>
                    <a:pt x="25141" y="296"/>
                  </a:lnTo>
                  <a:lnTo>
                    <a:pt x="25003" y="198"/>
                  </a:lnTo>
                  <a:lnTo>
                    <a:pt x="24845" y="139"/>
                  </a:lnTo>
                  <a:lnTo>
                    <a:pt x="24707" y="79"/>
                  </a:lnTo>
                  <a:lnTo>
                    <a:pt x="24549" y="40"/>
                  </a:lnTo>
                  <a:lnTo>
                    <a:pt x="24371" y="20"/>
                  </a:lnTo>
                  <a:lnTo>
                    <a:pt x="2419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1"/>
            <p:cNvSpPr/>
            <p:nvPr/>
          </p:nvSpPr>
          <p:spPr>
            <a:xfrm>
              <a:off x="836009" y="2337151"/>
              <a:ext cx="343468" cy="702960"/>
            </a:xfrm>
            <a:custGeom>
              <a:avLst/>
              <a:gdLst/>
              <a:ahLst/>
              <a:cxnLst/>
              <a:rect l="l" t="t" r="r" b="b"/>
              <a:pathLst>
                <a:path w="15196" h="31101" extrusionOk="0">
                  <a:moveTo>
                    <a:pt x="8348" y="0"/>
                  </a:moveTo>
                  <a:lnTo>
                    <a:pt x="8249" y="20"/>
                  </a:lnTo>
                  <a:lnTo>
                    <a:pt x="8130" y="59"/>
                  </a:lnTo>
                  <a:lnTo>
                    <a:pt x="7992" y="119"/>
                  </a:lnTo>
                  <a:lnTo>
                    <a:pt x="928" y="4519"/>
                  </a:lnTo>
                  <a:lnTo>
                    <a:pt x="770" y="4677"/>
                  </a:lnTo>
                  <a:lnTo>
                    <a:pt x="652" y="4855"/>
                  </a:lnTo>
                  <a:lnTo>
                    <a:pt x="513" y="5032"/>
                  </a:lnTo>
                  <a:lnTo>
                    <a:pt x="415" y="5230"/>
                  </a:lnTo>
                  <a:lnTo>
                    <a:pt x="316" y="5427"/>
                  </a:lnTo>
                  <a:lnTo>
                    <a:pt x="237" y="5624"/>
                  </a:lnTo>
                  <a:lnTo>
                    <a:pt x="158" y="5822"/>
                  </a:lnTo>
                  <a:lnTo>
                    <a:pt x="99" y="6019"/>
                  </a:lnTo>
                  <a:lnTo>
                    <a:pt x="60" y="6236"/>
                  </a:lnTo>
                  <a:lnTo>
                    <a:pt x="20" y="6453"/>
                  </a:lnTo>
                  <a:lnTo>
                    <a:pt x="0" y="6650"/>
                  </a:lnTo>
                  <a:lnTo>
                    <a:pt x="0" y="6867"/>
                  </a:lnTo>
                  <a:lnTo>
                    <a:pt x="0" y="7085"/>
                  </a:lnTo>
                  <a:lnTo>
                    <a:pt x="20" y="7302"/>
                  </a:lnTo>
                  <a:lnTo>
                    <a:pt x="60" y="7519"/>
                  </a:lnTo>
                  <a:lnTo>
                    <a:pt x="99" y="7736"/>
                  </a:lnTo>
                  <a:lnTo>
                    <a:pt x="1579" y="13656"/>
                  </a:lnTo>
                  <a:lnTo>
                    <a:pt x="3454" y="21214"/>
                  </a:lnTo>
                  <a:lnTo>
                    <a:pt x="4322" y="24805"/>
                  </a:lnTo>
                  <a:lnTo>
                    <a:pt x="5052" y="27864"/>
                  </a:lnTo>
                  <a:lnTo>
                    <a:pt x="5565" y="30074"/>
                  </a:lnTo>
                  <a:lnTo>
                    <a:pt x="5703" y="30745"/>
                  </a:lnTo>
                  <a:lnTo>
                    <a:pt x="5743" y="31100"/>
                  </a:lnTo>
                  <a:lnTo>
                    <a:pt x="15195" y="27528"/>
                  </a:lnTo>
                  <a:lnTo>
                    <a:pt x="8959" y="1678"/>
                  </a:lnTo>
                  <a:lnTo>
                    <a:pt x="8880" y="1322"/>
                  </a:lnTo>
                  <a:lnTo>
                    <a:pt x="8821" y="987"/>
                  </a:lnTo>
                  <a:lnTo>
                    <a:pt x="8762" y="651"/>
                  </a:lnTo>
                  <a:lnTo>
                    <a:pt x="8683" y="375"/>
                  </a:lnTo>
                  <a:lnTo>
                    <a:pt x="8644" y="257"/>
                  </a:lnTo>
                  <a:lnTo>
                    <a:pt x="8584" y="158"/>
                  </a:lnTo>
                  <a:lnTo>
                    <a:pt x="8505" y="79"/>
                  </a:lnTo>
                  <a:lnTo>
                    <a:pt x="8446" y="40"/>
                  </a:lnTo>
                  <a:lnTo>
                    <a:pt x="834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1"/>
            <p:cNvSpPr/>
            <p:nvPr/>
          </p:nvSpPr>
          <p:spPr>
            <a:xfrm>
              <a:off x="998365" y="2327342"/>
              <a:ext cx="1178401" cy="718993"/>
            </a:xfrm>
            <a:custGeom>
              <a:avLst/>
              <a:gdLst/>
              <a:ahLst/>
              <a:cxnLst/>
              <a:rect l="l" t="t" r="r" b="b"/>
              <a:pathLst>
                <a:path w="52137" h="31811" extrusionOk="0">
                  <a:moveTo>
                    <a:pt x="41401" y="0"/>
                  </a:moveTo>
                  <a:lnTo>
                    <a:pt x="1737" y="276"/>
                  </a:lnTo>
                  <a:lnTo>
                    <a:pt x="1539" y="296"/>
                  </a:lnTo>
                  <a:lnTo>
                    <a:pt x="1322" y="336"/>
                  </a:lnTo>
                  <a:lnTo>
                    <a:pt x="1125" y="395"/>
                  </a:lnTo>
                  <a:lnTo>
                    <a:pt x="947" y="474"/>
                  </a:lnTo>
                  <a:lnTo>
                    <a:pt x="790" y="572"/>
                  </a:lnTo>
                  <a:lnTo>
                    <a:pt x="632" y="691"/>
                  </a:lnTo>
                  <a:lnTo>
                    <a:pt x="474" y="809"/>
                  </a:lnTo>
                  <a:lnTo>
                    <a:pt x="355" y="967"/>
                  </a:lnTo>
                  <a:lnTo>
                    <a:pt x="237" y="1125"/>
                  </a:lnTo>
                  <a:lnTo>
                    <a:pt x="158" y="1302"/>
                  </a:lnTo>
                  <a:lnTo>
                    <a:pt x="79" y="1480"/>
                  </a:lnTo>
                  <a:lnTo>
                    <a:pt x="40" y="1677"/>
                  </a:lnTo>
                  <a:lnTo>
                    <a:pt x="0" y="1875"/>
                  </a:lnTo>
                  <a:lnTo>
                    <a:pt x="0" y="2072"/>
                  </a:lnTo>
                  <a:lnTo>
                    <a:pt x="20" y="2269"/>
                  </a:lnTo>
                  <a:lnTo>
                    <a:pt x="59" y="2487"/>
                  </a:lnTo>
                  <a:lnTo>
                    <a:pt x="7815" y="31810"/>
                  </a:lnTo>
                  <a:lnTo>
                    <a:pt x="52136" y="31810"/>
                  </a:lnTo>
                  <a:lnTo>
                    <a:pt x="46709" y="4361"/>
                  </a:lnTo>
                  <a:lnTo>
                    <a:pt x="46591" y="3907"/>
                  </a:lnTo>
                  <a:lnTo>
                    <a:pt x="46433" y="3453"/>
                  </a:lnTo>
                  <a:lnTo>
                    <a:pt x="46236" y="3019"/>
                  </a:lnTo>
                  <a:lnTo>
                    <a:pt x="46019" y="2625"/>
                  </a:lnTo>
                  <a:lnTo>
                    <a:pt x="45762" y="2230"/>
                  </a:lnTo>
                  <a:lnTo>
                    <a:pt x="45486" y="1875"/>
                  </a:lnTo>
                  <a:lnTo>
                    <a:pt x="45170" y="1539"/>
                  </a:lnTo>
                  <a:lnTo>
                    <a:pt x="44835" y="1243"/>
                  </a:lnTo>
                  <a:lnTo>
                    <a:pt x="44460" y="967"/>
                  </a:lnTo>
                  <a:lnTo>
                    <a:pt x="44065" y="710"/>
                  </a:lnTo>
                  <a:lnTo>
                    <a:pt x="43670" y="513"/>
                  </a:lnTo>
                  <a:lnTo>
                    <a:pt x="43236" y="336"/>
                  </a:lnTo>
                  <a:lnTo>
                    <a:pt x="42802" y="197"/>
                  </a:lnTo>
                  <a:lnTo>
                    <a:pt x="42348" y="99"/>
                  </a:lnTo>
                  <a:lnTo>
                    <a:pt x="41875" y="20"/>
                  </a:lnTo>
                  <a:lnTo>
                    <a:pt x="4140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1"/>
            <p:cNvSpPr/>
            <p:nvPr/>
          </p:nvSpPr>
          <p:spPr>
            <a:xfrm>
              <a:off x="1152245" y="2994148"/>
              <a:ext cx="1155212" cy="270750"/>
            </a:xfrm>
            <a:custGeom>
              <a:avLst/>
              <a:gdLst/>
              <a:ahLst/>
              <a:cxnLst/>
              <a:rect l="l" t="t" r="r" b="b"/>
              <a:pathLst>
                <a:path w="51111" h="11979" extrusionOk="0">
                  <a:moveTo>
                    <a:pt x="0" y="1"/>
                  </a:moveTo>
                  <a:lnTo>
                    <a:pt x="0" y="11979"/>
                  </a:lnTo>
                  <a:lnTo>
                    <a:pt x="51110" y="11979"/>
                  </a:lnTo>
                  <a:lnTo>
                    <a:pt x="5111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1"/>
            <p:cNvSpPr/>
            <p:nvPr/>
          </p:nvSpPr>
          <p:spPr>
            <a:xfrm>
              <a:off x="1152245" y="3238575"/>
              <a:ext cx="1146284" cy="157468"/>
            </a:xfrm>
            <a:custGeom>
              <a:avLst/>
              <a:gdLst/>
              <a:ahLst/>
              <a:cxnLst/>
              <a:rect l="l" t="t" r="r" b="b"/>
              <a:pathLst>
                <a:path w="50716" h="6967" extrusionOk="0">
                  <a:moveTo>
                    <a:pt x="0" y="1"/>
                  </a:moveTo>
                  <a:lnTo>
                    <a:pt x="0" y="6967"/>
                  </a:lnTo>
                  <a:lnTo>
                    <a:pt x="50715" y="6967"/>
                  </a:lnTo>
                  <a:lnTo>
                    <a:pt x="50715" y="1"/>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1"/>
            <p:cNvSpPr/>
            <p:nvPr/>
          </p:nvSpPr>
          <p:spPr>
            <a:xfrm>
              <a:off x="1415409" y="3235456"/>
              <a:ext cx="940671" cy="6261"/>
            </a:xfrm>
            <a:custGeom>
              <a:avLst/>
              <a:gdLst/>
              <a:ahLst/>
              <a:cxnLst/>
              <a:rect l="l" t="t" r="r" b="b"/>
              <a:pathLst>
                <a:path w="41618" h="277" extrusionOk="0">
                  <a:moveTo>
                    <a:pt x="0" y="0"/>
                  </a:moveTo>
                  <a:lnTo>
                    <a:pt x="0" y="277"/>
                  </a:lnTo>
                  <a:lnTo>
                    <a:pt x="41618" y="277"/>
                  </a:lnTo>
                  <a:lnTo>
                    <a:pt x="4161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1"/>
            <p:cNvSpPr/>
            <p:nvPr/>
          </p:nvSpPr>
          <p:spPr>
            <a:xfrm>
              <a:off x="2353403" y="2696650"/>
              <a:ext cx="237299" cy="699374"/>
            </a:xfrm>
            <a:custGeom>
              <a:avLst/>
              <a:gdLst/>
              <a:ahLst/>
              <a:cxnLst/>
              <a:rect l="l" t="t" r="r" b="b"/>
              <a:pathLst>
                <a:path w="10499" h="30943" extrusionOk="0">
                  <a:moveTo>
                    <a:pt x="1441" y="0"/>
                  </a:moveTo>
                  <a:lnTo>
                    <a:pt x="1303" y="20"/>
                  </a:lnTo>
                  <a:lnTo>
                    <a:pt x="1165" y="40"/>
                  </a:lnTo>
                  <a:lnTo>
                    <a:pt x="1027" y="60"/>
                  </a:lnTo>
                  <a:lnTo>
                    <a:pt x="889" y="119"/>
                  </a:lnTo>
                  <a:lnTo>
                    <a:pt x="770" y="178"/>
                  </a:lnTo>
                  <a:lnTo>
                    <a:pt x="652" y="257"/>
                  </a:lnTo>
                  <a:lnTo>
                    <a:pt x="533" y="336"/>
                  </a:lnTo>
                  <a:lnTo>
                    <a:pt x="435" y="415"/>
                  </a:lnTo>
                  <a:lnTo>
                    <a:pt x="336" y="533"/>
                  </a:lnTo>
                  <a:lnTo>
                    <a:pt x="257" y="632"/>
                  </a:lnTo>
                  <a:lnTo>
                    <a:pt x="178" y="750"/>
                  </a:lnTo>
                  <a:lnTo>
                    <a:pt x="119" y="888"/>
                  </a:lnTo>
                  <a:lnTo>
                    <a:pt x="80" y="1007"/>
                  </a:lnTo>
                  <a:lnTo>
                    <a:pt x="40" y="1145"/>
                  </a:lnTo>
                  <a:lnTo>
                    <a:pt x="20" y="1303"/>
                  </a:lnTo>
                  <a:lnTo>
                    <a:pt x="1" y="1441"/>
                  </a:lnTo>
                  <a:lnTo>
                    <a:pt x="1" y="30449"/>
                  </a:lnTo>
                  <a:lnTo>
                    <a:pt x="20" y="30548"/>
                  </a:lnTo>
                  <a:lnTo>
                    <a:pt x="40" y="30627"/>
                  </a:lnTo>
                  <a:lnTo>
                    <a:pt x="99" y="30725"/>
                  </a:lnTo>
                  <a:lnTo>
                    <a:pt x="158" y="30804"/>
                  </a:lnTo>
                  <a:lnTo>
                    <a:pt x="237" y="30864"/>
                  </a:lnTo>
                  <a:lnTo>
                    <a:pt x="316" y="30903"/>
                  </a:lnTo>
                  <a:lnTo>
                    <a:pt x="415" y="30943"/>
                  </a:lnTo>
                  <a:lnTo>
                    <a:pt x="10104" y="30943"/>
                  </a:lnTo>
                  <a:lnTo>
                    <a:pt x="10203" y="30903"/>
                  </a:lnTo>
                  <a:lnTo>
                    <a:pt x="10282" y="30864"/>
                  </a:lnTo>
                  <a:lnTo>
                    <a:pt x="10361" y="30804"/>
                  </a:lnTo>
                  <a:lnTo>
                    <a:pt x="10420" y="30725"/>
                  </a:lnTo>
                  <a:lnTo>
                    <a:pt x="10459" y="30627"/>
                  </a:lnTo>
                  <a:lnTo>
                    <a:pt x="10499" y="30548"/>
                  </a:lnTo>
                  <a:lnTo>
                    <a:pt x="10499" y="30449"/>
                  </a:lnTo>
                  <a:lnTo>
                    <a:pt x="10499" y="1441"/>
                  </a:lnTo>
                  <a:lnTo>
                    <a:pt x="10499" y="1303"/>
                  </a:lnTo>
                  <a:lnTo>
                    <a:pt x="10479" y="1145"/>
                  </a:lnTo>
                  <a:lnTo>
                    <a:pt x="10440" y="1007"/>
                  </a:lnTo>
                  <a:lnTo>
                    <a:pt x="10400" y="888"/>
                  </a:lnTo>
                  <a:lnTo>
                    <a:pt x="10341" y="750"/>
                  </a:lnTo>
                  <a:lnTo>
                    <a:pt x="10262" y="632"/>
                  </a:lnTo>
                  <a:lnTo>
                    <a:pt x="10183" y="533"/>
                  </a:lnTo>
                  <a:lnTo>
                    <a:pt x="10084" y="415"/>
                  </a:lnTo>
                  <a:lnTo>
                    <a:pt x="9986" y="336"/>
                  </a:lnTo>
                  <a:lnTo>
                    <a:pt x="9867" y="257"/>
                  </a:lnTo>
                  <a:lnTo>
                    <a:pt x="9749" y="178"/>
                  </a:lnTo>
                  <a:lnTo>
                    <a:pt x="9631" y="119"/>
                  </a:lnTo>
                  <a:lnTo>
                    <a:pt x="9492" y="60"/>
                  </a:lnTo>
                  <a:lnTo>
                    <a:pt x="9354" y="40"/>
                  </a:lnTo>
                  <a:lnTo>
                    <a:pt x="9216" y="20"/>
                  </a:lnTo>
                  <a:lnTo>
                    <a:pt x="907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1"/>
            <p:cNvSpPr/>
            <p:nvPr/>
          </p:nvSpPr>
          <p:spPr>
            <a:xfrm>
              <a:off x="2054119" y="3420551"/>
              <a:ext cx="213657" cy="239536"/>
            </a:xfrm>
            <a:custGeom>
              <a:avLst/>
              <a:gdLst/>
              <a:ahLst/>
              <a:cxnLst/>
              <a:rect l="l" t="t" r="r" b="b"/>
              <a:pathLst>
                <a:path w="9453" h="10598" extrusionOk="0">
                  <a:moveTo>
                    <a:pt x="1994" y="1"/>
                  </a:moveTo>
                  <a:lnTo>
                    <a:pt x="1954" y="40"/>
                  </a:lnTo>
                  <a:lnTo>
                    <a:pt x="1915" y="100"/>
                  </a:lnTo>
                  <a:lnTo>
                    <a:pt x="1559" y="731"/>
                  </a:lnTo>
                  <a:lnTo>
                    <a:pt x="1224" y="1382"/>
                  </a:lnTo>
                  <a:lnTo>
                    <a:pt x="928" y="2033"/>
                  </a:lnTo>
                  <a:lnTo>
                    <a:pt x="790" y="2369"/>
                  </a:lnTo>
                  <a:lnTo>
                    <a:pt x="671" y="2704"/>
                  </a:lnTo>
                  <a:lnTo>
                    <a:pt x="632" y="2783"/>
                  </a:lnTo>
                  <a:lnTo>
                    <a:pt x="454" y="3375"/>
                  </a:lnTo>
                  <a:lnTo>
                    <a:pt x="316" y="3967"/>
                  </a:lnTo>
                  <a:lnTo>
                    <a:pt x="158" y="4559"/>
                  </a:lnTo>
                  <a:lnTo>
                    <a:pt x="0" y="5151"/>
                  </a:lnTo>
                  <a:lnTo>
                    <a:pt x="158" y="5191"/>
                  </a:lnTo>
                  <a:lnTo>
                    <a:pt x="296" y="5230"/>
                  </a:lnTo>
                  <a:lnTo>
                    <a:pt x="454" y="5270"/>
                  </a:lnTo>
                  <a:lnTo>
                    <a:pt x="592" y="5349"/>
                  </a:lnTo>
                  <a:lnTo>
                    <a:pt x="731" y="5428"/>
                  </a:lnTo>
                  <a:lnTo>
                    <a:pt x="849" y="5507"/>
                  </a:lnTo>
                  <a:lnTo>
                    <a:pt x="967" y="5625"/>
                  </a:lnTo>
                  <a:lnTo>
                    <a:pt x="1066" y="5724"/>
                  </a:lnTo>
                  <a:lnTo>
                    <a:pt x="1105" y="5743"/>
                  </a:lnTo>
                  <a:lnTo>
                    <a:pt x="1145" y="5724"/>
                  </a:lnTo>
                  <a:lnTo>
                    <a:pt x="1244" y="5585"/>
                  </a:lnTo>
                  <a:lnTo>
                    <a:pt x="1401" y="5388"/>
                  </a:lnTo>
                  <a:lnTo>
                    <a:pt x="1559" y="5151"/>
                  </a:lnTo>
                  <a:lnTo>
                    <a:pt x="1836" y="4678"/>
                  </a:lnTo>
                  <a:lnTo>
                    <a:pt x="1974" y="4401"/>
                  </a:lnTo>
                  <a:lnTo>
                    <a:pt x="1954" y="4480"/>
                  </a:lnTo>
                  <a:lnTo>
                    <a:pt x="1934" y="4579"/>
                  </a:lnTo>
                  <a:lnTo>
                    <a:pt x="1954" y="4796"/>
                  </a:lnTo>
                  <a:lnTo>
                    <a:pt x="1974" y="5033"/>
                  </a:lnTo>
                  <a:lnTo>
                    <a:pt x="2033" y="5270"/>
                  </a:lnTo>
                  <a:lnTo>
                    <a:pt x="2171" y="5743"/>
                  </a:lnTo>
                  <a:lnTo>
                    <a:pt x="2290" y="6138"/>
                  </a:lnTo>
                  <a:lnTo>
                    <a:pt x="2388" y="6533"/>
                  </a:lnTo>
                  <a:lnTo>
                    <a:pt x="2526" y="6868"/>
                  </a:lnTo>
                  <a:lnTo>
                    <a:pt x="2684" y="7223"/>
                  </a:lnTo>
                  <a:lnTo>
                    <a:pt x="2783" y="7381"/>
                  </a:lnTo>
                  <a:lnTo>
                    <a:pt x="2901" y="7539"/>
                  </a:lnTo>
                  <a:lnTo>
                    <a:pt x="3178" y="7875"/>
                  </a:lnTo>
                  <a:lnTo>
                    <a:pt x="3474" y="8171"/>
                  </a:lnTo>
                  <a:lnTo>
                    <a:pt x="3770" y="8447"/>
                  </a:lnTo>
                  <a:lnTo>
                    <a:pt x="4105" y="8703"/>
                  </a:lnTo>
                  <a:lnTo>
                    <a:pt x="4460" y="8940"/>
                  </a:lnTo>
                  <a:lnTo>
                    <a:pt x="4815" y="9157"/>
                  </a:lnTo>
                  <a:lnTo>
                    <a:pt x="5526" y="9572"/>
                  </a:lnTo>
                  <a:lnTo>
                    <a:pt x="5920" y="9769"/>
                  </a:lnTo>
                  <a:lnTo>
                    <a:pt x="6315" y="9966"/>
                  </a:lnTo>
                  <a:lnTo>
                    <a:pt x="6710" y="10164"/>
                  </a:lnTo>
                  <a:lnTo>
                    <a:pt x="7124" y="10302"/>
                  </a:lnTo>
                  <a:lnTo>
                    <a:pt x="7519" y="10440"/>
                  </a:lnTo>
                  <a:lnTo>
                    <a:pt x="7953" y="10539"/>
                  </a:lnTo>
                  <a:lnTo>
                    <a:pt x="8367" y="10578"/>
                  </a:lnTo>
                  <a:lnTo>
                    <a:pt x="8584" y="10598"/>
                  </a:lnTo>
                  <a:lnTo>
                    <a:pt x="8802" y="10598"/>
                  </a:lnTo>
                  <a:lnTo>
                    <a:pt x="8940" y="10578"/>
                  </a:lnTo>
                  <a:lnTo>
                    <a:pt x="9078" y="10558"/>
                  </a:lnTo>
                  <a:lnTo>
                    <a:pt x="9196" y="10519"/>
                  </a:lnTo>
                  <a:lnTo>
                    <a:pt x="9315" y="10440"/>
                  </a:lnTo>
                  <a:lnTo>
                    <a:pt x="9354" y="10381"/>
                  </a:lnTo>
                  <a:lnTo>
                    <a:pt x="9394" y="10322"/>
                  </a:lnTo>
                  <a:lnTo>
                    <a:pt x="9453" y="10183"/>
                  </a:lnTo>
                  <a:lnTo>
                    <a:pt x="9453" y="10025"/>
                  </a:lnTo>
                  <a:lnTo>
                    <a:pt x="9433" y="9887"/>
                  </a:lnTo>
                  <a:lnTo>
                    <a:pt x="9374" y="9729"/>
                  </a:lnTo>
                  <a:lnTo>
                    <a:pt x="9295" y="9572"/>
                  </a:lnTo>
                  <a:lnTo>
                    <a:pt x="9216" y="9414"/>
                  </a:lnTo>
                  <a:lnTo>
                    <a:pt x="9117" y="9276"/>
                  </a:lnTo>
                  <a:lnTo>
                    <a:pt x="8466" y="8447"/>
                  </a:lnTo>
                  <a:lnTo>
                    <a:pt x="8150" y="8032"/>
                  </a:lnTo>
                  <a:lnTo>
                    <a:pt x="7835" y="7598"/>
                  </a:lnTo>
                  <a:lnTo>
                    <a:pt x="7539" y="7164"/>
                  </a:lnTo>
                  <a:lnTo>
                    <a:pt x="7262" y="6730"/>
                  </a:lnTo>
                  <a:lnTo>
                    <a:pt x="7006" y="6276"/>
                  </a:lnTo>
                  <a:lnTo>
                    <a:pt x="6789" y="5803"/>
                  </a:lnTo>
                  <a:lnTo>
                    <a:pt x="6374" y="4776"/>
                  </a:lnTo>
                  <a:lnTo>
                    <a:pt x="6019" y="3888"/>
                  </a:lnTo>
                  <a:lnTo>
                    <a:pt x="5467" y="2448"/>
                  </a:lnTo>
                  <a:lnTo>
                    <a:pt x="5210" y="1876"/>
                  </a:lnTo>
                  <a:lnTo>
                    <a:pt x="4954" y="1362"/>
                  </a:lnTo>
                  <a:lnTo>
                    <a:pt x="4835" y="1145"/>
                  </a:lnTo>
                  <a:lnTo>
                    <a:pt x="4697" y="948"/>
                  </a:lnTo>
                  <a:lnTo>
                    <a:pt x="4559" y="751"/>
                  </a:lnTo>
                  <a:lnTo>
                    <a:pt x="4401" y="573"/>
                  </a:lnTo>
                  <a:lnTo>
                    <a:pt x="4243" y="415"/>
                  </a:lnTo>
                  <a:lnTo>
                    <a:pt x="4105" y="297"/>
                  </a:lnTo>
                  <a:lnTo>
                    <a:pt x="3967" y="218"/>
                  </a:lnTo>
                  <a:lnTo>
                    <a:pt x="3848" y="178"/>
                  </a:lnTo>
                  <a:lnTo>
                    <a:pt x="3730" y="159"/>
                  </a:lnTo>
                  <a:lnTo>
                    <a:pt x="3612" y="139"/>
                  </a:lnTo>
                  <a:lnTo>
                    <a:pt x="3355" y="178"/>
                  </a:lnTo>
                  <a:lnTo>
                    <a:pt x="3118" y="218"/>
                  </a:lnTo>
                  <a:lnTo>
                    <a:pt x="2980" y="238"/>
                  </a:lnTo>
                  <a:lnTo>
                    <a:pt x="2842" y="238"/>
                  </a:lnTo>
                  <a:lnTo>
                    <a:pt x="2684" y="218"/>
                  </a:lnTo>
                  <a:lnTo>
                    <a:pt x="2507" y="178"/>
                  </a:lnTo>
                  <a:lnTo>
                    <a:pt x="2329" y="119"/>
                  </a:lnTo>
                  <a:lnTo>
                    <a:pt x="2132" y="40"/>
                  </a:lnTo>
                  <a:lnTo>
                    <a:pt x="20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1"/>
            <p:cNvSpPr/>
            <p:nvPr/>
          </p:nvSpPr>
          <p:spPr>
            <a:xfrm>
              <a:off x="2090239" y="3268456"/>
              <a:ext cx="109303" cy="252035"/>
            </a:xfrm>
            <a:custGeom>
              <a:avLst/>
              <a:gdLst/>
              <a:ahLst/>
              <a:cxnLst/>
              <a:rect l="l" t="t" r="r" b="b"/>
              <a:pathLst>
                <a:path w="4836" h="11151" extrusionOk="0">
                  <a:moveTo>
                    <a:pt x="2408" y="1"/>
                  </a:moveTo>
                  <a:lnTo>
                    <a:pt x="2152" y="20"/>
                  </a:lnTo>
                  <a:lnTo>
                    <a:pt x="1915" y="60"/>
                  </a:lnTo>
                  <a:lnTo>
                    <a:pt x="1698" y="119"/>
                  </a:lnTo>
                  <a:lnTo>
                    <a:pt x="1461" y="198"/>
                  </a:lnTo>
                  <a:lnTo>
                    <a:pt x="1264" y="297"/>
                  </a:lnTo>
                  <a:lnTo>
                    <a:pt x="1066" y="415"/>
                  </a:lnTo>
                  <a:lnTo>
                    <a:pt x="889" y="553"/>
                  </a:lnTo>
                  <a:lnTo>
                    <a:pt x="731" y="711"/>
                  </a:lnTo>
                  <a:lnTo>
                    <a:pt x="593" y="909"/>
                  </a:lnTo>
                  <a:lnTo>
                    <a:pt x="474" y="1145"/>
                  </a:lnTo>
                  <a:lnTo>
                    <a:pt x="356" y="1382"/>
                  </a:lnTo>
                  <a:lnTo>
                    <a:pt x="277" y="1639"/>
                  </a:lnTo>
                  <a:lnTo>
                    <a:pt x="218" y="1915"/>
                  </a:lnTo>
                  <a:lnTo>
                    <a:pt x="178" y="2171"/>
                  </a:lnTo>
                  <a:lnTo>
                    <a:pt x="139" y="2448"/>
                  </a:lnTo>
                  <a:lnTo>
                    <a:pt x="119" y="3000"/>
                  </a:lnTo>
                  <a:lnTo>
                    <a:pt x="119" y="3750"/>
                  </a:lnTo>
                  <a:lnTo>
                    <a:pt x="159" y="4500"/>
                  </a:lnTo>
                  <a:lnTo>
                    <a:pt x="178" y="5270"/>
                  </a:lnTo>
                  <a:lnTo>
                    <a:pt x="198" y="6019"/>
                  </a:lnTo>
                  <a:lnTo>
                    <a:pt x="178" y="6296"/>
                  </a:lnTo>
                  <a:lnTo>
                    <a:pt x="159" y="6592"/>
                  </a:lnTo>
                  <a:lnTo>
                    <a:pt x="60" y="7184"/>
                  </a:lnTo>
                  <a:lnTo>
                    <a:pt x="21" y="7480"/>
                  </a:lnTo>
                  <a:lnTo>
                    <a:pt x="1" y="7776"/>
                  </a:lnTo>
                  <a:lnTo>
                    <a:pt x="1" y="8052"/>
                  </a:lnTo>
                  <a:lnTo>
                    <a:pt x="40" y="8328"/>
                  </a:lnTo>
                  <a:lnTo>
                    <a:pt x="99" y="8585"/>
                  </a:lnTo>
                  <a:lnTo>
                    <a:pt x="178" y="8822"/>
                  </a:lnTo>
                  <a:lnTo>
                    <a:pt x="297" y="9058"/>
                  </a:lnTo>
                  <a:lnTo>
                    <a:pt x="415" y="9295"/>
                  </a:lnTo>
                  <a:lnTo>
                    <a:pt x="553" y="9512"/>
                  </a:lnTo>
                  <a:lnTo>
                    <a:pt x="731" y="9729"/>
                  </a:lnTo>
                  <a:lnTo>
                    <a:pt x="909" y="9946"/>
                  </a:lnTo>
                  <a:lnTo>
                    <a:pt x="1106" y="10124"/>
                  </a:lnTo>
                  <a:lnTo>
                    <a:pt x="1303" y="10302"/>
                  </a:lnTo>
                  <a:lnTo>
                    <a:pt x="1520" y="10479"/>
                  </a:lnTo>
                  <a:lnTo>
                    <a:pt x="1737" y="10617"/>
                  </a:lnTo>
                  <a:lnTo>
                    <a:pt x="1974" y="10756"/>
                  </a:lnTo>
                  <a:lnTo>
                    <a:pt x="2211" y="10874"/>
                  </a:lnTo>
                  <a:lnTo>
                    <a:pt x="2448" y="10992"/>
                  </a:lnTo>
                  <a:lnTo>
                    <a:pt x="2704" y="11071"/>
                  </a:lnTo>
                  <a:lnTo>
                    <a:pt x="2941" y="11130"/>
                  </a:lnTo>
                  <a:lnTo>
                    <a:pt x="3119" y="11150"/>
                  </a:lnTo>
                  <a:lnTo>
                    <a:pt x="3296" y="11130"/>
                  </a:lnTo>
                  <a:lnTo>
                    <a:pt x="3474" y="11091"/>
                  </a:lnTo>
                  <a:lnTo>
                    <a:pt x="3632" y="11012"/>
                  </a:lnTo>
                  <a:lnTo>
                    <a:pt x="3770" y="10913"/>
                  </a:lnTo>
                  <a:lnTo>
                    <a:pt x="3888" y="10775"/>
                  </a:lnTo>
                  <a:lnTo>
                    <a:pt x="3967" y="10617"/>
                  </a:lnTo>
                  <a:lnTo>
                    <a:pt x="4026" y="10460"/>
                  </a:lnTo>
                  <a:lnTo>
                    <a:pt x="4026" y="10321"/>
                  </a:lnTo>
                  <a:lnTo>
                    <a:pt x="4046" y="10203"/>
                  </a:lnTo>
                  <a:lnTo>
                    <a:pt x="4007" y="9946"/>
                  </a:lnTo>
                  <a:lnTo>
                    <a:pt x="3928" y="9453"/>
                  </a:lnTo>
                  <a:lnTo>
                    <a:pt x="3888" y="9098"/>
                  </a:lnTo>
                  <a:lnTo>
                    <a:pt x="3849" y="8762"/>
                  </a:lnTo>
                  <a:lnTo>
                    <a:pt x="3849" y="8407"/>
                  </a:lnTo>
                  <a:lnTo>
                    <a:pt x="3869" y="8072"/>
                  </a:lnTo>
                  <a:lnTo>
                    <a:pt x="3908" y="7717"/>
                  </a:lnTo>
                  <a:lnTo>
                    <a:pt x="3967" y="7361"/>
                  </a:lnTo>
                  <a:lnTo>
                    <a:pt x="4086" y="6671"/>
                  </a:lnTo>
                  <a:lnTo>
                    <a:pt x="4145" y="6296"/>
                  </a:lnTo>
                  <a:lnTo>
                    <a:pt x="4244" y="5842"/>
                  </a:lnTo>
                  <a:lnTo>
                    <a:pt x="4342" y="5408"/>
                  </a:lnTo>
                  <a:lnTo>
                    <a:pt x="4559" y="4539"/>
                  </a:lnTo>
                  <a:lnTo>
                    <a:pt x="4658" y="4105"/>
                  </a:lnTo>
                  <a:lnTo>
                    <a:pt x="4737" y="3651"/>
                  </a:lnTo>
                  <a:lnTo>
                    <a:pt x="4796" y="3217"/>
                  </a:lnTo>
                  <a:lnTo>
                    <a:pt x="4836" y="2763"/>
                  </a:lnTo>
                  <a:lnTo>
                    <a:pt x="4836" y="2448"/>
                  </a:lnTo>
                  <a:lnTo>
                    <a:pt x="4816" y="2112"/>
                  </a:lnTo>
                  <a:lnTo>
                    <a:pt x="4776" y="1757"/>
                  </a:lnTo>
                  <a:lnTo>
                    <a:pt x="4717" y="1422"/>
                  </a:lnTo>
                  <a:lnTo>
                    <a:pt x="4658" y="1244"/>
                  </a:lnTo>
                  <a:lnTo>
                    <a:pt x="4599" y="1086"/>
                  </a:lnTo>
                  <a:lnTo>
                    <a:pt x="4540" y="928"/>
                  </a:lnTo>
                  <a:lnTo>
                    <a:pt x="4461" y="790"/>
                  </a:lnTo>
                  <a:lnTo>
                    <a:pt x="4362" y="652"/>
                  </a:lnTo>
                  <a:lnTo>
                    <a:pt x="4244" y="534"/>
                  </a:lnTo>
                  <a:lnTo>
                    <a:pt x="4125" y="435"/>
                  </a:lnTo>
                  <a:lnTo>
                    <a:pt x="3987" y="336"/>
                  </a:lnTo>
                  <a:lnTo>
                    <a:pt x="3790" y="238"/>
                  </a:lnTo>
                  <a:lnTo>
                    <a:pt x="3573" y="159"/>
                  </a:lnTo>
                  <a:lnTo>
                    <a:pt x="3356" y="99"/>
                  </a:lnTo>
                  <a:lnTo>
                    <a:pt x="3119" y="40"/>
                  </a:lnTo>
                  <a:lnTo>
                    <a:pt x="2882" y="20"/>
                  </a:lnTo>
                  <a:lnTo>
                    <a:pt x="2645" y="1"/>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1"/>
            <p:cNvSpPr/>
            <p:nvPr/>
          </p:nvSpPr>
          <p:spPr>
            <a:xfrm>
              <a:off x="2022453" y="2722959"/>
              <a:ext cx="275202" cy="669494"/>
            </a:xfrm>
            <a:custGeom>
              <a:avLst/>
              <a:gdLst/>
              <a:ahLst/>
              <a:cxnLst/>
              <a:rect l="l" t="t" r="r" b="b"/>
              <a:pathLst>
                <a:path w="12176" h="29621" extrusionOk="0">
                  <a:moveTo>
                    <a:pt x="790" y="1"/>
                  </a:moveTo>
                  <a:lnTo>
                    <a:pt x="652" y="20"/>
                  </a:lnTo>
                  <a:lnTo>
                    <a:pt x="474" y="80"/>
                  </a:lnTo>
                  <a:lnTo>
                    <a:pt x="316" y="178"/>
                  </a:lnTo>
                  <a:lnTo>
                    <a:pt x="198" y="316"/>
                  </a:lnTo>
                  <a:lnTo>
                    <a:pt x="99" y="455"/>
                  </a:lnTo>
                  <a:lnTo>
                    <a:pt x="40" y="632"/>
                  </a:lnTo>
                  <a:lnTo>
                    <a:pt x="0" y="810"/>
                  </a:lnTo>
                  <a:lnTo>
                    <a:pt x="0" y="1007"/>
                  </a:lnTo>
                  <a:lnTo>
                    <a:pt x="0" y="1244"/>
                  </a:lnTo>
                  <a:lnTo>
                    <a:pt x="40" y="1481"/>
                  </a:lnTo>
                  <a:lnTo>
                    <a:pt x="79" y="1737"/>
                  </a:lnTo>
                  <a:lnTo>
                    <a:pt x="158" y="1994"/>
                  </a:lnTo>
                  <a:lnTo>
                    <a:pt x="237" y="2270"/>
                  </a:lnTo>
                  <a:lnTo>
                    <a:pt x="434" y="2842"/>
                  </a:lnTo>
                  <a:lnTo>
                    <a:pt x="691" y="3454"/>
                  </a:lnTo>
                  <a:lnTo>
                    <a:pt x="1224" y="4678"/>
                  </a:lnTo>
                  <a:lnTo>
                    <a:pt x="1500" y="5289"/>
                  </a:lnTo>
                  <a:lnTo>
                    <a:pt x="1737" y="5881"/>
                  </a:lnTo>
                  <a:lnTo>
                    <a:pt x="1954" y="6434"/>
                  </a:lnTo>
                  <a:lnTo>
                    <a:pt x="2112" y="6947"/>
                  </a:lnTo>
                  <a:lnTo>
                    <a:pt x="2171" y="7184"/>
                  </a:lnTo>
                  <a:lnTo>
                    <a:pt x="2210" y="7401"/>
                  </a:lnTo>
                  <a:lnTo>
                    <a:pt x="2230" y="7598"/>
                  </a:lnTo>
                  <a:lnTo>
                    <a:pt x="2230" y="7776"/>
                  </a:lnTo>
                  <a:lnTo>
                    <a:pt x="2033" y="10085"/>
                  </a:lnTo>
                  <a:lnTo>
                    <a:pt x="1895" y="12393"/>
                  </a:lnTo>
                  <a:lnTo>
                    <a:pt x="1796" y="14702"/>
                  </a:lnTo>
                  <a:lnTo>
                    <a:pt x="1717" y="17011"/>
                  </a:lnTo>
                  <a:lnTo>
                    <a:pt x="1697" y="19320"/>
                  </a:lnTo>
                  <a:lnTo>
                    <a:pt x="1697" y="21629"/>
                  </a:lnTo>
                  <a:lnTo>
                    <a:pt x="1757" y="23937"/>
                  </a:lnTo>
                  <a:lnTo>
                    <a:pt x="1836" y="26246"/>
                  </a:lnTo>
                  <a:lnTo>
                    <a:pt x="1875" y="26779"/>
                  </a:lnTo>
                  <a:lnTo>
                    <a:pt x="1914" y="27134"/>
                  </a:lnTo>
                  <a:lnTo>
                    <a:pt x="1974" y="27470"/>
                  </a:lnTo>
                  <a:lnTo>
                    <a:pt x="2053" y="27805"/>
                  </a:lnTo>
                  <a:lnTo>
                    <a:pt x="2171" y="28121"/>
                  </a:lnTo>
                  <a:lnTo>
                    <a:pt x="2250" y="28279"/>
                  </a:lnTo>
                  <a:lnTo>
                    <a:pt x="2329" y="28417"/>
                  </a:lnTo>
                  <a:lnTo>
                    <a:pt x="2428" y="28555"/>
                  </a:lnTo>
                  <a:lnTo>
                    <a:pt x="2526" y="28693"/>
                  </a:lnTo>
                  <a:lnTo>
                    <a:pt x="2645" y="28812"/>
                  </a:lnTo>
                  <a:lnTo>
                    <a:pt x="2763" y="28910"/>
                  </a:lnTo>
                  <a:lnTo>
                    <a:pt x="3020" y="29108"/>
                  </a:lnTo>
                  <a:lnTo>
                    <a:pt x="3296" y="29265"/>
                  </a:lnTo>
                  <a:lnTo>
                    <a:pt x="3592" y="29384"/>
                  </a:lnTo>
                  <a:lnTo>
                    <a:pt x="3908" y="29483"/>
                  </a:lnTo>
                  <a:lnTo>
                    <a:pt x="4243" y="29542"/>
                  </a:lnTo>
                  <a:lnTo>
                    <a:pt x="4579" y="29581"/>
                  </a:lnTo>
                  <a:lnTo>
                    <a:pt x="4934" y="29621"/>
                  </a:lnTo>
                  <a:lnTo>
                    <a:pt x="5624" y="29621"/>
                  </a:lnTo>
                  <a:lnTo>
                    <a:pt x="6295" y="29581"/>
                  </a:lnTo>
                  <a:lnTo>
                    <a:pt x="6927" y="29522"/>
                  </a:lnTo>
                  <a:lnTo>
                    <a:pt x="7183" y="29502"/>
                  </a:lnTo>
                  <a:lnTo>
                    <a:pt x="7420" y="29463"/>
                  </a:lnTo>
                  <a:lnTo>
                    <a:pt x="7657" y="29384"/>
                  </a:lnTo>
                  <a:lnTo>
                    <a:pt x="7894" y="29285"/>
                  </a:lnTo>
                  <a:lnTo>
                    <a:pt x="8091" y="29147"/>
                  </a:lnTo>
                  <a:lnTo>
                    <a:pt x="8249" y="28989"/>
                  </a:lnTo>
                  <a:lnTo>
                    <a:pt x="8407" y="28812"/>
                  </a:lnTo>
                  <a:lnTo>
                    <a:pt x="8525" y="28614"/>
                  </a:lnTo>
                  <a:lnTo>
                    <a:pt x="8644" y="28417"/>
                  </a:lnTo>
                  <a:lnTo>
                    <a:pt x="8723" y="28180"/>
                  </a:lnTo>
                  <a:lnTo>
                    <a:pt x="8900" y="27726"/>
                  </a:lnTo>
                  <a:lnTo>
                    <a:pt x="9176" y="26819"/>
                  </a:lnTo>
                  <a:lnTo>
                    <a:pt x="9433" y="25911"/>
                  </a:lnTo>
                  <a:lnTo>
                    <a:pt x="9689" y="24983"/>
                  </a:lnTo>
                  <a:lnTo>
                    <a:pt x="9907" y="24036"/>
                  </a:lnTo>
                  <a:lnTo>
                    <a:pt x="10124" y="23089"/>
                  </a:lnTo>
                  <a:lnTo>
                    <a:pt x="10321" y="22142"/>
                  </a:lnTo>
                  <a:lnTo>
                    <a:pt x="10499" y="21194"/>
                  </a:lnTo>
                  <a:lnTo>
                    <a:pt x="10676" y="20228"/>
                  </a:lnTo>
                  <a:lnTo>
                    <a:pt x="10992" y="18313"/>
                  </a:lnTo>
                  <a:lnTo>
                    <a:pt x="11268" y="16379"/>
                  </a:lnTo>
                  <a:lnTo>
                    <a:pt x="11525" y="14465"/>
                  </a:lnTo>
                  <a:lnTo>
                    <a:pt x="11761" y="12571"/>
                  </a:lnTo>
                  <a:lnTo>
                    <a:pt x="11959" y="11130"/>
                  </a:lnTo>
                  <a:lnTo>
                    <a:pt x="12038" y="10321"/>
                  </a:lnTo>
                  <a:lnTo>
                    <a:pt x="12117" y="9493"/>
                  </a:lnTo>
                  <a:lnTo>
                    <a:pt x="12156" y="8644"/>
                  </a:lnTo>
                  <a:lnTo>
                    <a:pt x="12176" y="7756"/>
                  </a:lnTo>
                  <a:lnTo>
                    <a:pt x="12156" y="6888"/>
                  </a:lnTo>
                  <a:lnTo>
                    <a:pt x="12136" y="6454"/>
                  </a:lnTo>
                  <a:lnTo>
                    <a:pt x="12097" y="6039"/>
                  </a:lnTo>
                  <a:lnTo>
                    <a:pt x="12038" y="5605"/>
                  </a:lnTo>
                  <a:lnTo>
                    <a:pt x="11959" y="5191"/>
                  </a:lnTo>
                  <a:lnTo>
                    <a:pt x="11880" y="4776"/>
                  </a:lnTo>
                  <a:lnTo>
                    <a:pt x="11781" y="4382"/>
                  </a:lnTo>
                  <a:lnTo>
                    <a:pt x="11663" y="4007"/>
                  </a:lnTo>
                  <a:lnTo>
                    <a:pt x="11525" y="3632"/>
                  </a:lnTo>
                  <a:lnTo>
                    <a:pt x="11347" y="3257"/>
                  </a:lnTo>
                  <a:lnTo>
                    <a:pt x="11169" y="2921"/>
                  </a:lnTo>
                  <a:lnTo>
                    <a:pt x="10972" y="2586"/>
                  </a:lnTo>
                  <a:lnTo>
                    <a:pt x="10735" y="2290"/>
                  </a:lnTo>
                  <a:lnTo>
                    <a:pt x="10499" y="1994"/>
                  </a:lnTo>
                  <a:lnTo>
                    <a:pt x="10222" y="1718"/>
                  </a:lnTo>
                  <a:lnTo>
                    <a:pt x="9907" y="1481"/>
                  </a:lnTo>
                  <a:lnTo>
                    <a:pt x="9591" y="1264"/>
                  </a:lnTo>
                  <a:lnTo>
                    <a:pt x="9216" y="1066"/>
                  </a:lnTo>
                  <a:lnTo>
                    <a:pt x="8841" y="889"/>
                  </a:lnTo>
                  <a:lnTo>
                    <a:pt x="8505" y="790"/>
                  </a:lnTo>
                  <a:lnTo>
                    <a:pt x="8170" y="691"/>
                  </a:lnTo>
                  <a:lnTo>
                    <a:pt x="7835" y="612"/>
                  </a:lnTo>
                  <a:lnTo>
                    <a:pt x="7479" y="573"/>
                  </a:lnTo>
                  <a:lnTo>
                    <a:pt x="6789" y="494"/>
                  </a:lnTo>
                  <a:lnTo>
                    <a:pt x="6098" y="435"/>
                  </a:lnTo>
                  <a:lnTo>
                    <a:pt x="5111" y="336"/>
                  </a:lnTo>
                  <a:lnTo>
                    <a:pt x="3375" y="159"/>
                  </a:lnTo>
                  <a:lnTo>
                    <a:pt x="2447" y="80"/>
                  </a:lnTo>
                  <a:lnTo>
                    <a:pt x="1638" y="20"/>
                  </a:lnTo>
                  <a:lnTo>
                    <a:pt x="100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1"/>
            <p:cNvSpPr/>
            <p:nvPr/>
          </p:nvSpPr>
          <p:spPr>
            <a:xfrm>
              <a:off x="1564814" y="2260437"/>
              <a:ext cx="644067" cy="602592"/>
            </a:xfrm>
            <a:custGeom>
              <a:avLst/>
              <a:gdLst/>
              <a:ahLst/>
              <a:cxnLst/>
              <a:rect l="l" t="t" r="r" b="b"/>
              <a:pathLst>
                <a:path w="28496" h="26661" extrusionOk="0">
                  <a:moveTo>
                    <a:pt x="21254" y="0"/>
                  </a:moveTo>
                  <a:lnTo>
                    <a:pt x="20563" y="20"/>
                  </a:lnTo>
                  <a:lnTo>
                    <a:pt x="19872" y="59"/>
                  </a:lnTo>
                  <a:lnTo>
                    <a:pt x="19182" y="99"/>
                  </a:lnTo>
                  <a:lnTo>
                    <a:pt x="18491" y="158"/>
                  </a:lnTo>
                  <a:lnTo>
                    <a:pt x="17820" y="197"/>
                  </a:lnTo>
                  <a:lnTo>
                    <a:pt x="16833" y="217"/>
                  </a:lnTo>
                  <a:lnTo>
                    <a:pt x="15807" y="197"/>
                  </a:lnTo>
                  <a:lnTo>
                    <a:pt x="14801" y="178"/>
                  </a:lnTo>
                  <a:lnTo>
                    <a:pt x="13775" y="178"/>
                  </a:lnTo>
                  <a:lnTo>
                    <a:pt x="13262" y="197"/>
                  </a:lnTo>
                  <a:lnTo>
                    <a:pt x="12749" y="237"/>
                  </a:lnTo>
                  <a:lnTo>
                    <a:pt x="12255" y="276"/>
                  </a:lnTo>
                  <a:lnTo>
                    <a:pt x="11762" y="355"/>
                  </a:lnTo>
                  <a:lnTo>
                    <a:pt x="11269" y="434"/>
                  </a:lnTo>
                  <a:lnTo>
                    <a:pt x="10775" y="553"/>
                  </a:lnTo>
                  <a:lnTo>
                    <a:pt x="10302" y="710"/>
                  </a:lnTo>
                  <a:lnTo>
                    <a:pt x="9848" y="888"/>
                  </a:lnTo>
                  <a:lnTo>
                    <a:pt x="9591" y="987"/>
                  </a:lnTo>
                  <a:lnTo>
                    <a:pt x="9157" y="1224"/>
                  </a:lnTo>
                  <a:lnTo>
                    <a:pt x="8743" y="1480"/>
                  </a:lnTo>
                  <a:lnTo>
                    <a:pt x="8388" y="1756"/>
                  </a:lnTo>
                  <a:lnTo>
                    <a:pt x="8052" y="2052"/>
                  </a:lnTo>
                  <a:lnTo>
                    <a:pt x="7756" y="2368"/>
                  </a:lnTo>
                  <a:lnTo>
                    <a:pt x="7480" y="2684"/>
                  </a:lnTo>
                  <a:lnTo>
                    <a:pt x="7223" y="3039"/>
                  </a:lnTo>
                  <a:lnTo>
                    <a:pt x="7006" y="3414"/>
                  </a:lnTo>
                  <a:lnTo>
                    <a:pt x="6809" y="3789"/>
                  </a:lnTo>
                  <a:lnTo>
                    <a:pt x="6612" y="4184"/>
                  </a:lnTo>
                  <a:lnTo>
                    <a:pt x="6454" y="4598"/>
                  </a:lnTo>
                  <a:lnTo>
                    <a:pt x="6296" y="5032"/>
                  </a:lnTo>
                  <a:lnTo>
                    <a:pt x="6000" y="5920"/>
                  </a:lnTo>
                  <a:lnTo>
                    <a:pt x="5743" y="6828"/>
                  </a:lnTo>
                  <a:lnTo>
                    <a:pt x="5506" y="7676"/>
                  </a:lnTo>
                  <a:lnTo>
                    <a:pt x="5329" y="8525"/>
                  </a:lnTo>
                  <a:lnTo>
                    <a:pt x="5151" y="9393"/>
                  </a:lnTo>
                  <a:lnTo>
                    <a:pt x="4993" y="10242"/>
                  </a:lnTo>
                  <a:lnTo>
                    <a:pt x="4855" y="11110"/>
                  </a:lnTo>
                  <a:lnTo>
                    <a:pt x="4678" y="11959"/>
                  </a:lnTo>
                  <a:lnTo>
                    <a:pt x="4500" y="12827"/>
                  </a:lnTo>
                  <a:lnTo>
                    <a:pt x="4283" y="13656"/>
                  </a:lnTo>
                  <a:lnTo>
                    <a:pt x="4125" y="14169"/>
                  </a:lnTo>
                  <a:lnTo>
                    <a:pt x="3947" y="14662"/>
                  </a:lnTo>
                  <a:lnTo>
                    <a:pt x="3770" y="15155"/>
                  </a:lnTo>
                  <a:lnTo>
                    <a:pt x="3573" y="15649"/>
                  </a:lnTo>
                  <a:lnTo>
                    <a:pt x="3158" y="16635"/>
                  </a:lnTo>
                  <a:lnTo>
                    <a:pt x="2704" y="17583"/>
                  </a:lnTo>
                  <a:lnTo>
                    <a:pt x="2231" y="18530"/>
                  </a:lnTo>
                  <a:lnTo>
                    <a:pt x="1757" y="19477"/>
                  </a:lnTo>
                  <a:lnTo>
                    <a:pt x="770" y="21352"/>
                  </a:lnTo>
                  <a:lnTo>
                    <a:pt x="573" y="21746"/>
                  </a:lnTo>
                  <a:lnTo>
                    <a:pt x="395" y="22141"/>
                  </a:lnTo>
                  <a:lnTo>
                    <a:pt x="238" y="22536"/>
                  </a:lnTo>
                  <a:lnTo>
                    <a:pt x="119" y="22950"/>
                  </a:lnTo>
                  <a:lnTo>
                    <a:pt x="60" y="23167"/>
                  </a:lnTo>
                  <a:lnTo>
                    <a:pt x="40" y="23365"/>
                  </a:lnTo>
                  <a:lnTo>
                    <a:pt x="21" y="23582"/>
                  </a:lnTo>
                  <a:lnTo>
                    <a:pt x="1" y="23779"/>
                  </a:lnTo>
                  <a:lnTo>
                    <a:pt x="21" y="23996"/>
                  </a:lnTo>
                  <a:lnTo>
                    <a:pt x="40" y="24193"/>
                  </a:lnTo>
                  <a:lnTo>
                    <a:pt x="99" y="24391"/>
                  </a:lnTo>
                  <a:lnTo>
                    <a:pt x="159" y="24588"/>
                  </a:lnTo>
                  <a:lnTo>
                    <a:pt x="277" y="24864"/>
                  </a:lnTo>
                  <a:lnTo>
                    <a:pt x="455" y="25121"/>
                  </a:lnTo>
                  <a:lnTo>
                    <a:pt x="652" y="25358"/>
                  </a:lnTo>
                  <a:lnTo>
                    <a:pt x="869" y="25555"/>
                  </a:lnTo>
                  <a:lnTo>
                    <a:pt x="1126" y="25733"/>
                  </a:lnTo>
                  <a:lnTo>
                    <a:pt x="1402" y="25890"/>
                  </a:lnTo>
                  <a:lnTo>
                    <a:pt x="1678" y="26029"/>
                  </a:lnTo>
                  <a:lnTo>
                    <a:pt x="1954" y="26147"/>
                  </a:lnTo>
                  <a:lnTo>
                    <a:pt x="2250" y="26226"/>
                  </a:lnTo>
                  <a:lnTo>
                    <a:pt x="2546" y="26285"/>
                  </a:lnTo>
                  <a:lnTo>
                    <a:pt x="2862" y="26344"/>
                  </a:lnTo>
                  <a:lnTo>
                    <a:pt x="3158" y="26364"/>
                  </a:lnTo>
                  <a:lnTo>
                    <a:pt x="3770" y="26403"/>
                  </a:lnTo>
                  <a:lnTo>
                    <a:pt x="4401" y="26423"/>
                  </a:lnTo>
                  <a:lnTo>
                    <a:pt x="17149" y="26660"/>
                  </a:lnTo>
                  <a:lnTo>
                    <a:pt x="17682" y="26660"/>
                  </a:lnTo>
                  <a:lnTo>
                    <a:pt x="18215" y="26640"/>
                  </a:lnTo>
                  <a:lnTo>
                    <a:pt x="18748" y="26601"/>
                  </a:lnTo>
                  <a:lnTo>
                    <a:pt x="19004" y="26561"/>
                  </a:lnTo>
                  <a:lnTo>
                    <a:pt x="19280" y="26502"/>
                  </a:lnTo>
                  <a:lnTo>
                    <a:pt x="19517" y="26443"/>
                  </a:lnTo>
                  <a:lnTo>
                    <a:pt x="19774" y="26364"/>
                  </a:lnTo>
                  <a:lnTo>
                    <a:pt x="20011" y="26265"/>
                  </a:lnTo>
                  <a:lnTo>
                    <a:pt x="20228" y="26167"/>
                  </a:lnTo>
                  <a:lnTo>
                    <a:pt x="20445" y="26029"/>
                  </a:lnTo>
                  <a:lnTo>
                    <a:pt x="20642" y="25890"/>
                  </a:lnTo>
                  <a:lnTo>
                    <a:pt x="20839" y="25713"/>
                  </a:lnTo>
                  <a:lnTo>
                    <a:pt x="20997" y="25515"/>
                  </a:lnTo>
                  <a:lnTo>
                    <a:pt x="21135" y="25338"/>
                  </a:lnTo>
                  <a:lnTo>
                    <a:pt x="21254" y="25141"/>
                  </a:lnTo>
                  <a:lnTo>
                    <a:pt x="21352" y="24943"/>
                  </a:lnTo>
                  <a:lnTo>
                    <a:pt x="21431" y="24746"/>
                  </a:lnTo>
                  <a:lnTo>
                    <a:pt x="21589" y="24312"/>
                  </a:lnTo>
                  <a:lnTo>
                    <a:pt x="21708" y="23878"/>
                  </a:lnTo>
                  <a:lnTo>
                    <a:pt x="22497" y="21075"/>
                  </a:lnTo>
                  <a:lnTo>
                    <a:pt x="23267" y="18254"/>
                  </a:lnTo>
                  <a:lnTo>
                    <a:pt x="24016" y="15451"/>
                  </a:lnTo>
                  <a:lnTo>
                    <a:pt x="24727" y="12629"/>
                  </a:lnTo>
                  <a:lnTo>
                    <a:pt x="25102" y="11071"/>
                  </a:lnTo>
                  <a:lnTo>
                    <a:pt x="25279" y="10281"/>
                  </a:lnTo>
                  <a:lnTo>
                    <a:pt x="25418" y="9512"/>
                  </a:lnTo>
                  <a:lnTo>
                    <a:pt x="25457" y="9235"/>
                  </a:lnTo>
                  <a:lnTo>
                    <a:pt x="25477" y="8979"/>
                  </a:lnTo>
                  <a:lnTo>
                    <a:pt x="25457" y="8722"/>
                  </a:lnTo>
                  <a:lnTo>
                    <a:pt x="25457" y="8466"/>
                  </a:lnTo>
                  <a:lnTo>
                    <a:pt x="25418" y="7953"/>
                  </a:lnTo>
                  <a:lnTo>
                    <a:pt x="25398" y="7696"/>
                  </a:lnTo>
                  <a:lnTo>
                    <a:pt x="25418" y="7440"/>
                  </a:lnTo>
                  <a:lnTo>
                    <a:pt x="25437" y="7341"/>
                  </a:lnTo>
                  <a:lnTo>
                    <a:pt x="25457" y="7242"/>
                  </a:lnTo>
                  <a:lnTo>
                    <a:pt x="25516" y="7163"/>
                  </a:lnTo>
                  <a:lnTo>
                    <a:pt x="25575" y="7065"/>
                  </a:lnTo>
                  <a:lnTo>
                    <a:pt x="25733" y="6907"/>
                  </a:lnTo>
                  <a:lnTo>
                    <a:pt x="25931" y="6769"/>
                  </a:lnTo>
                  <a:lnTo>
                    <a:pt x="26128" y="6631"/>
                  </a:lnTo>
                  <a:lnTo>
                    <a:pt x="26345" y="6512"/>
                  </a:lnTo>
                  <a:lnTo>
                    <a:pt x="26700" y="6335"/>
                  </a:lnTo>
                  <a:lnTo>
                    <a:pt x="27154" y="6078"/>
                  </a:lnTo>
                  <a:lnTo>
                    <a:pt x="27628" y="5802"/>
                  </a:lnTo>
                  <a:lnTo>
                    <a:pt x="27864" y="5644"/>
                  </a:lnTo>
                  <a:lnTo>
                    <a:pt x="28062" y="5486"/>
                  </a:lnTo>
                  <a:lnTo>
                    <a:pt x="28259" y="5289"/>
                  </a:lnTo>
                  <a:lnTo>
                    <a:pt x="28397" y="5091"/>
                  </a:lnTo>
                  <a:lnTo>
                    <a:pt x="28476" y="4953"/>
                  </a:lnTo>
                  <a:lnTo>
                    <a:pt x="28496" y="4894"/>
                  </a:lnTo>
                  <a:lnTo>
                    <a:pt x="28496" y="4815"/>
                  </a:lnTo>
                  <a:lnTo>
                    <a:pt x="28496" y="4736"/>
                  </a:lnTo>
                  <a:lnTo>
                    <a:pt x="28456" y="4677"/>
                  </a:lnTo>
                  <a:lnTo>
                    <a:pt x="28397" y="4618"/>
                  </a:lnTo>
                  <a:lnTo>
                    <a:pt x="28338" y="4539"/>
                  </a:lnTo>
                  <a:lnTo>
                    <a:pt x="28062" y="4322"/>
                  </a:lnTo>
                  <a:lnTo>
                    <a:pt x="27726" y="4026"/>
                  </a:lnTo>
                  <a:lnTo>
                    <a:pt x="27411" y="3710"/>
                  </a:lnTo>
                  <a:lnTo>
                    <a:pt x="26819" y="3078"/>
                  </a:lnTo>
                  <a:lnTo>
                    <a:pt x="26286" y="2447"/>
                  </a:lnTo>
                  <a:lnTo>
                    <a:pt x="25753" y="1875"/>
                  </a:lnTo>
                  <a:lnTo>
                    <a:pt x="25477" y="1598"/>
                  </a:lnTo>
                  <a:lnTo>
                    <a:pt x="25220" y="1322"/>
                  </a:lnTo>
                  <a:lnTo>
                    <a:pt x="24944" y="1085"/>
                  </a:lnTo>
                  <a:lnTo>
                    <a:pt x="24648" y="868"/>
                  </a:lnTo>
                  <a:lnTo>
                    <a:pt x="24332" y="671"/>
                  </a:lnTo>
                  <a:lnTo>
                    <a:pt x="24016" y="493"/>
                  </a:lnTo>
                  <a:lnTo>
                    <a:pt x="23681" y="355"/>
                  </a:lnTo>
                  <a:lnTo>
                    <a:pt x="23306" y="237"/>
                  </a:lnTo>
                  <a:lnTo>
                    <a:pt x="22971" y="158"/>
                  </a:lnTo>
                  <a:lnTo>
                    <a:pt x="22635" y="99"/>
                  </a:lnTo>
                  <a:lnTo>
                    <a:pt x="22300" y="59"/>
                  </a:lnTo>
                  <a:lnTo>
                    <a:pt x="21944" y="40"/>
                  </a:lnTo>
                  <a:lnTo>
                    <a:pt x="2125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1"/>
            <p:cNvSpPr/>
            <p:nvPr/>
          </p:nvSpPr>
          <p:spPr>
            <a:xfrm>
              <a:off x="1873026" y="1957582"/>
              <a:ext cx="209204" cy="341652"/>
            </a:xfrm>
            <a:custGeom>
              <a:avLst/>
              <a:gdLst/>
              <a:ahLst/>
              <a:cxnLst/>
              <a:rect l="l" t="t" r="r" b="b"/>
              <a:pathLst>
                <a:path w="9256" h="15116" extrusionOk="0">
                  <a:moveTo>
                    <a:pt x="4756" y="0"/>
                  </a:moveTo>
                  <a:lnTo>
                    <a:pt x="4441" y="20"/>
                  </a:lnTo>
                  <a:lnTo>
                    <a:pt x="4066" y="79"/>
                  </a:lnTo>
                  <a:lnTo>
                    <a:pt x="3711" y="158"/>
                  </a:lnTo>
                  <a:lnTo>
                    <a:pt x="3375" y="276"/>
                  </a:lnTo>
                  <a:lnTo>
                    <a:pt x="3040" y="414"/>
                  </a:lnTo>
                  <a:lnTo>
                    <a:pt x="2744" y="572"/>
                  </a:lnTo>
                  <a:lnTo>
                    <a:pt x="2467" y="750"/>
                  </a:lnTo>
                  <a:lnTo>
                    <a:pt x="2211" y="947"/>
                  </a:lnTo>
                  <a:lnTo>
                    <a:pt x="1974" y="1184"/>
                  </a:lnTo>
                  <a:lnTo>
                    <a:pt x="1757" y="1421"/>
                  </a:lnTo>
                  <a:lnTo>
                    <a:pt x="1579" y="1697"/>
                  </a:lnTo>
                  <a:lnTo>
                    <a:pt x="1402" y="1993"/>
                  </a:lnTo>
                  <a:lnTo>
                    <a:pt x="1264" y="2289"/>
                  </a:lnTo>
                  <a:lnTo>
                    <a:pt x="1145" y="2625"/>
                  </a:lnTo>
                  <a:lnTo>
                    <a:pt x="1066" y="2960"/>
                  </a:lnTo>
                  <a:lnTo>
                    <a:pt x="987" y="3335"/>
                  </a:lnTo>
                  <a:lnTo>
                    <a:pt x="948" y="3710"/>
                  </a:lnTo>
                  <a:lnTo>
                    <a:pt x="928" y="4341"/>
                  </a:lnTo>
                  <a:lnTo>
                    <a:pt x="928" y="4993"/>
                  </a:lnTo>
                  <a:lnTo>
                    <a:pt x="948" y="5644"/>
                  </a:lnTo>
                  <a:lnTo>
                    <a:pt x="987" y="6275"/>
                  </a:lnTo>
                  <a:lnTo>
                    <a:pt x="1086" y="7558"/>
                  </a:lnTo>
                  <a:lnTo>
                    <a:pt x="1125" y="8209"/>
                  </a:lnTo>
                  <a:lnTo>
                    <a:pt x="1145" y="8841"/>
                  </a:lnTo>
                  <a:lnTo>
                    <a:pt x="1145" y="9650"/>
                  </a:lnTo>
                  <a:lnTo>
                    <a:pt x="1145" y="10044"/>
                  </a:lnTo>
                  <a:lnTo>
                    <a:pt x="1106" y="10439"/>
                  </a:lnTo>
                  <a:lnTo>
                    <a:pt x="1047" y="10893"/>
                  </a:lnTo>
                  <a:lnTo>
                    <a:pt x="987" y="11327"/>
                  </a:lnTo>
                  <a:lnTo>
                    <a:pt x="889" y="11761"/>
                  </a:lnTo>
                  <a:lnTo>
                    <a:pt x="770" y="12195"/>
                  </a:lnTo>
                  <a:lnTo>
                    <a:pt x="612" y="12610"/>
                  </a:lnTo>
                  <a:lnTo>
                    <a:pt x="435" y="13004"/>
                  </a:lnTo>
                  <a:lnTo>
                    <a:pt x="237" y="13399"/>
                  </a:lnTo>
                  <a:lnTo>
                    <a:pt x="1" y="13774"/>
                  </a:lnTo>
                  <a:lnTo>
                    <a:pt x="139" y="13952"/>
                  </a:lnTo>
                  <a:lnTo>
                    <a:pt x="277" y="14090"/>
                  </a:lnTo>
                  <a:lnTo>
                    <a:pt x="435" y="14248"/>
                  </a:lnTo>
                  <a:lnTo>
                    <a:pt x="593" y="14366"/>
                  </a:lnTo>
                  <a:lnTo>
                    <a:pt x="770" y="14504"/>
                  </a:lnTo>
                  <a:lnTo>
                    <a:pt x="948" y="14603"/>
                  </a:lnTo>
                  <a:lnTo>
                    <a:pt x="1125" y="14701"/>
                  </a:lnTo>
                  <a:lnTo>
                    <a:pt x="1323" y="14800"/>
                  </a:lnTo>
                  <a:lnTo>
                    <a:pt x="1717" y="14938"/>
                  </a:lnTo>
                  <a:lnTo>
                    <a:pt x="2132" y="15037"/>
                  </a:lnTo>
                  <a:lnTo>
                    <a:pt x="2566" y="15096"/>
                  </a:lnTo>
                  <a:lnTo>
                    <a:pt x="2980" y="15116"/>
                  </a:lnTo>
                  <a:lnTo>
                    <a:pt x="3395" y="15116"/>
                  </a:lnTo>
                  <a:lnTo>
                    <a:pt x="3829" y="15076"/>
                  </a:lnTo>
                  <a:lnTo>
                    <a:pt x="4243" y="15017"/>
                  </a:lnTo>
                  <a:lnTo>
                    <a:pt x="4677" y="14938"/>
                  </a:lnTo>
                  <a:lnTo>
                    <a:pt x="5092" y="14820"/>
                  </a:lnTo>
                  <a:lnTo>
                    <a:pt x="5506" y="14701"/>
                  </a:lnTo>
                  <a:lnTo>
                    <a:pt x="5901" y="14563"/>
                  </a:lnTo>
                  <a:lnTo>
                    <a:pt x="6276" y="14425"/>
                  </a:lnTo>
                  <a:lnTo>
                    <a:pt x="6217" y="14129"/>
                  </a:lnTo>
                  <a:lnTo>
                    <a:pt x="6157" y="13833"/>
                  </a:lnTo>
                  <a:lnTo>
                    <a:pt x="6138" y="13537"/>
                  </a:lnTo>
                  <a:lnTo>
                    <a:pt x="6118" y="13221"/>
                  </a:lnTo>
                  <a:lnTo>
                    <a:pt x="6118" y="12886"/>
                  </a:lnTo>
                  <a:lnTo>
                    <a:pt x="6138" y="12551"/>
                  </a:lnTo>
                  <a:lnTo>
                    <a:pt x="6197" y="11880"/>
                  </a:lnTo>
                  <a:lnTo>
                    <a:pt x="6276" y="11209"/>
                  </a:lnTo>
                  <a:lnTo>
                    <a:pt x="6375" y="10538"/>
                  </a:lnTo>
                  <a:lnTo>
                    <a:pt x="6611" y="9334"/>
                  </a:lnTo>
                  <a:lnTo>
                    <a:pt x="6848" y="9255"/>
                  </a:lnTo>
                  <a:lnTo>
                    <a:pt x="7085" y="9137"/>
                  </a:lnTo>
                  <a:lnTo>
                    <a:pt x="7302" y="9018"/>
                  </a:lnTo>
                  <a:lnTo>
                    <a:pt x="7499" y="8880"/>
                  </a:lnTo>
                  <a:lnTo>
                    <a:pt x="7697" y="8722"/>
                  </a:lnTo>
                  <a:lnTo>
                    <a:pt x="7874" y="8545"/>
                  </a:lnTo>
                  <a:lnTo>
                    <a:pt x="8052" y="8367"/>
                  </a:lnTo>
                  <a:lnTo>
                    <a:pt x="8210" y="8170"/>
                  </a:lnTo>
                  <a:lnTo>
                    <a:pt x="8348" y="7953"/>
                  </a:lnTo>
                  <a:lnTo>
                    <a:pt x="8486" y="7716"/>
                  </a:lnTo>
                  <a:lnTo>
                    <a:pt x="8624" y="7499"/>
                  </a:lnTo>
                  <a:lnTo>
                    <a:pt x="8723" y="7242"/>
                  </a:lnTo>
                  <a:lnTo>
                    <a:pt x="8821" y="7005"/>
                  </a:lnTo>
                  <a:lnTo>
                    <a:pt x="8920" y="6749"/>
                  </a:lnTo>
                  <a:lnTo>
                    <a:pt x="8999" y="6473"/>
                  </a:lnTo>
                  <a:lnTo>
                    <a:pt x="9078" y="6216"/>
                  </a:lnTo>
                  <a:lnTo>
                    <a:pt x="9177" y="5664"/>
                  </a:lnTo>
                  <a:lnTo>
                    <a:pt x="9236" y="5111"/>
                  </a:lnTo>
                  <a:lnTo>
                    <a:pt x="9256" y="4558"/>
                  </a:lnTo>
                  <a:lnTo>
                    <a:pt x="9216" y="4006"/>
                  </a:lnTo>
                  <a:lnTo>
                    <a:pt x="9157" y="3473"/>
                  </a:lnTo>
                  <a:lnTo>
                    <a:pt x="9098" y="3217"/>
                  </a:lnTo>
                  <a:lnTo>
                    <a:pt x="9039" y="2960"/>
                  </a:lnTo>
                  <a:lnTo>
                    <a:pt x="8960" y="2723"/>
                  </a:lnTo>
                  <a:lnTo>
                    <a:pt x="8881" y="2486"/>
                  </a:lnTo>
                  <a:lnTo>
                    <a:pt x="8782" y="2269"/>
                  </a:lnTo>
                  <a:lnTo>
                    <a:pt x="8683" y="2052"/>
                  </a:lnTo>
                  <a:lnTo>
                    <a:pt x="8525" y="1776"/>
                  </a:lnTo>
                  <a:lnTo>
                    <a:pt x="8328" y="1519"/>
                  </a:lnTo>
                  <a:lnTo>
                    <a:pt x="8131" y="1283"/>
                  </a:lnTo>
                  <a:lnTo>
                    <a:pt x="7914" y="1066"/>
                  </a:lnTo>
                  <a:lnTo>
                    <a:pt x="7677" y="888"/>
                  </a:lnTo>
                  <a:lnTo>
                    <a:pt x="7420" y="710"/>
                  </a:lnTo>
                  <a:lnTo>
                    <a:pt x="7164" y="553"/>
                  </a:lnTo>
                  <a:lnTo>
                    <a:pt x="6868" y="414"/>
                  </a:lnTo>
                  <a:lnTo>
                    <a:pt x="6592" y="296"/>
                  </a:lnTo>
                  <a:lnTo>
                    <a:pt x="6296" y="197"/>
                  </a:lnTo>
                  <a:lnTo>
                    <a:pt x="6000" y="118"/>
                  </a:lnTo>
                  <a:lnTo>
                    <a:pt x="5684" y="59"/>
                  </a:lnTo>
                  <a:lnTo>
                    <a:pt x="5368" y="20"/>
                  </a:lnTo>
                  <a:lnTo>
                    <a:pt x="5072" y="0"/>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1"/>
            <p:cNvSpPr/>
            <p:nvPr/>
          </p:nvSpPr>
          <p:spPr>
            <a:xfrm>
              <a:off x="2060358" y="2186391"/>
              <a:ext cx="481717" cy="451837"/>
            </a:xfrm>
            <a:custGeom>
              <a:avLst/>
              <a:gdLst/>
              <a:ahLst/>
              <a:cxnLst/>
              <a:rect l="l" t="t" r="r" b="b"/>
              <a:pathLst>
                <a:path w="21313" h="19991" extrusionOk="0">
                  <a:moveTo>
                    <a:pt x="16557" y="0"/>
                  </a:moveTo>
                  <a:lnTo>
                    <a:pt x="16162" y="40"/>
                  </a:lnTo>
                  <a:lnTo>
                    <a:pt x="15787" y="119"/>
                  </a:lnTo>
                  <a:lnTo>
                    <a:pt x="15413" y="237"/>
                  </a:lnTo>
                  <a:lnTo>
                    <a:pt x="15057" y="395"/>
                  </a:lnTo>
                  <a:lnTo>
                    <a:pt x="14840" y="533"/>
                  </a:lnTo>
                  <a:lnTo>
                    <a:pt x="14643" y="652"/>
                  </a:lnTo>
                  <a:lnTo>
                    <a:pt x="14446" y="809"/>
                  </a:lnTo>
                  <a:lnTo>
                    <a:pt x="14268" y="948"/>
                  </a:lnTo>
                  <a:lnTo>
                    <a:pt x="14090" y="1105"/>
                  </a:lnTo>
                  <a:lnTo>
                    <a:pt x="13933" y="1263"/>
                  </a:lnTo>
                  <a:lnTo>
                    <a:pt x="13637" y="1599"/>
                  </a:lnTo>
                  <a:lnTo>
                    <a:pt x="13380" y="1974"/>
                  </a:lnTo>
                  <a:lnTo>
                    <a:pt x="13163" y="2349"/>
                  </a:lnTo>
                  <a:lnTo>
                    <a:pt x="12966" y="2763"/>
                  </a:lnTo>
                  <a:lnTo>
                    <a:pt x="12808" y="3177"/>
                  </a:lnTo>
                  <a:lnTo>
                    <a:pt x="12650" y="3592"/>
                  </a:lnTo>
                  <a:lnTo>
                    <a:pt x="12512" y="4046"/>
                  </a:lnTo>
                  <a:lnTo>
                    <a:pt x="12255" y="4914"/>
                  </a:lnTo>
                  <a:lnTo>
                    <a:pt x="11999" y="5802"/>
                  </a:lnTo>
                  <a:lnTo>
                    <a:pt x="11861" y="6236"/>
                  </a:lnTo>
                  <a:lnTo>
                    <a:pt x="11722" y="6670"/>
                  </a:lnTo>
                  <a:lnTo>
                    <a:pt x="11584" y="7025"/>
                  </a:lnTo>
                  <a:lnTo>
                    <a:pt x="11407" y="7361"/>
                  </a:lnTo>
                  <a:lnTo>
                    <a:pt x="11190" y="7696"/>
                  </a:lnTo>
                  <a:lnTo>
                    <a:pt x="10953" y="7992"/>
                  </a:lnTo>
                  <a:lnTo>
                    <a:pt x="10834" y="8150"/>
                  </a:lnTo>
                  <a:lnTo>
                    <a:pt x="10696" y="8269"/>
                  </a:lnTo>
                  <a:lnTo>
                    <a:pt x="10558" y="8387"/>
                  </a:lnTo>
                  <a:lnTo>
                    <a:pt x="10400" y="8505"/>
                  </a:lnTo>
                  <a:lnTo>
                    <a:pt x="10242" y="8604"/>
                  </a:lnTo>
                  <a:lnTo>
                    <a:pt x="10084" y="8683"/>
                  </a:lnTo>
                  <a:lnTo>
                    <a:pt x="9907" y="8762"/>
                  </a:lnTo>
                  <a:lnTo>
                    <a:pt x="9729" y="8801"/>
                  </a:lnTo>
                  <a:lnTo>
                    <a:pt x="9571" y="8841"/>
                  </a:lnTo>
                  <a:lnTo>
                    <a:pt x="9414" y="8861"/>
                  </a:lnTo>
                  <a:lnTo>
                    <a:pt x="9098" y="8880"/>
                  </a:lnTo>
                  <a:lnTo>
                    <a:pt x="8782" y="8841"/>
                  </a:lnTo>
                  <a:lnTo>
                    <a:pt x="8466" y="8782"/>
                  </a:lnTo>
                  <a:lnTo>
                    <a:pt x="8151" y="8683"/>
                  </a:lnTo>
                  <a:lnTo>
                    <a:pt x="7835" y="8565"/>
                  </a:lnTo>
                  <a:lnTo>
                    <a:pt x="7539" y="8426"/>
                  </a:lnTo>
                  <a:lnTo>
                    <a:pt x="7243" y="8269"/>
                  </a:lnTo>
                  <a:lnTo>
                    <a:pt x="6868" y="8052"/>
                  </a:lnTo>
                  <a:lnTo>
                    <a:pt x="6473" y="7815"/>
                  </a:lnTo>
                  <a:lnTo>
                    <a:pt x="6118" y="7578"/>
                  </a:lnTo>
                  <a:lnTo>
                    <a:pt x="5743" y="7321"/>
                  </a:lnTo>
                  <a:lnTo>
                    <a:pt x="5408" y="7045"/>
                  </a:lnTo>
                  <a:lnTo>
                    <a:pt x="5052" y="6769"/>
                  </a:lnTo>
                  <a:lnTo>
                    <a:pt x="4737" y="6473"/>
                  </a:lnTo>
                  <a:lnTo>
                    <a:pt x="4421" y="6157"/>
                  </a:lnTo>
                  <a:lnTo>
                    <a:pt x="4164" y="5881"/>
                  </a:lnTo>
                  <a:lnTo>
                    <a:pt x="3947" y="5605"/>
                  </a:lnTo>
                  <a:lnTo>
                    <a:pt x="3730" y="5309"/>
                  </a:lnTo>
                  <a:lnTo>
                    <a:pt x="3533" y="4993"/>
                  </a:lnTo>
                  <a:lnTo>
                    <a:pt x="3395" y="4796"/>
                  </a:lnTo>
                  <a:lnTo>
                    <a:pt x="3217" y="4618"/>
                  </a:lnTo>
                  <a:lnTo>
                    <a:pt x="3138" y="4539"/>
                  </a:lnTo>
                  <a:lnTo>
                    <a:pt x="3040" y="4480"/>
                  </a:lnTo>
                  <a:lnTo>
                    <a:pt x="2941" y="4440"/>
                  </a:lnTo>
                  <a:lnTo>
                    <a:pt x="2842" y="4401"/>
                  </a:lnTo>
                  <a:lnTo>
                    <a:pt x="2744" y="4381"/>
                  </a:lnTo>
                  <a:lnTo>
                    <a:pt x="2645" y="4381"/>
                  </a:lnTo>
                  <a:lnTo>
                    <a:pt x="2546" y="4401"/>
                  </a:lnTo>
                  <a:lnTo>
                    <a:pt x="2448" y="4421"/>
                  </a:lnTo>
                  <a:lnTo>
                    <a:pt x="2349" y="4480"/>
                  </a:lnTo>
                  <a:lnTo>
                    <a:pt x="2250" y="4559"/>
                  </a:lnTo>
                  <a:lnTo>
                    <a:pt x="2171" y="4638"/>
                  </a:lnTo>
                  <a:lnTo>
                    <a:pt x="2073" y="4756"/>
                  </a:lnTo>
                  <a:lnTo>
                    <a:pt x="1974" y="4934"/>
                  </a:lnTo>
                  <a:lnTo>
                    <a:pt x="1875" y="5131"/>
                  </a:lnTo>
                  <a:lnTo>
                    <a:pt x="1816" y="5328"/>
                  </a:lnTo>
                  <a:lnTo>
                    <a:pt x="1777" y="5526"/>
                  </a:lnTo>
                  <a:lnTo>
                    <a:pt x="1698" y="5940"/>
                  </a:lnTo>
                  <a:lnTo>
                    <a:pt x="1639" y="6335"/>
                  </a:lnTo>
                  <a:lnTo>
                    <a:pt x="1540" y="6789"/>
                  </a:lnTo>
                  <a:lnTo>
                    <a:pt x="1421" y="7223"/>
                  </a:lnTo>
                  <a:lnTo>
                    <a:pt x="1185" y="8091"/>
                  </a:lnTo>
                  <a:lnTo>
                    <a:pt x="1007" y="8604"/>
                  </a:lnTo>
                  <a:lnTo>
                    <a:pt x="790" y="9117"/>
                  </a:lnTo>
                  <a:lnTo>
                    <a:pt x="573" y="9630"/>
                  </a:lnTo>
                  <a:lnTo>
                    <a:pt x="356" y="10143"/>
                  </a:lnTo>
                  <a:lnTo>
                    <a:pt x="178" y="10676"/>
                  </a:lnTo>
                  <a:lnTo>
                    <a:pt x="99" y="10933"/>
                  </a:lnTo>
                  <a:lnTo>
                    <a:pt x="60" y="11209"/>
                  </a:lnTo>
                  <a:lnTo>
                    <a:pt x="20" y="11465"/>
                  </a:lnTo>
                  <a:lnTo>
                    <a:pt x="1" y="11742"/>
                  </a:lnTo>
                  <a:lnTo>
                    <a:pt x="1" y="12018"/>
                  </a:lnTo>
                  <a:lnTo>
                    <a:pt x="40" y="12294"/>
                  </a:lnTo>
                  <a:lnTo>
                    <a:pt x="99" y="12531"/>
                  </a:lnTo>
                  <a:lnTo>
                    <a:pt x="159" y="12748"/>
                  </a:lnTo>
                  <a:lnTo>
                    <a:pt x="237" y="12965"/>
                  </a:lnTo>
                  <a:lnTo>
                    <a:pt x="336" y="13182"/>
                  </a:lnTo>
                  <a:lnTo>
                    <a:pt x="533" y="13597"/>
                  </a:lnTo>
                  <a:lnTo>
                    <a:pt x="770" y="14011"/>
                  </a:lnTo>
                  <a:lnTo>
                    <a:pt x="1086" y="14564"/>
                  </a:lnTo>
                  <a:lnTo>
                    <a:pt x="1402" y="15096"/>
                  </a:lnTo>
                  <a:lnTo>
                    <a:pt x="1718" y="15609"/>
                  </a:lnTo>
                  <a:lnTo>
                    <a:pt x="2053" y="16103"/>
                  </a:lnTo>
                  <a:lnTo>
                    <a:pt x="2408" y="16576"/>
                  </a:lnTo>
                  <a:lnTo>
                    <a:pt x="2783" y="17030"/>
                  </a:lnTo>
                  <a:lnTo>
                    <a:pt x="3158" y="17445"/>
                  </a:lnTo>
                  <a:lnTo>
                    <a:pt x="3553" y="17839"/>
                  </a:lnTo>
                  <a:lnTo>
                    <a:pt x="3987" y="18214"/>
                  </a:lnTo>
                  <a:lnTo>
                    <a:pt x="4441" y="18550"/>
                  </a:lnTo>
                  <a:lnTo>
                    <a:pt x="4914" y="18866"/>
                  </a:lnTo>
                  <a:lnTo>
                    <a:pt x="5427" y="19142"/>
                  </a:lnTo>
                  <a:lnTo>
                    <a:pt x="5980" y="19379"/>
                  </a:lnTo>
                  <a:lnTo>
                    <a:pt x="6552" y="19576"/>
                  </a:lnTo>
                  <a:lnTo>
                    <a:pt x="7164" y="19734"/>
                  </a:lnTo>
                  <a:lnTo>
                    <a:pt x="7835" y="19872"/>
                  </a:lnTo>
                  <a:lnTo>
                    <a:pt x="8249" y="19931"/>
                  </a:lnTo>
                  <a:lnTo>
                    <a:pt x="8664" y="19971"/>
                  </a:lnTo>
                  <a:lnTo>
                    <a:pt x="9078" y="19990"/>
                  </a:lnTo>
                  <a:lnTo>
                    <a:pt x="9512" y="19971"/>
                  </a:lnTo>
                  <a:lnTo>
                    <a:pt x="9927" y="19951"/>
                  </a:lnTo>
                  <a:lnTo>
                    <a:pt x="10341" y="19911"/>
                  </a:lnTo>
                  <a:lnTo>
                    <a:pt x="10755" y="19852"/>
                  </a:lnTo>
                  <a:lnTo>
                    <a:pt x="11170" y="19773"/>
                  </a:lnTo>
                  <a:lnTo>
                    <a:pt x="11565" y="19675"/>
                  </a:lnTo>
                  <a:lnTo>
                    <a:pt x="11979" y="19556"/>
                  </a:lnTo>
                  <a:lnTo>
                    <a:pt x="12374" y="19418"/>
                  </a:lnTo>
                  <a:lnTo>
                    <a:pt x="12768" y="19260"/>
                  </a:lnTo>
                  <a:lnTo>
                    <a:pt x="13143" y="19083"/>
                  </a:lnTo>
                  <a:lnTo>
                    <a:pt x="13518" y="18885"/>
                  </a:lnTo>
                  <a:lnTo>
                    <a:pt x="13873" y="18688"/>
                  </a:lnTo>
                  <a:lnTo>
                    <a:pt x="14229" y="18451"/>
                  </a:lnTo>
                  <a:lnTo>
                    <a:pt x="14682" y="18116"/>
                  </a:lnTo>
                  <a:lnTo>
                    <a:pt x="15136" y="17741"/>
                  </a:lnTo>
                  <a:lnTo>
                    <a:pt x="15590" y="17346"/>
                  </a:lnTo>
                  <a:lnTo>
                    <a:pt x="16005" y="16912"/>
                  </a:lnTo>
                  <a:lnTo>
                    <a:pt x="16419" y="16458"/>
                  </a:lnTo>
                  <a:lnTo>
                    <a:pt x="16774" y="15984"/>
                  </a:lnTo>
                  <a:lnTo>
                    <a:pt x="17110" y="15491"/>
                  </a:lnTo>
                  <a:lnTo>
                    <a:pt x="17386" y="14998"/>
                  </a:lnTo>
                  <a:lnTo>
                    <a:pt x="17682" y="14445"/>
                  </a:lnTo>
                  <a:lnTo>
                    <a:pt x="17978" y="13893"/>
                  </a:lnTo>
                  <a:lnTo>
                    <a:pt x="18590" y="12807"/>
                  </a:lnTo>
                  <a:lnTo>
                    <a:pt x="19201" y="11722"/>
                  </a:lnTo>
                  <a:lnTo>
                    <a:pt x="19497" y="11169"/>
                  </a:lnTo>
                  <a:lnTo>
                    <a:pt x="19774" y="10617"/>
                  </a:lnTo>
                  <a:lnTo>
                    <a:pt x="20050" y="10025"/>
                  </a:lnTo>
                  <a:lnTo>
                    <a:pt x="20326" y="9433"/>
                  </a:lnTo>
                  <a:lnTo>
                    <a:pt x="20563" y="8821"/>
                  </a:lnTo>
                  <a:lnTo>
                    <a:pt x="20780" y="8209"/>
                  </a:lnTo>
                  <a:lnTo>
                    <a:pt x="20977" y="7598"/>
                  </a:lnTo>
                  <a:lnTo>
                    <a:pt x="21135" y="6966"/>
                  </a:lnTo>
                  <a:lnTo>
                    <a:pt x="21254" y="6335"/>
                  </a:lnTo>
                  <a:lnTo>
                    <a:pt x="21273" y="5999"/>
                  </a:lnTo>
                  <a:lnTo>
                    <a:pt x="21313" y="5684"/>
                  </a:lnTo>
                  <a:lnTo>
                    <a:pt x="21313" y="5269"/>
                  </a:lnTo>
                  <a:lnTo>
                    <a:pt x="21293" y="4855"/>
                  </a:lnTo>
                  <a:lnTo>
                    <a:pt x="21254" y="4440"/>
                  </a:lnTo>
                  <a:lnTo>
                    <a:pt x="21175" y="4026"/>
                  </a:lnTo>
                  <a:lnTo>
                    <a:pt x="21056" y="3612"/>
                  </a:lnTo>
                  <a:lnTo>
                    <a:pt x="20918" y="3217"/>
                  </a:lnTo>
                  <a:lnTo>
                    <a:pt x="20741" y="2822"/>
                  </a:lnTo>
                  <a:lnTo>
                    <a:pt x="20563" y="2447"/>
                  </a:lnTo>
                  <a:lnTo>
                    <a:pt x="20326" y="2092"/>
                  </a:lnTo>
                  <a:lnTo>
                    <a:pt x="20089" y="1757"/>
                  </a:lnTo>
                  <a:lnTo>
                    <a:pt x="19813" y="1421"/>
                  </a:lnTo>
                  <a:lnTo>
                    <a:pt x="19517" y="1145"/>
                  </a:lnTo>
                  <a:lnTo>
                    <a:pt x="19201" y="869"/>
                  </a:lnTo>
                  <a:lnTo>
                    <a:pt x="18846" y="632"/>
                  </a:lnTo>
                  <a:lnTo>
                    <a:pt x="18471" y="434"/>
                  </a:lnTo>
                  <a:lnTo>
                    <a:pt x="18096" y="257"/>
                  </a:lnTo>
                  <a:lnTo>
                    <a:pt x="17721" y="138"/>
                  </a:lnTo>
                  <a:lnTo>
                    <a:pt x="17327" y="59"/>
                  </a:lnTo>
                  <a:lnTo>
                    <a:pt x="16952" y="20"/>
                  </a:lnTo>
                  <a:lnTo>
                    <a:pt x="1655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1"/>
            <p:cNvSpPr/>
            <p:nvPr/>
          </p:nvSpPr>
          <p:spPr>
            <a:xfrm>
              <a:off x="1730289" y="3415216"/>
              <a:ext cx="152134" cy="272083"/>
            </a:xfrm>
            <a:custGeom>
              <a:avLst/>
              <a:gdLst/>
              <a:ahLst/>
              <a:cxnLst/>
              <a:rect l="l" t="t" r="r" b="b"/>
              <a:pathLst>
                <a:path w="6731" h="12038" extrusionOk="0">
                  <a:moveTo>
                    <a:pt x="3060" y="0"/>
                  </a:moveTo>
                  <a:lnTo>
                    <a:pt x="2941" y="20"/>
                  </a:lnTo>
                  <a:lnTo>
                    <a:pt x="2843" y="40"/>
                  </a:lnTo>
                  <a:lnTo>
                    <a:pt x="2724" y="79"/>
                  </a:lnTo>
                  <a:lnTo>
                    <a:pt x="2527" y="197"/>
                  </a:lnTo>
                  <a:lnTo>
                    <a:pt x="2349" y="355"/>
                  </a:lnTo>
                  <a:lnTo>
                    <a:pt x="2172" y="553"/>
                  </a:lnTo>
                  <a:lnTo>
                    <a:pt x="1994" y="730"/>
                  </a:lnTo>
                  <a:lnTo>
                    <a:pt x="1856" y="947"/>
                  </a:lnTo>
                  <a:lnTo>
                    <a:pt x="1580" y="1322"/>
                  </a:lnTo>
                  <a:lnTo>
                    <a:pt x="1145" y="1934"/>
                  </a:lnTo>
                  <a:lnTo>
                    <a:pt x="672" y="2664"/>
                  </a:lnTo>
                  <a:lnTo>
                    <a:pt x="198" y="3414"/>
                  </a:lnTo>
                  <a:lnTo>
                    <a:pt x="100" y="3572"/>
                  </a:lnTo>
                  <a:lnTo>
                    <a:pt x="21" y="3730"/>
                  </a:lnTo>
                  <a:lnTo>
                    <a:pt x="1" y="3868"/>
                  </a:lnTo>
                  <a:lnTo>
                    <a:pt x="1" y="4006"/>
                  </a:lnTo>
                  <a:lnTo>
                    <a:pt x="40" y="4124"/>
                  </a:lnTo>
                  <a:lnTo>
                    <a:pt x="80" y="4263"/>
                  </a:lnTo>
                  <a:lnTo>
                    <a:pt x="139" y="4381"/>
                  </a:lnTo>
                  <a:lnTo>
                    <a:pt x="218" y="4519"/>
                  </a:lnTo>
                  <a:lnTo>
                    <a:pt x="356" y="4756"/>
                  </a:lnTo>
                  <a:lnTo>
                    <a:pt x="534" y="4657"/>
                  </a:lnTo>
                  <a:lnTo>
                    <a:pt x="711" y="4578"/>
                  </a:lnTo>
                  <a:lnTo>
                    <a:pt x="889" y="4480"/>
                  </a:lnTo>
                  <a:lnTo>
                    <a:pt x="1047" y="4361"/>
                  </a:lnTo>
                  <a:lnTo>
                    <a:pt x="1205" y="4243"/>
                  </a:lnTo>
                  <a:lnTo>
                    <a:pt x="1343" y="4105"/>
                  </a:lnTo>
                  <a:lnTo>
                    <a:pt x="1481" y="3967"/>
                  </a:lnTo>
                  <a:lnTo>
                    <a:pt x="1619" y="3809"/>
                  </a:lnTo>
                  <a:lnTo>
                    <a:pt x="1619" y="3809"/>
                  </a:lnTo>
                  <a:lnTo>
                    <a:pt x="1560" y="3888"/>
                  </a:lnTo>
                  <a:lnTo>
                    <a:pt x="1501" y="3986"/>
                  </a:lnTo>
                  <a:lnTo>
                    <a:pt x="1441" y="4184"/>
                  </a:lnTo>
                  <a:lnTo>
                    <a:pt x="1382" y="4420"/>
                  </a:lnTo>
                  <a:lnTo>
                    <a:pt x="1363" y="4657"/>
                  </a:lnTo>
                  <a:lnTo>
                    <a:pt x="1343" y="5151"/>
                  </a:lnTo>
                  <a:lnTo>
                    <a:pt x="1303" y="5565"/>
                  </a:lnTo>
                  <a:lnTo>
                    <a:pt x="1264" y="5960"/>
                  </a:lnTo>
                  <a:lnTo>
                    <a:pt x="1264" y="6335"/>
                  </a:lnTo>
                  <a:lnTo>
                    <a:pt x="1303" y="6709"/>
                  </a:lnTo>
                  <a:lnTo>
                    <a:pt x="1343" y="6907"/>
                  </a:lnTo>
                  <a:lnTo>
                    <a:pt x="1402" y="7104"/>
                  </a:lnTo>
                  <a:lnTo>
                    <a:pt x="1540" y="7499"/>
                  </a:lnTo>
                  <a:lnTo>
                    <a:pt x="1718" y="7874"/>
                  </a:lnTo>
                  <a:lnTo>
                    <a:pt x="1915" y="8229"/>
                  </a:lnTo>
                  <a:lnTo>
                    <a:pt x="2132" y="8584"/>
                  </a:lnTo>
                  <a:lnTo>
                    <a:pt x="2369" y="8920"/>
                  </a:lnTo>
                  <a:lnTo>
                    <a:pt x="2625" y="9255"/>
                  </a:lnTo>
                  <a:lnTo>
                    <a:pt x="3178" y="9906"/>
                  </a:lnTo>
                  <a:lnTo>
                    <a:pt x="3454" y="10222"/>
                  </a:lnTo>
                  <a:lnTo>
                    <a:pt x="3770" y="10538"/>
                  </a:lnTo>
                  <a:lnTo>
                    <a:pt x="4066" y="10854"/>
                  </a:lnTo>
                  <a:lnTo>
                    <a:pt x="4401" y="11130"/>
                  </a:lnTo>
                  <a:lnTo>
                    <a:pt x="4757" y="11406"/>
                  </a:lnTo>
                  <a:lnTo>
                    <a:pt x="5112" y="11623"/>
                  </a:lnTo>
                  <a:lnTo>
                    <a:pt x="5487" y="11820"/>
                  </a:lnTo>
                  <a:lnTo>
                    <a:pt x="5684" y="11899"/>
                  </a:lnTo>
                  <a:lnTo>
                    <a:pt x="5901" y="11978"/>
                  </a:lnTo>
                  <a:lnTo>
                    <a:pt x="6020" y="12018"/>
                  </a:lnTo>
                  <a:lnTo>
                    <a:pt x="6158" y="12038"/>
                  </a:lnTo>
                  <a:lnTo>
                    <a:pt x="6296" y="12038"/>
                  </a:lnTo>
                  <a:lnTo>
                    <a:pt x="6414" y="11998"/>
                  </a:lnTo>
                  <a:lnTo>
                    <a:pt x="6493" y="11978"/>
                  </a:lnTo>
                  <a:lnTo>
                    <a:pt x="6552" y="11919"/>
                  </a:lnTo>
                  <a:lnTo>
                    <a:pt x="6631" y="11820"/>
                  </a:lnTo>
                  <a:lnTo>
                    <a:pt x="6691" y="11682"/>
                  </a:lnTo>
                  <a:lnTo>
                    <a:pt x="6730" y="11524"/>
                  </a:lnTo>
                  <a:lnTo>
                    <a:pt x="6730" y="11347"/>
                  </a:lnTo>
                  <a:lnTo>
                    <a:pt x="6710" y="11189"/>
                  </a:lnTo>
                  <a:lnTo>
                    <a:pt x="6671" y="11011"/>
                  </a:lnTo>
                  <a:lnTo>
                    <a:pt x="6631" y="10854"/>
                  </a:lnTo>
                  <a:lnTo>
                    <a:pt x="6335" y="9847"/>
                  </a:lnTo>
                  <a:lnTo>
                    <a:pt x="6059" y="8841"/>
                  </a:lnTo>
                  <a:lnTo>
                    <a:pt x="5941" y="8328"/>
                  </a:lnTo>
                  <a:lnTo>
                    <a:pt x="5822" y="7815"/>
                  </a:lnTo>
                  <a:lnTo>
                    <a:pt x="5724" y="7301"/>
                  </a:lnTo>
                  <a:lnTo>
                    <a:pt x="5645" y="6788"/>
                  </a:lnTo>
                  <a:lnTo>
                    <a:pt x="5605" y="6532"/>
                  </a:lnTo>
                  <a:lnTo>
                    <a:pt x="5585" y="6256"/>
                  </a:lnTo>
                  <a:lnTo>
                    <a:pt x="5585" y="5664"/>
                  </a:lnTo>
                  <a:lnTo>
                    <a:pt x="5566" y="4322"/>
                  </a:lnTo>
                  <a:lnTo>
                    <a:pt x="5546" y="3631"/>
                  </a:lnTo>
                  <a:lnTo>
                    <a:pt x="5507" y="3000"/>
                  </a:lnTo>
                  <a:lnTo>
                    <a:pt x="5467" y="2684"/>
                  </a:lnTo>
                  <a:lnTo>
                    <a:pt x="5428" y="2408"/>
                  </a:lnTo>
                  <a:lnTo>
                    <a:pt x="5368" y="2151"/>
                  </a:lnTo>
                  <a:lnTo>
                    <a:pt x="5270" y="1914"/>
                  </a:lnTo>
                  <a:lnTo>
                    <a:pt x="5211" y="1756"/>
                  </a:lnTo>
                  <a:lnTo>
                    <a:pt x="5132" y="1618"/>
                  </a:lnTo>
                  <a:lnTo>
                    <a:pt x="5053" y="1520"/>
                  </a:lnTo>
                  <a:lnTo>
                    <a:pt x="4974" y="1421"/>
                  </a:lnTo>
                  <a:lnTo>
                    <a:pt x="4796" y="1263"/>
                  </a:lnTo>
                  <a:lnTo>
                    <a:pt x="4619" y="1145"/>
                  </a:lnTo>
                  <a:lnTo>
                    <a:pt x="4421" y="1046"/>
                  </a:lnTo>
                  <a:lnTo>
                    <a:pt x="4204" y="908"/>
                  </a:lnTo>
                  <a:lnTo>
                    <a:pt x="4007" y="730"/>
                  </a:lnTo>
                  <a:lnTo>
                    <a:pt x="3888" y="632"/>
                  </a:lnTo>
                  <a:lnTo>
                    <a:pt x="3790" y="493"/>
                  </a:lnTo>
                  <a:lnTo>
                    <a:pt x="3612" y="296"/>
                  </a:lnTo>
                  <a:lnTo>
                    <a:pt x="3513" y="197"/>
                  </a:lnTo>
                  <a:lnTo>
                    <a:pt x="3415" y="118"/>
                  </a:lnTo>
                  <a:lnTo>
                    <a:pt x="3296" y="59"/>
                  </a:lnTo>
                  <a:lnTo>
                    <a:pt x="3178" y="20"/>
                  </a:lnTo>
                  <a:lnTo>
                    <a:pt x="30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1"/>
            <p:cNvSpPr/>
            <p:nvPr/>
          </p:nvSpPr>
          <p:spPr>
            <a:xfrm>
              <a:off x="1780264" y="3277836"/>
              <a:ext cx="153897" cy="247108"/>
            </a:xfrm>
            <a:custGeom>
              <a:avLst/>
              <a:gdLst/>
              <a:ahLst/>
              <a:cxnLst/>
              <a:rect l="l" t="t" r="r" b="b"/>
              <a:pathLst>
                <a:path w="6809" h="10933" extrusionOk="0">
                  <a:moveTo>
                    <a:pt x="4164" y="0"/>
                  </a:moveTo>
                  <a:lnTo>
                    <a:pt x="3927" y="20"/>
                  </a:lnTo>
                  <a:lnTo>
                    <a:pt x="3710" y="79"/>
                  </a:lnTo>
                  <a:lnTo>
                    <a:pt x="3493" y="138"/>
                  </a:lnTo>
                  <a:lnTo>
                    <a:pt x="3296" y="237"/>
                  </a:lnTo>
                  <a:lnTo>
                    <a:pt x="3098" y="375"/>
                  </a:lnTo>
                  <a:lnTo>
                    <a:pt x="2901" y="553"/>
                  </a:lnTo>
                  <a:lnTo>
                    <a:pt x="2723" y="750"/>
                  </a:lnTo>
                  <a:lnTo>
                    <a:pt x="2565" y="947"/>
                  </a:lnTo>
                  <a:lnTo>
                    <a:pt x="2408" y="1184"/>
                  </a:lnTo>
                  <a:lnTo>
                    <a:pt x="2269" y="1421"/>
                  </a:lnTo>
                  <a:lnTo>
                    <a:pt x="2151" y="1658"/>
                  </a:lnTo>
                  <a:lnTo>
                    <a:pt x="1934" y="2171"/>
                  </a:lnTo>
                  <a:lnTo>
                    <a:pt x="1677" y="2881"/>
                  </a:lnTo>
                  <a:lnTo>
                    <a:pt x="1460" y="3592"/>
                  </a:lnTo>
                  <a:lnTo>
                    <a:pt x="1224" y="4322"/>
                  </a:lnTo>
                  <a:lnTo>
                    <a:pt x="987" y="5032"/>
                  </a:lnTo>
                  <a:lnTo>
                    <a:pt x="868" y="5289"/>
                  </a:lnTo>
                  <a:lnTo>
                    <a:pt x="730" y="5565"/>
                  </a:lnTo>
                  <a:lnTo>
                    <a:pt x="454" y="6078"/>
                  </a:lnTo>
                  <a:lnTo>
                    <a:pt x="316" y="6354"/>
                  </a:lnTo>
                  <a:lnTo>
                    <a:pt x="197" y="6611"/>
                  </a:lnTo>
                  <a:lnTo>
                    <a:pt x="99" y="6887"/>
                  </a:lnTo>
                  <a:lnTo>
                    <a:pt x="40" y="7144"/>
                  </a:lnTo>
                  <a:lnTo>
                    <a:pt x="0" y="7400"/>
                  </a:lnTo>
                  <a:lnTo>
                    <a:pt x="0" y="7657"/>
                  </a:lnTo>
                  <a:lnTo>
                    <a:pt x="20" y="7933"/>
                  </a:lnTo>
                  <a:lnTo>
                    <a:pt x="59" y="8190"/>
                  </a:lnTo>
                  <a:lnTo>
                    <a:pt x="118" y="8446"/>
                  </a:lnTo>
                  <a:lnTo>
                    <a:pt x="197" y="8703"/>
                  </a:lnTo>
                  <a:lnTo>
                    <a:pt x="296" y="8959"/>
                  </a:lnTo>
                  <a:lnTo>
                    <a:pt x="414" y="9216"/>
                  </a:lnTo>
                  <a:lnTo>
                    <a:pt x="553" y="9453"/>
                  </a:lnTo>
                  <a:lnTo>
                    <a:pt x="691" y="9670"/>
                  </a:lnTo>
                  <a:lnTo>
                    <a:pt x="849" y="9887"/>
                  </a:lnTo>
                  <a:lnTo>
                    <a:pt x="1026" y="10104"/>
                  </a:lnTo>
                  <a:lnTo>
                    <a:pt x="1204" y="10301"/>
                  </a:lnTo>
                  <a:lnTo>
                    <a:pt x="1401" y="10479"/>
                  </a:lnTo>
                  <a:lnTo>
                    <a:pt x="1598" y="10637"/>
                  </a:lnTo>
                  <a:lnTo>
                    <a:pt x="1796" y="10775"/>
                  </a:lnTo>
                  <a:lnTo>
                    <a:pt x="1973" y="10873"/>
                  </a:lnTo>
                  <a:lnTo>
                    <a:pt x="2072" y="10913"/>
                  </a:lnTo>
                  <a:lnTo>
                    <a:pt x="2171" y="10933"/>
                  </a:lnTo>
                  <a:lnTo>
                    <a:pt x="2269" y="10913"/>
                  </a:lnTo>
                  <a:lnTo>
                    <a:pt x="2348" y="10893"/>
                  </a:lnTo>
                  <a:lnTo>
                    <a:pt x="2526" y="10794"/>
                  </a:lnTo>
                  <a:lnTo>
                    <a:pt x="2625" y="10715"/>
                  </a:lnTo>
                  <a:lnTo>
                    <a:pt x="2723" y="10617"/>
                  </a:lnTo>
                  <a:lnTo>
                    <a:pt x="2822" y="10518"/>
                  </a:lnTo>
                  <a:lnTo>
                    <a:pt x="2901" y="10400"/>
                  </a:lnTo>
                  <a:lnTo>
                    <a:pt x="3019" y="10163"/>
                  </a:lnTo>
                  <a:lnTo>
                    <a:pt x="3138" y="9906"/>
                  </a:lnTo>
                  <a:lnTo>
                    <a:pt x="3217" y="9630"/>
                  </a:lnTo>
                  <a:lnTo>
                    <a:pt x="3296" y="9354"/>
                  </a:lnTo>
                  <a:lnTo>
                    <a:pt x="3434" y="8782"/>
                  </a:lnTo>
                  <a:lnTo>
                    <a:pt x="3513" y="8545"/>
                  </a:lnTo>
                  <a:lnTo>
                    <a:pt x="3592" y="8288"/>
                  </a:lnTo>
                  <a:lnTo>
                    <a:pt x="3809" y="7834"/>
                  </a:lnTo>
                  <a:lnTo>
                    <a:pt x="4045" y="7380"/>
                  </a:lnTo>
                  <a:lnTo>
                    <a:pt x="4302" y="6927"/>
                  </a:lnTo>
                  <a:lnTo>
                    <a:pt x="4716" y="6315"/>
                  </a:lnTo>
                  <a:lnTo>
                    <a:pt x="5151" y="5703"/>
                  </a:lnTo>
                  <a:lnTo>
                    <a:pt x="5585" y="5091"/>
                  </a:lnTo>
                  <a:lnTo>
                    <a:pt x="5999" y="4460"/>
                  </a:lnTo>
                  <a:lnTo>
                    <a:pt x="6196" y="4105"/>
                  </a:lnTo>
                  <a:lnTo>
                    <a:pt x="6394" y="3690"/>
                  </a:lnTo>
                  <a:lnTo>
                    <a:pt x="6571" y="3236"/>
                  </a:lnTo>
                  <a:lnTo>
                    <a:pt x="6650" y="2980"/>
                  </a:lnTo>
                  <a:lnTo>
                    <a:pt x="6709" y="2743"/>
                  </a:lnTo>
                  <a:lnTo>
                    <a:pt x="6749" y="2506"/>
                  </a:lnTo>
                  <a:lnTo>
                    <a:pt x="6788" y="2250"/>
                  </a:lnTo>
                  <a:lnTo>
                    <a:pt x="6808" y="2013"/>
                  </a:lnTo>
                  <a:lnTo>
                    <a:pt x="6788" y="1796"/>
                  </a:lnTo>
                  <a:lnTo>
                    <a:pt x="6749" y="1559"/>
                  </a:lnTo>
                  <a:lnTo>
                    <a:pt x="6690" y="1362"/>
                  </a:lnTo>
                  <a:lnTo>
                    <a:pt x="6611" y="1164"/>
                  </a:lnTo>
                  <a:lnTo>
                    <a:pt x="6473" y="987"/>
                  </a:lnTo>
                  <a:lnTo>
                    <a:pt x="6335" y="829"/>
                  </a:lnTo>
                  <a:lnTo>
                    <a:pt x="6157" y="691"/>
                  </a:lnTo>
                  <a:lnTo>
                    <a:pt x="5979" y="553"/>
                  </a:lnTo>
                  <a:lnTo>
                    <a:pt x="5782" y="434"/>
                  </a:lnTo>
                  <a:lnTo>
                    <a:pt x="5565" y="316"/>
                  </a:lnTo>
                  <a:lnTo>
                    <a:pt x="5348" y="217"/>
                  </a:lnTo>
                  <a:lnTo>
                    <a:pt x="5111" y="138"/>
                  </a:lnTo>
                  <a:lnTo>
                    <a:pt x="4874" y="79"/>
                  </a:lnTo>
                  <a:lnTo>
                    <a:pt x="4637" y="40"/>
                  </a:lnTo>
                  <a:lnTo>
                    <a:pt x="4401" y="0"/>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1"/>
            <p:cNvSpPr/>
            <p:nvPr/>
          </p:nvSpPr>
          <p:spPr>
            <a:xfrm>
              <a:off x="1492123" y="2707363"/>
              <a:ext cx="668138" cy="698018"/>
            </a:xfrm>
            <a:custGeom>
              <a:avLst/>
              <a:gdLst/>
              <a:ahLst/>
              <a:cxnLst/>
              <a:rect l="l" t="t" r="r" b="b"/>
              <a:pathLst>
                <a:path w="29561" h="30883" extrusionOk="0">
                  <a:moveTo>
                    <a:pt x="21983" y="0"/>
                  </a:moveTo>
                  <a:lnTo>
                    <a:pt x="20918" y="39"/>
                  </a:lnTo>
                  <a:lnTo>
                    <a:pt x="19832" y="118"/>
                  </a:lnTo>
                  <a:lnTo>
                    <a:pt x="18767" y="237"/>
                  </a:lnTo>
                  <a:lnTo>
                    <a:pt x="17701" y="395"/>
                  </a:lnTo>
                  <a:lnTo>
                    <a:pt x="16616" y="553"/>
                  </a:lnTo>
                  <a:lnTo>
                    <a:pt x="15570" y="750"/>
                  </a:lnTo>
                  <a:lnTo>
                    <a:pt x="14504" y="967"/>
                  </a:lnTo>
                  <a:lnTo>
                    <a:pt x="13458" y="1204"/>
                  </a:lnTo>
                  <a:lnTo>
                    <a:pt x="12590" y="1401"/>
                  </a:lnTo>
                  <a:lnTo>
                    <a:pt x="11742" y="1618"/>
                  </a:lnTo>
                  <a:lnTo>
                    <a:pt x="10913" y="1835"/>
                  </a:lnTo>
                  <a:lnTo>
                    <a:pt x="10084" y="2072"/>
                  </a:lnTo>
                  <a:lnTo>
                    <a:pt x="9275" y="2348"/>
                  </a:lnTo>
                  <a:lnTo>
                    <a:pt x="8486" y="2644"/>
                  </a:lnTo>
                  <a:lnTo>
                    <a:pt x="7716" y="2960"/>
                  </a:lnTo>
                  <a:lnTo>
                    <a:pt x="6966" y="3315"/>
                  </a:lnTo>
                  <a:lnTo>
                    <a:pt x="6236" y="3690"/>
                  </a:lnTo>
                  <a:lnTo>
                    <a:pt x="5545" y="4124"/>
                  </a:lnTo>
                  <a:lnTo>
                    <a:pt x="5190" y="4341"/>
                  </a:lnTo>
                  <a:lnTo>
                    <a:pt x="4855" y="4578"/>
                  </a:lnTo>
                  <a:lnTo>
                    <a:pt x="4519" y="4835"/>
                  </a:lnTo>
                  <a:lnTo>
                    <a:pt x="4203" y="5091"/>
                  </a:lnTo>
                  <a:lnTo>
                    <a:pt x="3868" y="5368"/>
                  </a:lnTo>
                  <a:lnTo>
                    <a:pt x="3552" y="5644"/>
                  </a:lnTo>
                  <a:lnTo>
                    <a:pt x="3256" y="5940"/>
                  </a:lnTo>
                  <a:lnTo>
                    <a:pt x="2960" y="6236"/>
                  </a:lnTo>
                  <a:lnTo>
                    <a:pt x="2664" y="6571"/>
                  </a:lnTo>
                  <a:lnTo>
                    <a:pt x="2368" y="6907"/>
                  </a:lnTo>
                  <a:lnTo>
                    <a:pt x="2092" y="7242"/>
                  </a:lnTo>
                  <a:lnTo>
                    <a:pt x="1835" y="7617"/>
                  </a:lnTo>
                  <a:lnTo>
                    <a:pt x="1520" y="8051"/>
                  </a:lnTo>
                  <a:lnTo>
                    <a:pt x="1145" y="8624"/>
                  </a:lnTo>
                  <a:lnTo>
                    <a:pt x="770" y="9275"/>
                  </a:lnTo>
                  <a:lnTo>
                    <a:pt x="592" y="9610"/>
                  </a:lnTo>
                  <a:lnTo>
                    <a:pt x="415" y="9965"/>
                  </a:lnTo>
                  <a:lnTo>
                    <a:pt x="277" y="10321"/>
                  </a:lnTo>
                  <a:lnTo>
                    <a:pt x="138" y="10676"/>
                  </a:lnTo>
                  <a:lnTo>
                    <a:pt x="59" y="11011"/>
                  </a:lnTo>
                  <a:lnTo>
                    <a:pt x="0" y="11347"/>
                  </a:lnTo>
                  <a:lnTo>
                    <a:pt x="0" y="11663"/>
                  </a:lnTo>
                  <a:lnTo>
                    <a:pt x="0" y="11820"/>
                  </a:lnTo>
                  <a:lnTo>
                    <a:pt x="40" y="11959"/>
                  </a:lnTo>
                  <a:lnTo>
                    <a:pt x="79" y="12116"/>
                  </a:lnTo>
                  <a:lnTo>
                    <a:pt x="119" y="12235"/>
                  </a:lnTo>
                  <a:lnTo>
                    <a:pt x="198" y="12373"/>
                  </a:lnTo>
                  <a:lnTo>
                    <a:pt x="277" y="12491"/>
                  </a:lnTo>
                  <a:lnTo>
                    <a:pt x="415" y="12610"/>
                  </a:lnTo>
                  <a:lnTo>
                    <a:pt x="553" y="12728"/>
                  </a:lnTo>
                  <a:lnTo>
                    <a:pt x="13715" y="12728"/>
                  </a:lnTo>
                  <a:lnTo>
                    <a:pt x="14741" y="12551"/>
                  </a:lnTo>
                  <a:lnTo>
                    <a:pt x="15728" y="12373"/>
                  </a:lnTo>
                  <a:lnTo>
                    <a:pt x="16182" y="12255"/>
                  </a:lnTo>
                  <a:lnTo>
                    <a:pt x="16596" y="12136"/>
                  </a:lnTo>
                  <a:lnTo>
                    <a:pt x="16971" y="11998"/>
                  </a:lnTo>
                  <a:lnTo>
                    <a:pt x="17149" y="11919"/>
                  </a:lnTo>
                  <a:lnTo>
                    <a:pt x="17307" y="11840"/>
                  </a:lnTo>
                  <a:lnTo>
                    <a:pt x="17228" y="12314"/>
                  </a:lnTo>
                  <a:lnTo>
                    <a:pt x="17109" y="12787"/>
                  </a:lnTo>
                  <a:lnTo>
                    <a:pt x="16971" y="13281"/>
                  </a:lnTo>
                  <a:lnTo>
                    <a:pt x="16833" y="13754"/>
                  </a:lnTo>
                  <a:lnTo>
                    <a:pt x="16655" y="14248"/>
                  </a:lnTo>
                  <a:lnTo>
                    <a:pt x="16478" y="14721"/>
                  </a:lnTo>
                  <a:lnTo>
                    <a:pt x="16103" y="15708"/>
                  </a:lnTo>
                  <a:lnTo>
                    <a:pt x="15708" y="16675"/>
                  </a:lnTo>
                  <a:lnTo>
                    <a:pt x="15313" y="17642"/>
                  </a:lnTo>
                  <a:lnTo>
                    <a:pt x="14958" y="18609"/>
                  </a:lnTo>
                  <a:lnTo>
                    <a:pt x="14800" y="19102"/>
                  </a:lnTo>
                  <a:lnTo>
                    <a:pt x="14662" y="19576"/>
                  </a:lnTo>
                  <a:lnTo>
                    <a:pt x="14366" y="20641"/>
                  </a:lnTo>
                  <a:lnTo>
                    <a:pt x="14090" y="21727"/>
                  </a:lnTo>
                  <a:lnTo>
                    <a:pt x="13814" y="22812"/>
                  </a:lnTo>
                  <a:lnTo>
                    <a:pt x="13577" y="23897"/>
                  </a:lnTo>
                  <a:lnTo>
                    <a:pt x="13360" y="25002"/>
                  </a:lnTo>
                  <a:lnTo>
                    <a:pt x="13162" y="26088"/>
                  </a:lnTo>
                  <a:lnTo>
                    <a:pt x="12985" y="27193"/>
                  </a:lnTo>
                  <a:lnTo>
                    <a:pt x="12827" y="28298"/>
                  </a:lnTo>
                  <a:lnTo>
                    <a:pt x="12788" y="28752"/>
                  </a:lnTo>
                  <a:lnTo>
                    <a:pt x="12788" y="28989"/>
                  </a:lnTo>
                  <a:lnTo>
                    <a:pt x="12788" y="29206"/>
                  </a:lnTo>
                  <a:lnTo>
                    <a:pt x="12827" y="29423"/>
                  </a:lnTo>
                  <a:lnTo>
                    <a:pt x="12886" y="29640"/>
                  </a:lnTo>
                  <a:lnTo>
                    <a:pt x="12985" y="29837"/>
                  </a:lnTo>
                  <a:lnTo>
                    <a:pt x="13103" y="30015"/>
                  </a:lnTo>
                  <a:lnTo>
                    <a:pt x="13222" y="30133"/>
                  </a:lnTo>
                  <a:lnTo>
                    <a:pt x="13360" y="30212"/>
                  </a:lnTo>
                  <a:lnTo>
                    <a:pt x="13498" y="30291"/>
                  </a:lnTo>
                  <a:lnTo>
                    <a:pt x="13656" y="30370"/>
                  </a:lnTo>
                  <a:lnTo>
                    <a:pt x="13972" y="30469"/>
                  </a:lnTo>
                  <a:lnTo>
                    <a:pt x="14307" y="30528"/>
                  </a:lnTo>
                  <a:lnTo>
                    <a:pt x="14879" y="30646"/>
                  </a:lnTo>
                  <a:lnTo>
                    <a:pt x="15511" y="30765"/>
                  </a:lnTo>
                  <a:lnTo>
                    <a:pt x="16162" y="30843"/>
                  </a:lnTo>
                  <a:lnTo>
                    <a:pt x="16497" y="30883"/>
                  </a:lnTo>
                  <a:lnTo>
                    <a:pt x="17149" y="30883"/>
                  </a:lnTo>
                  <a:lnTo>
                    <a:pt x="17464" y="30863"/>
                  </a:lnTo>
                  <a:lnTo>
                    <a:pt x="17780" y="30804"/>
                  </a:lnTo>
                  <a:lnTo>
                    <a:pt x="18076" y="30745"/>
                  </a:lnTo>
                  <a:lnTo>
                    <a:pt x="18372" y="30646"/>
                  </a:lnTo>
                  <a:lnTo>
                    <a:pt x="18648" y="30508"/>
                  </a:lnTo>
                  <a:lnTo>
                    <a:pt x="18905" y="30350"/>
                  </a:lnTo>
                  <a:lnTo>
                    <a:pt x="19142" y="30153"/>
                  </a:lnTo>
                  <a:lnTo>
                    <a:pt x="19418" y="29877"/>
                  </a:lnTo>
                  <a:lnTo>
                    <a:pt x="19694" y="29600"/>
                  </a:lnTo>
                  <a:lnTo>
                    <a:pt x="19931" y="29285"/>
                  </a:lnTo>
                  <a:lnTo>
                    <a:pt x="20188" y="28949"/>
                  </a:lnTo>
                  <a:lnTo>
                    <a:pt x="20424" y="28594"/>
                  </a:lnTo>
                  <a:lnTo>
                    <a:pt x="20661" y="28219"/>
                  </a:lnTo>
                  <a:lnTo>
                    <a:pt x="21095" y="27469"/>
                  </a:lnTo>
                  <a:lnTo>
                    <a:pt x="21510" y="26680"/>
                  </a:lnTo>
                  <a:lnTo>
                    <a:pt x="21924" y="25910"/>
                  </a:lnTo>
                  <a:lnTo>
                    <a:pt x="22299" y="25180"/>
                  </a:lnTo>
                  <a:lnTo>
                    <a:pt x="22674" y="24489"/>
                  </a:lnTo>
                  <a:lnTo>
                    <a:pt x="23463" y="23029"/>
                  </a:lnTo>
                  <a:lnTo>
                    <a:pt x="24253" y="21569"/>
                  </a:lnTo>
                  <a:lnTo>
                    <a:pt x="24983" y="20089"/>
                  </a:lnTo>
                  <a:lnTo>
                    <a:pt x="25713" y="18589"/>
                  </a:lnTo>
                  <a:lnTo>
                    <a:pt x="26384" y="17089"/>
                  </a:lnTo>
                  <a:lnTo>
                    <a:pt x="27055" y="15550"/>
                  </a:lnTo>
                  <a:lnTo>
                    <a:pt x="27667" y="14031"/>
                  </a:lnTo>
                  <a:lnTo>
                    <a:pt x="28278" y="12472"/>
                  </a:lnTo>
                  <a:lnTo>
                    <a:pt x="28555" y="11702"/>
                  </a:lnTo>
                  <a:lnTo>
                    <a:pt x="28811" y="10932"/>
                  </a:lnTo>
                  <a:lnTo>
                    <a:pt x="29048" y="10143"/>
                  </a:lnTo>
                  <a:lnTo>
                    <a:pt x="29265" y="9354"/>
                  </a:lnTo>
                  <a:lnTo>
                    <a:pt x="29344" y="8959"/>
                  </a:lnTo>
                  <a:lnTo>
                    <a:pt x="29423" y="8564"/>
                  </a:lnTo>
                  <a:lnTo>
                    <a:pt x="29482" y="8170"/>
                  </a:lnTo>
                  <a:lnTo>
                    <a:pt x="29522" y="7755"/>
                  </a:lnTo>
                  <a:lnTo>
                    <a:pt x="29541" y="7361"/>
                  </a:lnTo>
                  <a:lnTo>
                    <a:pt x="29561" y="6966"/>
                  </a:lnTo>
                  <a:lnTo>
                    <a:pt x="29561" y="6552"/>
                  </a:lnTo>
                  <a:lnTo>
                    <a:pt x="29522" y="6157"/>
                  </a:lnTo>
                  <a:lnTo>
                    <a:pt x="29482" y="5782"/>
                  </a:lnTo>
                  <a:lnTo>
                    <a:pt x="29423" y="5427"/>
                  </a:lnTo>
                  <a:lnTo>
                    <a:pt x="29344" y="5091"/>
                  </a:lnTo>
                  <a:lnTo>
                    <a:pt x="29245" y="4756"/>
                  </a:lnTo>
                  <a:lnTo>
                    <a:pt x="29127" y="4420"/>
                  </a:lnTo>
                  <a:lnTo>
                    <a:pt x="29008" y="4105"/>
                  </a:lnTo>
                  <a:lnTo>
                    <a:pt x="28870" y="3809"/>
                  </a:lnTo>
                  <a:lnTo>
                    <a:pt x="28712" y="3513"/>
                  </a:lnTo>
                  <a:lnTo>
                    <a:pt x="28535" y="3236"/>
                  </a:lnTo>
                  <a:lnTo>
                    <a:pt x="28357" y="2960"/>
                  </a:lnTo>
                  <a:lnTo>
                    <a:pt x="28160" y="2704"/>
                  </a:lnTo>
                  <a:lnTo>
                    <a:pt x="27943" y="2467"/>
                  </a:lnTo>
                  <a:lnTo>
                    <a:pt x="27726" y="2230"/>
                  </a:lnTo>
                  <a:lnTo>
                    <a:pt x="27489" y="1993"/>
                  </a:lnTo>
                  <a:lnTo>
                    <a:pt x="27252" y="1776"/>
                  </a:lnTo>
                  <a:lnTo>
                    <a:pt x="26996" y="1579"/>
                  </a:lnTo>
                  <a:lnTo>
                    <a:pt x="26719" y="1381"/>
                  </a:lnTo>
                  <a:lnTo>
                    <a:pt x="26443" y="1204"/>
                  </a:lnTo>
                  <a:lnTo>
                    <a:pt x="26167" y="1046"/>
                  </a:lnTo>
                  <a:lnTo>
                    <a:pt x="25891" y="888"/>
                  </a:lnTo>
                  <a:lnTo>
                    <a:pt x="25595" y="750"/>
                  </a:lnTo>
                  <a:lnTo>
                    <a:pt x="25279" y="612"/>
                  </a:lnTo>
                  <a:lnTo>
                    <a:pt x="24963" y="493"/>
                  </a:lnTo>
                  <a:lnTo>
                    <a:pt x="24647" y="395"/>
                  </a:lnTo>
                  <a:lnTo>
                    <a:pt x="24332" y="296"/>
                  </a:lnTo>
                  <a:lnTo>
                    <a:pt x="24016" y="217"/>
                  </a:lnTo>
                  <a:lnTo>
                    <a:pt x="23680" y="138"/>
                  </a:lnTo>
                  <a:lnTo>
                    <a:pt x="23345" y="99"/>
                  </a:lnTo>
                  <a:lnTo>
                    <a:pt x="23009" y="59"/>
                  </a:lnTo>
                  <a:lnTo>
                    <a:pt x="22674" y="20"/>
                  </a:lnTo>
                  <a:lnTo>
                    <a:pt x="2231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1"/>
            <p:cNvSpPr/>
            <p:nvPr/>
          </p:nvSpPr>
          <p:spPr>
            <a:xfrm>
              <a:off x="1391315" y="2266224"/>
              <a:ext cx="503573" cy="551738"/>
            </a:xfrm>
            <a:custGeom>
              <a:avLst/>
              <a:gdLst/>
              <a:ahLst/>
              <a:cxnLst/>
              <a:rect l="l" t="t" r="r" b="b"/>
              <a:pathLst>
                <a:path w="22280" h="24411" extrusionOk="0">
                  <a:moveTo>
                    <a:pt x="20168" y="1"/>
                  </a:moveTo>
                  <a:lnTo>
                    <a:pt x="19773" y="20"/>
                  </a:lnTo>
                  <a:lnTo>
                    <a:pt x="19398" y="40"/>
                  </a:lnTo>
                  <a:lnTo>
                    <a:pt x="19043" y="99"/>
                  </a:lnTo>
                  <a:lnTo>
                    <a:pt x="18668" y="178"/>
                  </a:lnTo>
                  <a:lnTo>
                    <a:pt x="18313" y="277"/>
                  </a:lnTo>
                  <a:lnTo>
                    <a:pt x="17978" y="395"/>
                  </a:lnTo>
                  <a:lnTo>
                    <a:pt x="17622" y="533"/>
                  </a:lnTo>
                  <a:lnTo>
                    <a:pt x="17287" y="672"/>
                  </a:lnTo>
                  <a:lnTo>
                    <a:pt x="16952" y="849"/>
                  </a:lnTo>
                  <a:lnTo>
                    <a:pt x="16616" y="1027"/>
                  </a:lnTo>
                  <a:lnTo>
                    <a:pt x="16281" y="1204"/>
                  </a:lnTo>
                  <a:lnTo>
                    <a:pt x="15649" y="1599"/>
                  </a:lnTo>
                  <a:lnTo>
                    <a:pt x="15037" y="2033"/>
                  </a:lnTo>
                  <a:lnTo>
                    <a:pt x="10163" y="5625"/>
                  </a:lnTo>
                  <a:lnTo>
                    <a:pt x="8663" y="6730"/>
                  </a:lnTo>
                  <a:lnTo>
                    <a:pt x="7914" y="7322"/>
                  </a:lnTo>
                  <a:lnTo>
                    <a:pt x="7183" y="7894"/>
                  </a:lnTo>
                  <a:lnTo>
                    <a:pt x="6453" y="8506"/>
                  </a:lnTo>
                  <a:lnTo>
                    <a:pt x="5723" y="9137"/>
                  </a:lnTo>
                  <a:lnTo>
                    <a:pt x="5033" y="9769"/>
                  </a:lnTo>
                  <a:lnTo>
                    <a:pt x="4362" y="10440"/>
                  </a:lnTo>
                  <a:lnTo>
                    <a:pt x="3730" y="11130"/>
                  </a:lnTo>
                  <a:lnTo>
                    <a:pt x="3118" y="11841"/>
                  </a:lnTo>
                  <a:lnTo>
                    <a:pt x="2822" y="12216"/>
                  </a:lnTo>
                  <a:lnTo>
                    <a:pt x="2546" y="12591"/>
                  </a:lnTo>
                  <a:lnTo>
                    <a:pt x="2270" y="12965"/>
                  </a:lnTo>
                  <a:lnTo>
                    <a:pt x="2013" y="13360"/>
                  </a:lnTo>
                  <a:lnTo>
                    <a:pt x="1776" y="13755"/>
                  </a:lnTo>
                  <a:lnTo>
                    <a:pt x="1540" y="14150"/>
                  </a:lnTo>
                  <a:lnTo>
                    <a:pt x="1323" y="14564"/>
                  </a:lnTo>
                  <a:lnTo>
                    <a:pt x="1106" y="14998"/>
                  </a:lnTo>
                  <a:lnTo>
                    <a:pt x="908" y="15412"/>
                  </a:lnTo>
                  <a:lnTo>
                    <a:pt x="731" y="15847"/>
                  </a:lnTo>
                  <a:lnTo>
                    <a:pt x="573" y="16300"/>
                  </a:lnTo>
                  <a:lnTo>
                    <a:pt x="415" y="16754"/>
                  </a:lnTo>
                  <a:lnTo>
                    <a:pt x="277" y="17248"/>
                  </a:lnTo>
                  <a:lnTo>
                    <a:pt x="178" y="17741"/>
                  </a:lnTo>
                  <a:lnTo>
                    <a:pt x="79" y="18254"/>
                  </a:lnTo>
                  <a:lnTo>
                    <a:pt x="20" y="18767"/>
                  </a:lnTo>
                  <a:lnTo>
                    <a:pt x="0" y="19280"/>
                  </a:lnTo>
                  <a:lnTo>
                    <a:pt x="20" y="19793"/>
                  </a:lnTo>
                  <a:lnTo>
                    <a:pt x="60" y="20287"/>
                  </a:lnTo>
                  <a:lnTo>
                    <a:pt x="158" y="20800"/>
                  </a:lnTo>
                  <a:lnTo>
                    <a:pt x="218" y="21037"/>
                  </a:lnTo>
                  <a:lnTo>
                    <a:pt x="296" y="21293"/>
                  </a:lnTo>
                  <a:lnTo>
                    <a:pt x="375" y="21530"/>
                  </a:lnTo>
                  <a:lnTo>
                    <a:pt x="474" y="21767"/>
                  </a:lnTo>
                  <a:lnTo>
                    <a:pt x="573" y="22003"/>
                  </a:lnTo>
                  <a:lnTo>
                    <a:pt x="691" y="22221"/>
                  </a:lnTo>
                  <a:lnTo>
                    <a:pt x="829" y="22457"/>
                  </a:lnTo>
                  <a:lnTo>
                    <a:pt x="967" y="22655"/>
                  </a:lnTo>
                  <a:lnTo>
                    <a:pt x="1125" y="22872"/>
                  </a:lnTo>
                  <a:lnTo>
                    <a:pt x="1283" y="23069"/>
                  </a:lnTo>
                  <a:lnTo>
                    <a:pt x="1461" y="23247"/>
                  </a:lnTo>
                  <a:lnTo>
                    <a:pt x="1658" y="23424"/>
                  </a:lnTo>
                  <a:lnTo>
                    <a:pt x="1836" y="23582"/>
                  </a:lnTo>
                  <a:lnTo>
                    <a:pt x="2053" y="23740"/>
                  </a:lnTo>
                  <a:lnTo>
                    <a:pt x="2270" y="23878"/>
                  </a:lnTo>
                  <a:lnTo>
                    <a:pt x="2487" y="23997"/>
                  </a:lnTo>
                  <a:lnTo>
                    <a:pt x="2684" y="24095"/>
                  </a:lnTo>
                  <a:lnTo>
                    <a:pt x="2882" y="24174"/>
                  </a:lnTo>
                  <a:lnTo>
                    <a:pt x="3079" y="24253"/>
                  </a:lnTo>
                  <a:lnTo>
                    <a:pt x="3276" y="24293"/>
                  </a:lnTo>
                  <a:lnTo>
                    <a:pt x="3710" y="24391"/>
                  </a:lnTo>
                  <a:lnTo>
                    <a:pt x="4125" y="24411"/>
                  </a:lnTo>
                  <a:lnTo>
                    <a:pt x="4559" y="24411"/>
                  </a:lnTo>
                  <a:lnTo>
                    <a:pt x="4993" y="24352"/>
                  </a:lnTo>
                  <a:lnTo>
                    <a:pt x="5190" y="24312"/>
                  </a:lnTo>
                  <a:lnTo>
                    <a:pt x="5407" y="24253"/>
                  </a:lnTo>
                  <a:lnTo>
                    <a:pt x="5605" y="24174"/>
                  </a:lnTo>
                  <a:lnTo>
                    <a:pt x="5802" y="24095"/>
                  </a:lnTo>
                  <a:lnTo>
                    <a:pt x="6098" y="23957"/>
                  </a:lnTo>
                  <a:lnTo>
                    <a:pt x="6374" y="23799"/>
                  </a:lnTo>
                  <a:lnTo>
                    <a:pt x="6631" y="23622"/>
                  </a:lnTo>
                  <a:lnTo>
                    <a:pt x="6887" y="23424"/>
                  </a:lnTo>
                  <a:lnTo>
                    <a:pt x="7124" y="23207"/>
                  </a:lnTo>
                  <a:lnTo>
                    <a:pt x="7361" y="22970"/>
                  </a:lnTo>
                  <a:lnTo>
                    <a:pt x="7578" y="22734"/>
                  </a:lnTo>
                  <a:lnTo>
                    <a:pt x="7795" y="22497"/>
                  </a:lnTo>
                  <a:lnTo>
                    <a:pt x="8210" y="21964"/>
                  </a:lnTo>
                  <a:lnTo>
                    <a:pt x="8585" y="21431"/>
                  </a:lnTo>
                  <a:lnTo>
                    <a:pt x="9354" y="20326"/>
                  </a:lnTo>
                  <a:lnTo>
                    <a:pt x="9670" y="19892"/>
                  </a:lnTo>
                  <a:lnTo>
                    <a:pt x="10025" y="19478"/>
                  </a:lnTo>
                  <a:lnTo>
                    <a:pt x="10380" y="19083"/>
                  </a:lnTo>
                  <a:lnTo>
                    <a:pt x="10755" y="18708"/>
                  </a:lnTo>
                  <a:lnTo>
                    <a:pt x="11150" y="18333"/>
                  </a:lnTo>
                  <a:lnTo>
                    <a:pt x="11525" y="17978"/>
                  </a:lnTo>
                  <a:lnTo>
                    <a:pt x="12334" y="17307"/>
                  </a:lnTo>
                  <a:lnTo>
                    <a:pt x="13952" y="15965"/>
                  </a:lnTo>
                  <a:lnTo>
                    <a:pt x="14741" y="15274"/>
                  </a:lnTo>
                  <a:lnTo>
                    <a:pt x="15136" y="14919"/>
                  </a:lnTo>
                  <a:lnTo>
                    <a:pt x="15511" y="14544"/>
                  </a:lnTo>
                  <a:lnTo>
                    <a:pt x="16379" y="13636"/>
                  </a:lnTo>
                  <a:lnTo>
                    <a:pt x="16813" y="13183"/>
                  </a:lnTo>
                  <a:lnTo>
                    <a:pt x="17228" y="12709"/>
                  </a:lnTo>
                  <a:lnTo>
                    <a:pt x="17642" y="12235"/>
                  </a:lnTo>
                  <a:lnTo>
                    <a:pt x="18037" y="11762"/>
                  </a:lnTo>
                  <a:lnTo>
                    <a:pt x="18412" y="11268"/>
                  </a:lnTo>
                  <a:lnTo>
                    <a:pt x="18767" y="10755"/>
                  </a:lnTo>
                  <a:lnTo>
                    <a:pt x="19418" y="9808"/>
                  </a:lnTo>
                  <a:lnTo>
                    <a:pt x="19734" y="9335"/>
                  </a:lnTo>
                  <a:lnTo>
                    <a:pt x="20089" y="8881"/>
                  </a:lnTo>
                  <a:lnTo>
                    <a:pt x="20504" y="8368"/>
                  </a:lnTo>
                  <a:lnTo>
                    <a:pt x="20898" y="7855"/>
                  </a:lnTo>
                  <a:lnTo>
                    <a:pt x="21273" y="7322"/>
                  </a:lnTo>
                  <a:lnTo>
                    <a:pt x="21628" y="6769"/>
                  </a:lnTo>
                  <a:lnTo>
                    <a:pt x="21806" y="6493"/>
                  </a:lnTo>
                  <a:lnTo>
                    <a:pt x="21984" y="6197"/>
                  </a:lnTo>
                  <a:lnTo>
                    <a:pt x="22122" y="5881"/>
                  </a:lnTo>
                  <a:lnTo>
                    <a:pt x="22181" y="5723"/>
                  </a:lnTo>
                  <a:lnTo>
                    <a:pt x="22220" y="5565"/>
                  </a:lnTo>
                  <a:lnTo>
                    <a:pt x="22260" y="5388"/>
                  </a:lnTo>
                  <a:lnTo>
                    <a:pt x="22280" y="5210"/>
                  </a:lnTo>
                  <a:lnTo>
                    <a:pt x="22280" y="4835"/>
                  </a:lnTo>
                  <a:lnTo>
                    <a:pt x="22240" y="4460"/>
                  </a:lnTo>
                  <a:lnTo>
                    <a:pt x="22201" y="4105"/>
                  </a:lnTo>
                  <a:lnTo>
                    <a:pt x="22043" y="3118"/>
                  </a:lnTo>
                  <a:lnTo>
                    <a:pt x="21944" y="2625"/>
                  </a:lnTo>
                  <a:lnTo>
                    <a:pt x="21826" y="2152"/>
                  </a:lnTo>
                  <a:lnTo>
                    <a:pt x="21668" y="1678"/>
                  </a:lnTo>
                  <a:lnTo>
                    <a:pt x="21510" y="1204"/>
                  </a:lnTo>
                  <a:lnTo>
                    <a:pt x="21293" y="770"/>
                  </a:lnTo>
                  <a:lnTo>
                    <a:pt x="21056" y="336"/>
                  </a:lnTo>
                  <a:lnTo>
                    <a:pt x="20957" y="178"/>
                  </a:lnTo>
                  <a:lnTo>
                    <a:pt x="20898" y="119"/>
                  </a:lnTo>
                  <a:lnTo>
                    <a:pt x="20819" y="60"/>
                  </a:lnTo>
                  <a:lnTo>
                    <a:pt x="20681" y="20"/>
                  </a:lnTo>
                  <a:lnTo>
                    <a:pt x="2054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1"/>
            <p:cNvSpPr/>
            <p:nvPr/>
          </p:nvSpPr>
          <p:spPr>
            <a:xfrm>
              <a:off x="2078214" y="2439723"/>
              <a:ext cx="45068" cy="132493"/>
            </a:xfrm>
            <a:custGeom>
              <a:avLst/>
              <a:gdLst/>
              <a:ahLst/>
              <a:cxnLst/>
              <a:rect l="l" t="t" r="r" b="b"/>
              <a:pathLst>
                <a:path w="1994" h="5862" extrusionOk="0">
                  <a:moveTo>
                    <a:pt x="237" y="1"/>
                  </a:moveTo>
                  <a:lnTo>
                    <a:pt x="0" y="60"/>
                  </a:lnTo>
                  <a:lnTo>
                    <a:pt x="197" y="849"/>
                  </a:lnTo>
                  <a:lnTo>
                    <a:pt x="414" y="1540"/>
                  </a:lnTo>
                  <a:lnTo>
                    <a:pt x="612" y="2152"/>
                  </a:lnTo>
                  <a:lnTo>
                    <a:pt x="829" y="2744"/>
                  </a:lnTo>
                  <a:lnTo>
                    <a:pt x="1066" y="3435"/>
                  </a:lnTo>
                  <a:lnTo>
                    <a:pt x="1302" y="4165"/>
                  </a:lnTo>
                  <a:lnTo>
                    <a:pt x="1539" y="4954"/>
                  </a:lnTo>
                  <a:lnTo>
                    <a:pt x="1638" y="5388"/>
                  </a:lnTo>
                  <a:lnTo>
                    <a:pt x="1737" y="5862"/>
                  </a:lnTo>
                  <a:lnTo>
                    <a:pt x="1993" y="5822"/>
                  </a:lnTo>
                  <a:lnTo>
                    <a:pt x="1894" y="5329"/>
                  </a:lnTo>
                  <a:lnTo>
                    <a:pt x="1776" y="4895"/>
                  </a:lnTo>
                  <a:lnTo>
                    <a:pt x="1559" y="4086"/>
                  </a:lnTo>
                  <a:lnTo>
                    <a:pt x="1322" y="3356"/>
                  </a:lnTo>
                  <a:lnTo>
                    <a:pt x="1066" y="2665"/>
                  </a:lnTo>
                  <a:lnTo>
                    <a:pt x="868" y="2073"/>
                  </a:lnTo>
                  <a:lnTo>
                    <a:pt x="651" y="1461"/>
                  </a:lnTo>
                  <a:lnTo>
                    <a:pt x="454" y="771"/>
                  </a:lnTo>
                  <a:lnTo>
                    <a:pt x="2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1"/>
            <p:cNvSpPr/>
            <p:nvPr/>
          </p:nvSpPr>
          <p:spPr>
            <a:xfrm>
              <a:off x="1851621" y="1933939"/>
              <a:ext cx="243107" cy="234609"/>
            </a:xfrm>
            <a:custGeom>
              <a:avLst/>
              <a:gdLst/>
              <a:ahLst/>
              <a:cxnLst/>
              <a:rect l="l" t="t" r="r" b="b"/>
              <a:pathLst>
                <a:path w="10756" h="10380" extrusionOk="0">
                  <a:moveTo>
                    <a:pt x="4026" y="0"/>
                  </a:moveTo>
                  <a:lnTo>
                    <a:pt x="3829" y="20"/>
                  </a:lnTo>
                  <a:lnTo>
                    <a:pt x="3631" y="40"/>
                  </a:lnTo>
                  <a:lnTo>
                    <a:pt x="3414" y="79"/>
                  </a:lnTo>
                  <a:lnTo>
                    <a:pt x="3217" y="138"/>
                  </a:lnTo>
                  <a:lnTo>
                    <a:pt x="3000" y="217"/>
                  </a:lnTo>
                  <a:lnTo>
                    <a:pt x="2684" y="355"/>
                  </a:lnTo>
                  <a:lnTo>
                    <a:pt x="2368" y="553"/>
                  </a:lnTo>
                  <a:lnTo>
                    <a:pt x="2092" y="770"/>
                  </a:lnTo>
                  <a:lnTo>
                    <a:pt x="1836" y="1007"/>
                  </a:lnTo>
                  <a:lnTo>
                    <a:pt x="1579" y="1283"/>
                  </a:lnTo>
                  <a:lnTo>
                    <a:pt x="1342" y="1559"/>
                  </a:lnTo>
                  <a:lnTo>
                    <a:pt x="1145" y="1855"/>
                  </a:lnTo>
                  <a:lnTo>
                    <a:pt x="948" y="2151"/>
                  </a:lnTo>
                  <a:lnTo>
                    <a:pt x="731" y="2526"/>
                  </a:lnTo>
                  <a:lnTo>
                    <a:pt x="533" y="2901"/>
                  </a:lnTo>
                  <a:lnTo>
                    <a:pt x="356" y="3276"/>
                  </a:lnTo>
                  <a:lnTo>
                    <a:pt x="217" y="3690"/>
                  </a:lnTo>
                  <a:lnTo>
                    <a:pt x="99" y="4085"/>
                  </a:lnTo>
                  <a:lnTo>
                    <a:pt x="40" y="4499"/>
                  </a:lnTo>
                  <a:lnTo>
                    <a:pt x="0" y="4914"/>
                  </a:lnTo>
                  <a:lnTo>
                    <a:pt x="0" y="5111"/>
                  </a:lnTo>
                  <a:lnTo>
                    <a:pt x="20" y="5328"/>
                  </a:lnTo>
                  <a:lnTo>
                    <a:pt x="79" y="5664"/>
                  </a:lnTo>
                  <a:lnTo>
                    <a:pt x="158" y="5979"/>
                  </a:lnTo>
                  <a:lnTo>
                    <a:pt x="257" y="6315"/>
                  </a:lnTo>
                  <a:lnTo>
                    <a:pt x="356" y="6631"/>
                  </a:lnTo>
                  <a:lnTo>
                    <a:pt x="908" y="8249"/>
                  </a:lnTo>
                  <a:lnTo>
                    <a:pt x="1066" y="8703"/>
                  </a:lnTo>
                  <a:lnTo>
                    <a:pt x="1244" y="9137"/>
                  </a:lnTo>
                  <a:lnTo>
                    <a:pt x="1342" y="9354"/>
                  </a:lnTo>
                  <a:lnTo>
                    <a:pt x="1461" y="9551"/>
                  </a:lnTo>
                  <a:lnTo>
                    <a:pt x="1599" y="9729"/>
                  </a:lnTo>
                  <a:lnTo>
                    <a:pt x="1757" y="9906"/>
                  </a:lnTo>
                  <a:lnTo>
                    <a:pt x="1934" y="10064"/>
                  </a:lnTo>
                  <a:lnTo>
                    <a:pt x="2132" y="10202"/>
                  </a:lnTo>
                  <a:lnTo>
                    <a:pt x="2349" y="10301"/>
                  </a:lnTo>
                  <a:lnTo>
                    <a:pt x="2586" y="10360"/>
                  </a:lnTo>
                  <a:lnTo>
                    <a:pt x="2822" y="10380"/>
                  </a:lnTo>
                  <a:lnTo>
                    <a:pt x="3039" y="10360"/>
                  </a:lnTo>
                  <a:lnTo>
                    <a:pt x="3158" y="10340"/>
                  </a:lnTo>
                  <a:lnTo>
                    <a:pt x="3256" y="10301"/>
                  </a:lnTo>
                  <a:lnTo>
                    <a:pt x="3375" y="10262"/>
                  </a:lnTo>
                  <a:lnTo>
                    <a:pt x="3474" y="10202"/>
                  </a:lnTo>
                  <a:lnTo>
                    <a:pt x="3631" y="10064"/>
                  </a:lnTo>
                  <a:lnTo>
                    <a:pt x="3770" y="9887"/>
                  </a:lnTo>
                  <a:lnTo>
                    <a:pt x="3868" y="9689"/>
                  </a:lnTo>
                  <a:lnTo>
                    <a:pt x="3967" y="9492"/>
                  </a:lnTo>
                  <a:lnTo>
                    <a:pt x="4026" y="9275"/>
                  </a:lnTo>
                  <a:lnTo>
                    <a:pt x="4085" y="9078"/>
                  </a:lnTo>
                  <a:lnTo>
                    <a:pt x="4204" y="8643"/>
                  </a:lnTo>
                  <a:lnTo>
                    <a:pt x="4263" y="8426"/>
                  </a:lnTo>
                  <a:lnTo>
                    <a:pt x="4283" y="8229"/>
                  </a:lnTo>
                  <a:lnTo>
                    <a:pt x="4283" y="8032"/>
                  </a:lnTo>
                  <a:lnTo>
                    <a:pt x="4263" y="7834"/>
                  </a:lnTo>
                  <a:lnTo>
                    <a:pt x="4223" y="7459"/>
                  </a:lnTo>
                  <a:lnTo>
                    <a:pt x="4204" y="7242"/>
                  </a:lnTo>
                  <a:lnTo>
                    <a:pt x="4204" y="7025"/>
                  </a:lnTo>
                  <a:lnTo>
                    <a:pt x="4223" y="6828"/>
                  </a:lnTo>
                  <a:lnTo>
                    <a:pt x="4243" y="6650"/>
                  </a:lnTo>
                  <a:lnTo>
                    <a:pt x="4302" y="6473"/>
                  </a:lnTo>
                  <a:lnTo>
                    <a:pt x="4362" y="6315"/>
                  </a:lnTo>
                  <a:lnTo>
                    <a:pt x="4440" y="6157"/>
                  </a:lnTo>
                  <a:lnTo>
                    <a:pt x="4539" y="6019"/>
                  </a:lnTo>
                  <a:lnTo>
                    <a:pt x="4658" y="5881"/>
                  </a:lnTo>
                  <a:lnTo>
                    <a:pt x="4776" y="5762"/>
                  </a:lnTo>
                  <a:lnTo>
                    <a:pt x="4894" y="5644"/>
                  </a:lnTo>
                  <a:lnTo>
                    <a:pt x="5032" y="5545"/>
                  </a:lnTo>
                  <a:lnTo>
                    <a:pt x="5190" y="5466"/>
                  </a:lnTo>
                  <a:lnTo>
                    <a:pt x="5348" y="5387"/>
                  </a:lnTo>
                  <a:lnTo>
                    <a:pt x="5684" y="5249"/>
                  </a:lnTo>
                  <a:lnTo>
                    <a:pt x="6039" y="5131"/>
                  </a:lnTo>
                  <a:lnTo>
                    <a:pt x="6651" y="4973"/>
                  </a:lnTo>
                  <a:lnTo>
                    <a:pt x="7243" y="4815"/>
                  </a:lnTo>
                  <a:lnTo>
                    <a:pt x="7775" y="4638"/>
                  </a:lnTo>
                  <a:lnTo>
                    <a:pt x="8288" y="4460"/>
                  </a:lnTo>
                  <a:lnTo>
                    <a:pt x="8802" y="4282"/>
                  </a:lnTo>
                  <a:lnTo>
                    <a:pt x="9315" y="4085"/>
                  </a:lnTo>
                  <a:lnTo>
                    <a:pt x="9630" y="3947"/>
                  </a:lnTo>
                  <a:lnTo>
                    <a:pt x="9966" y="3769"/>
                  </a:lnTo>
                  <a:lnTo>
                    <a:pt x="10104" y="3671"/>
                  </a:lnTo>
                  <a:lnTo>
                    <a:pt x="10262" y="3572"/>
                  </a:lnTo>
                  <a:lnTo>
                    <a:pt x="10380" y="3453"/>
                  </a:lnTo>
                  <a:lnTo>
                    <a:pt x="10499" y="3315"/>
                  </a:lnTo>
                  <a:lnTo>
                    <a:pt x="10637" y="3118"/>
                  </a:lnTo>
                  <a:lnTo>
                    <a:pt x="10716" y="2901"/>
                  </a:lnTo>
                  <a:lnTo>
                    <a:pt x="10755" y="2704"/>
                  </a:lnTo>
                  <a:lnTo>
                    <a:pt x="10755" y="2506"/>
                  </a:lnTo>
                  <a:lnTo>
                    <a:pt x="10716" y="2309"/>
                  </a:lnTo>
                  <a:lnTo>
                    <a:pt x="10637" y="2131"/>
                  </a:lnTo>
                  <a:lnTo>
                    <a:pt x="10538" y="1954"/>
                  </a:lnTo>
                  <a:lnTo>
                    <a:pt x="10400" y="1776"/>
                  </a:lnTo>
                  <a:lnTo>
                    <a:pt x="10262" y="1618"/>
                  </a:lnTo>
                  <a:lnTo>
                    <a:pt x="10084" y="1460"/>
                  </a:lnTo>
                  <a:lnTo>
                    <a:pt x="9926" y="1322"/>
                  </a:lnTo>
                  <a:lnTo>
                    <a:pt x="9729" y="1184"/>
                  </a:lnTo>
                  <a:lnTo>
                    <a:pt x="9551" y="1066"/>
                  </a:lnTo>
                  <a:lnTo>
                    <a:pt x="9354" y="967"/>
                  </a:lnTo>
                  <a:lnTo>
                    <a:pt x="8999" y="809"/>
                  </a:lnTo>
                  <a:lnTo>
                    <a:pt x="8644" y="691"/>
                  </a:lnTo>
                  <a:lnTo>
                    <a:pt x="8308" y="592"/>
                  </a:lnTo>
                  <a:lnTo>
                    <a:pt x="7953" y="533"/>
                  </a:lnTo>
                  <a:lnTo>
                    <a:pt x="7618" y="474"/>
                  </a:lnTo>
                  <a:lnTo>
                    <a:pt x="6907" y="415"/>
                  </a:lnTo>
                  <a:lnTo>
                    <a:pt x="6216" y="316"/>
                  </a:lnTo>
                  <a:lnTo>
                    <a:pt x="5802" y="257"/>
                  </a:lnTo>
                  <a:lnTo>
                    <a:pt x="5388" y="178"/>
                  </a:lnTo>
                  <a:lnTo>
                    <a:pt x="4993" y="99"/>
                  </a:lnTo>
                  <a:lnTo>
                    <a:pt x="4618" y="40"/>
                  </a:lnTo>
                  <a:lnTo>
                    <a:pt x="4223" y="20"/>
                  </a:lnTo>
                  <a:lnTo>
                    <a:pt x="402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1"/>
            <p:cNvSpPr/>
            <p:nvPr/>
          </p:nvSpPr>
          <p:spPr>
            <a:xfrm>
              <a:off x="1924312" y="2064629"/>
              <a:ext cx="49996" cy="55759"/>
            </a:xfrm>
            <a:custGeom>
              <a:avLst/>
              <a:gdLst/>
              <a:ahLst/>
              <a:cxnLst/>
              <a:rect l="l" t="t" r="r" b="b"/>
              <a:pathLst>
                <a:path w="2212" h="2467" extrusionOk="0">
                  <a:moveTo>
                    <a:pt x="1126" y="0"/>
                  </a:moveTo>
                  <a:lnTo>
                    <a:pt x="1007" y="20"/>
                  </a:lnTo>
                  <a:lnTo>
                    <a:pt x="909" y="40"/>
                  </a:lnTo>
                  <a:lnTo>
                    <a:pt x="692" y="118"/>
                  </a:lnTo>
                  <a:lnTo>
                    <a:pt x="494" y="257"/>
                  </a:lnTo>
                  <a:lnTo>
                    <a:pt x="336" y="414"/>
                  </a:lnTo>
                  <a:lnTo>
                    <a:pt x="218" y="572"/>
                  </a:lnTo>
                  <a:lnTo>
                    <a:pt x="119" y="750"/>
                  </a:lnTo>
                  <a:lnTo>
                    <a:pt x="40" y="947"/>
                  </a:lnTo>
                  <a:lnTo>
                    <a:pt x="1" y="1145"/>
                  </a:lnTo>
                  <a:lnTo>
                    <a:pt x="1" y="1362"/>
                  </a:lnTo>
                  <a:lnTo>
                    <a:pt x="21" y="1559"/>
                  </a:lnTo>
                  <a:lnTo>
                    <a:pt x="100" y="1756"/>
                  </a:lnTo>
                  <a:lnTo>
                    <a:pt x="198" y="1954"/>
                  </a:lnTo>
                  <a:lnTo>
                    <a:pt x="336" y="2131"/>
                  </a:lnTo>
                  <a:lnTo>
                    <a:pt x="494" y="2289"/>
                  </a:lnTo>
                  <a:lnTo>
                    <a:pt x="593" y="2348"/>
                  </a:lnTo>
                  <a:lnTo>
                    <a:pt x="692" y="2388"/>
                  </a:lnTo>
                  <a:lnTo>
                    <a:pt x="810" y="2427"/>
                  </a:lnTo>
                  <a:lnTo>
                    <a:pt x="909" y="2467"/>
                  </a:lnTo>
                  <a:lnTo>
                    <a:pt x="1027" y="2467"/>
                  </a:lnTo>
                  <a:lnTo>
                    <a:pt x="1146" y="2447"/>
                  </a:lnTo>
                  <a:lnTo>
                    <a:pt x="1264" y="2427"/>
                  </a:lnTo>
                  <a:lnTo>
                    <a:pt x="1363" y="2388"/>
                  </a:lnTo>
                  <a:lnTo>
                    <a:pt x="1560" y="2289"/>
                  </a:lnTo>
                  <a:lnTo>
                    <a:pt x="1757" y="2151"/>
                  </a:lnTo>
                  <a:lnTo>
                    <a:pt x="1895" y="1993"/>
                  </a:lnTo>
                  <a:lnTo>
                    <a:pt x="2034" y="1816"/>
                  </a:lnTo>
                  <a:lnTo>
                    <a:pt x="2112" y="1618"/>
                  </a:lnTo>
                  <a:lnTo>
                    <a:pt x="2172" y="1421"/>
                  </a:lnTo>
                  <a:lnTo>
                    <a:pt x="2211" y="1204"/>
                  </a:lnTo>
                  <a:lnTo>
                    <a:pt x="2191" y="987"/>
                  </a:lnTo>
                  <a:lnTo>
                    <a:pt x="2132" y="770"/>
                  </a:lnTo>
                  <a:lnTo>
                    <a:pt x="2034" y="572"/>
                  </a:lnTo>
                  <a:lnTo>
                    <a:pt x="1915" y="414"/>
                  </a:lnTo>
                  <a:lnTo>
                    <a:pt x="1757" y="296"/>
                  </a:lnTo>
                  <a:lnTo>
                    <a:pt x="1639" y="158"/>
                  </a:lnTo>
                  <a:lnTo>
                    <a:pt x="1481" y="59"/>
                  </a:lnTo>
                  <a:lnTo>
                    <a:pt x="1402" y="20"/>
                  </a:lnTo>
                  <a:lnTo>
                    <a:pt x="1303" y="0"/>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1"/>
            <p:cNvSpPr/>
            <p:nvPr/>
          </p:nvSpPr>
          <p:spPr>
            <a:xfrm>
              <a:off x="1941716" y="2086463"/>
              <a:ext cx="15641" cy="18760"/>
            </a:xfrm>
            <a:custGeom>
              <a:avLst/>
              <a:gdLst/>
              <a:ahLst/>
              <a:cxnLst/>
              <a:rect l="l" t="t" r="r" b="b"/>
              <a:pathLst>
                <a:path w="692" h="830" extrusionOk="0">
                  <a:moveTo>
                    <a:pt x="218" y="1"/>
                  </a:moveTo>
                  <a:lnTo>
                    <a:pt x="99" y="21"/>
                  </a:lnTo>
                  <a:lnTo>
                    <a:pt x="1" y="60"/>
                  </a:lnTo>
                  <a:lnTo>
                    <a:pt x="672" y="830"/>
                  </a:lnTo>
                  <a:lnTo>
                    <a:pt x="691" y="613"/>
                  </a:lnTo>
                  <a:lnTo>
                    <a:pt x="672" y="494"/>
                  </a:lnTo>
                  <a:lnTo>
                    <a:pt x="672" y="396"/>
                  </a:lnTo>
                  <a:lnTo>
                    <a:pt x="632" y="297"/>
                  </a:lnTo>
                  <a:lnTo>
                    <a:pt x="573" y="198"/>
                  </a:lnTo>
                  <a:lnTo>
                    <a:pt x="514" y="119"/>
                  </a:lnTo>
                  <a:lnTo>
                    <a:pt x="415" y="40"/>
                  </a:lnTo>
                  <a:lnTo>
                    <a:pt x="316" y="1"/>
                  </a:lnTo>
                  <a:close/>
                </a:path>
              </a:pathLst>
            </a:custGeom>
            <a:solidFill>
              <a:srgbClr val="2926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1"/>
            <p:cNvSpPr/>
            <p:nvPr/>
          </p:nvSpPr>
          <p:spPr>
            <a:xfrm>
              <a:off x="1941716" y="2086463"/>
              <a:ext cx="15641" cy="18760"/>
            </a:xfrm>
            <a:custGeom>
              <a:avLst/>
              <a:gdLst/>
              <a:ahLst/>
              <a:cxnLst/>
              <a:rect l="l" t="t" r="r" b="b"/>
              <a:pathLst>
                <a:path w="692" h="830" fill="none" extrusionOk="0">
                  <a:moveTo>
                    <a:pt x="1" y="60"/>
                  </a:moveTo>
                  <a:lnTo>
                    <a:pt x="1" y="60"/>
                  </a:lnTo>
                  <a:lnTo>
                    <a:pt x="99" y="21"/>
                  </a:lnTo>
                  <a:lnTo>
                    <a:pt x="218" y="1"/>
                  </a:lnTo>
                  <a:lnTo>
                    <a:pt x="316" y="1"/>
                  </a:lnTo>
                  <a:lnTo>
                    <a:pt x="415" y="40"/>
                  </a:lnTo>
                  <a:lnTo>
                    <a:pt x="415" y="40"/>
                  </a:lnTo>
                  <a:lnTo>
                    <a:pt x="514" y="119"/>
                  </a:lnTo>
                  <a:lnTo>
                    <a:pt x="573" y="198"/>
                  </a:lnTo>
                  <a:lnTo>
                    <a:pt x="632" y="297"/>
                  </a:lnTo>
                  <a:lnTo>
                    <a:pt x="672" y="396"/>
                  </a:lnTo>
                  <a:lnTo>
                    <a:pt x="672" y="396"/>
                  </a:lnTo>
                  <a:lnTo>
                    <a:pt x="672" y="494"/>
                  </a:lnTo>
                  <a:lnTo>
                    <a:pt x="691" y="613"/>
                  </a:lnTo>
                  <a:lnTo>
                    <a:pt x="672" y="83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1"/>
            <p:cNvSpPr/>
            <p:nvPr/>
          </p:nvSpPr>
          <p:spPr>
            <a:xfrm>
              <a:off x="2054572" y="2728316"/>
              <a:ext cx="123565" cy="436219"/>
            </a:xfrm>
            <a:custGeom>
              <a:avLst/>
              <a:gdLst/>
              <a:ahLst/>
              <a:cxnLst/>
              <a:rect l="l" t="t" r="r" b="b"/>
              <a:pathLst>
                <a:path w="5467" h="19300" extrusionOk="0">
                  <a:moveTo>
                    <a:pt x="1283" y="0"/>
                  </a:moveTo>
                  <a:lnTo>
                    <a:pt x="1164" y="218"/>
                  </a:lnTo>
                  <a:lnTo>
                    <a:pt x="1677" y="494"/>
                  </a:lnTo>
                  <a:lnTo>
                    <a:pt x="2131" y="770"/>
                  </a:lnTo>
                  <a:lnTo>
                    <a:pt x="2566" y="1066"/>
                  </a:lnTo>
                  <a:lnTo>
                    <a:pt x="2940" y="1362"/>
                  </a:lnTo>
                  <a:lnTo>
                    <a:pt x="3296" y="1658"/>
                  </a:lnTo>
                  <a:lnTo>
                    <a:pt x="3611" y="1954"/>
                  </a:lnTo>
                  <a:lnTo>
                    <a:pt x="3888" y="2270"/>
                  </a:lnTo>
                  <a:lnTo>
                    <a:pt x="4144" y="2586"/>
                  </a:lnTo>
                  <a:lnTo>
                    <a:pt x="4361" y="2901"/>
                  </a:lnTo>
                  <a:lnTo>
                    <a:pt x="4539" y="3237"/>
                  </a:lnTo>
                  <a:lnTo>
                    <a:pt x="4716" y="3553"/>
                  </a:lnTo>
                  <a:lnTo>
                    <a:pt x="4835" y="3888"/>
                  </a:lnTo>
                  <a:lnTo>
                    <a:pt x="4953" y="4223"/>
                  </a:lnTo>
                  <a:lnTo>
                    <a:pt x="5032" y="4559"/>
                  </a:lnTo>
                  <a:lnTo>
                    <a:pt x="5111" y="4894"/>
                  </a:lnTo>
                  <a:lnTo>
                    <a:pt x="5151" y="5230"/>
                  </a:lnTo>
                  <a:lnTo>
                    <a:pt x="5170" y="5565"/>
                  </a:lnTo>
                  <a:lnTo>
                    <a:pt x="5190" y="5881"/>
                  </a:lnTo>
                  <a:lnTo>
                    <a:pt x="5170" y="6217"/>
                  </a:lnTo>
                  <a:lnTo>
                    <a:pt x="5151" y="6552"/>
                  </a:lnTo>
                  <a:lnTo>
                    <a:pt x="5111" y="6868"/>
                  </a:lnTo>
                  <a:lnTo>
                    <a:pt x="5072" y="7183"/>
                  </a:lnTo>
                  <a:lnTo>
                    <a:pt x="4953" y="7815"/>
                  </a:lnTo>
                  <a:lnTo>
                    <a:pt x="4795" y="8427"/>
                  </a:lnTo>
                  <a:lnTo>
                    <a:pt x="4618" y="9019"/>
                  </a:lnTo>
                  <a:lnTo>
                    <a:pt x="4243" y="10065"/>
                  </a:lnTo>
                  <a:lnTo>
                    <a:pt x="4065" y="10558"/>
                  </a:lnTo>
                  <a:lnTo>
                    <a:pt x="3809" y="11249"/>
                  </a:lnTo>
                  <a:lnTo>
                    <a:pt x="3513" y="11998"/>
                  </a:lnTo>
                  <a:lnTo>
                    <a:pt x="3177" y="12748"/>
                  </a:lnTo>
                  <a:lnTo>
                    <a:pt x="2802" y="13538"/>
                  </a:lnTo>
                  <a:lnTo>
                    <a:pt x="2033" y="15136"/>
                  </a:lnTo>
                  <a:lnTo>
                    <a:pt x="1243" y="16715"/>
                  </a:lnTo>
                  <a:lnTo>
                    <a:pt x="592" y="18017"/>
                  </a:lnTo>
                  <a:lnTo>
                    <a:pt x="0" y="19181"/>
                  </a:lnTo>
                  <a:lnTo>
                    <a:pt x="237" y="19300"/>
                  </a:lnTo>
                  <a:lnTo>
                    <a:pt x="829" y="18116"/>
                  </a:lnTo>
                  <a:lnTo>
                    <a:pt x="1480" y="16833"/>
                  </a:lnTo>
                  <a:lnTo>
                    <a:pt x="2270" y="15254"/>
                  </a:lnTo>
                  <a:lnTo>
                    <a:pt x="3059" y="13656"/>
                  </a:lnTo>
                  <a:lnTo>
                    <a:pt x="3414" y="12867"/>
                  </a:lnTo>
                  <a:lnTo>
                    <a:pt x="3750" y="12097"/>
                  </a:lnTo>
                  <a:lnTo>
                    <a:pt x="4065" y="11347"/>
                  </a:lnTo>
                  <a:lnTo>
                    <a:pt x="4322" y="10637"/>
                  </a:lnTo>
                  <a:lnTo>
                    <a:pt x="4499" y="10163"/>
                  </a:lnTo>
                  <a:lnTo>
                    <a:pt x="4677" y="9630"/>
                  </a:lnTo>
                  <a:lnTo>
                    <a:pt x="4874" y="9058"/>
                  </a:lnTo>
                  <a:lnTo>
                    <a:pt x="5052" y="8466"/>
                  </a:lnTo>
                  <a:lnTo>
                    <a:pt x="5210" y="7835"/>
                  </a:lnTo>
                  <a:lnTo>
                    <a:pt x="5348" y="7183"/>
                  </a:lnTo>
                  <a:lnTo>
                    <a:pt x="5387" y="6868"/>
                  </a:lnTo>
                  <a:lnTo>
                    <a:pt x="5427" y="6532"/>
                  </a:lnTo>
                  <a:lnTo>
                    <a:pt x="5447" y="6177"/>
                  </a:lnTo>
                  <a:lnTo>
                    <a:pt x="5466" y="5842"/>
                  </a:lnTo>
                  <a:lnTo>
                    <a:pt x="5447" y="5506"/>
                  </a:lnTo>
                  <a:lnTo>
                    <a:pt x="5427" y="5151"/>
                  </a:lnTo>
                  <a:lnTo>
                    <a:pt x="5368" y="4815"/>
                  </a:lnTo>
                  <a:lnTo>
                    <a:pt x="5308" y="4460"/>
                  </a:lnTo>
                  <a:lnTo>
                    <a:pt x="5210" y="4125"/>
                  </a:lnTo>
                  <a:lnTo>
                    <a:pt x="5091" y="3789"/>
                  </a:lnTo>
                  <a:lnTo>
                    <a:pt x="4953" y="3434"/>
                  </a:lnTo>
                  <a:lnTo>
                    <a:pt x="4795" y="3099"/>
                  </a:lnTo>
                  <a:lnTo>
                    <a:pt x="4598" y="2763"/>
                  </a:lnTo>
                  <a:lnTo>
                    <a:pt x="4361" y="2428"/>
                  </a:lnTo>
                  <a:lnTo>
                    <a:pt x="4105" y="2112"/>
                  </a:lnTo>
                  <a:lnTo>
                    <a:pt x="3809" y="1796"/>
                  </a:lnTo>
                  <a:lnTo>
                    <a:pt x="3493" y="1481"/>
                  </a:lnTo>
                  <a:lnTo>
                    <a:pt x="3138" y="1165"/>
                  </a:lnTo>
                  <a:lnTo>
                    <a:pt x="2723" y="849"/>
                  </a:lnTo>
                  <a:lnTo>
                    <a:pt x="2289" y="553"/>
                  </a:lnTo>
                  <a:lnTo>
                    <a:pt x="1816" y="277"/>
                  </a:lnTo>
                  <a:lnTo>
                    <a:pt x="128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1"/>
            <p:cNvSpPr/>
            <p:nvPr/>
          </p:nvSpPr>
          <p:spPr>
            <a:xfrm>
              <a:off x="1876145" y="2945982"/>
              <a:ext cx="40616" cy="33022"/>
            </a:xfrm>
            <a:custGeom>
              <a:avLst/>
              <a:gdLst/>
              <a:ahLst/>
              <a:cxnLst/>
              <a:rect l="l" t="t" r="r" b="b"/>
              <a:pathLst>
                <a:path w="1797" h="1461" extrusionOk="0">
                  <a:moveTo>
                    <a:pt x="1639" y="0"/>
                  </a:moveTo>
                  <a:lnTo>
                    <a:pt x="830" y="632"/>
                  </a:lnTo>
                  <a:lnTo>
                    <a:pt x="1" y="1244"/>
                  </a:lnTo>
                  <a:lnTo>
                    <a:pt x="139" y="1461"/>
                  </a:lnTo>
                  <a:lnTo>
                    <a:pt x="987" y="849"/>
                  </a:lnTo>
                  <a:lnTo>
                    <a:pt x="1797" y="198"/>
                  </a:lnTo>
                  <a:lnTo>
                    <a:pt x="163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1"/>
            <p:cNvSpPr/>
            <p:nvPr/>
          </p:nvSpPr>
          <p:spPr>
            <a:xfrm>
              <a:off x="831986" y="2696650"/>
              <a:ext cx="584759" cy="699374"/>
            </a:xfrm>
            <a:custGeom>
              <a:avLst/>
              <a:gdLst/>
              <a:ahLst/>
              <a:cxnLst/>
              <a:rect l="l" t="t" r="r" b="b"/>
              <a:pathLst>
                <a:path w="25872" h="30943" extrusionOk="0">
                  <a:moveTo>
                    <a:pt x="1856" y="0"/>
                  </a:moveTo>
                  <a:lnTo>
                    <a:pt x="1678" y="20"/>
                  </a:lnTo>
                  <a:lnTo>
                    <a:pt x="1481" y="40"/>
                  </a:lnTo>
                  <a:lnTo>
                    <a:pt x="1303" y="79"/>
                  </a:lnTo>
                  <a:lnTo>
                    <a:pt x="1126" y="158"/>
                  </a:lnTo>
                  <a:lnTo>
                    <a:pt x="968" y="237"/>
                  </a:lnTo>
                  <a:lnTo>
                    <a:pt x="810" y="316"/>
                  </a:lnTo>
                  <a:lnTo>
                    <a:pt x="672" y="435"/>
                  </a:lnTo>
                  <a:lnTo>
                    <a:pt x="534" y="553"/>
                  </a:lnTo>
                  <a:lnTo>
                    <a:pt x="415" y="691"/>
                  </a:lnTo>
                  <a:lnTo>
                    <a:pt x="316" y="829"/>
                  </a:lnTo>
                  <a:lnTo>
                    <a:pt x="218" y="987"/>
                  </a:lnTo>
                  <a:lnTo>
                    <a:pt x="139" y="1145"/>
                  </a:lnTo>
                  <a:lnTo>
                    <a:pt x="80" y="1323"/>
                  </a:lnTo>
                  <a:lnTo>
                    <a:pt x="20" y="1500"/>
                  </a:lnTo>
                  <a:lnTo>
                    <a:pt x="1" y="1678"/>
                  </a:lnTo>
                  <a:lnTo>
                    <a:pt x="1" y="1875"/>
                  </a:lnTo>
                  <a:lnTo>
                    <a:pt x="1" y="30429"/>
                  </a:lnTo>
                  <a:lnTo>
                    <a:pt x="1" y="30548"/>
                  </a:lnTo>
                  <a:lnTo>
                    <a:pt x="40" y="30627"/>
                  </a:lnTo>
                  <a:lnTo>
                    <a:pt x="80" y="30725"/>
                  </a:lnTo>
                  <a:lnTo>
                    <a:pt x="139" y="30804"/>
                  </a:lnTo>
                  <a:lnTo>
                    <a:pt x="218" y="30864"/>
                  </a:lnTo>
                  <a:lnTo>
                    <a:pt x="297" y="30903"/>
                  </a:lnTo>
                  <a:lnTo>
                    <a:pt x="395" y="30943"/>
                  </a:lnTo>
                  <a:lnTo>
                    <a:pt x="24352" y="30943"/>
                  </a:lnTo>
                  <a:lnTo>
                    <a:pt x="24529" y="30903"/>
                  </a:lnTo>
                  <a:lnTo>
                    <a:pt x="24687" y="30864"/>
                  </a:lnTo>
                  <a:lnTo>
                    <a:pt x="24845" y="30804"/>
                  </a:lnTo>
                  <a:lnTo>
                    <a:pt x="24983" y="30745"/>
                  </a:lnTo>
                  <a:lnTo>
                    <a:pt x="25121" y="30666"/>
                  </a:lnTo>
                  <a:lnTo>
                    <a:pt x="25260" y="30568"/>
                  </a:lnTo>
                  <a:lnTo>
                    <a:pt x="25378" y="30449"/>
                  </a:lnTo>
                  <a:lnTo>
                    <a:pt x="25477" y="30331"/>
                  </a:lnTo>
                  <a:lnTo>
                    <a:pt x="25575" y="30212"/>
                  </a:lnTo>
                  <a:lnTo>
                    <a:pt x="25654" y="30074"/>
                  </a:lnTo>
                  <a:lnTo>
                    <a:pt x="25733" y="29916"/>
                  </a:lnTo>
                  <a:lnTo>
                    <a:pt x="25792" y="29759"/>
                  </a:lnTo>
                  <a:lnTo>
                    <a:pt x="25832" y="29601"/>
                  </a:lnTo>
                  <a:lnTo>
                    <a:pt x="25852" y="29443"/>
                  </a:lnTo>
                  <a:lnTo>
                    <a:pt x="25871" y="29265"/>
                  </a:lnTo>
                  <a:lnTo>
                    <a:pt x="25871" y="1678"/>
                  </a:lnTo>
                  <a:lnTo>
                    <a:pt x="25852" y="1500"/>
                  </a:lnTo>
                  <a:lnTo>
                    <a:pt x="25832" y="1342"/>
                  </a:lnTo>
                  <a:lnTo>
                    <a:pt x="25792" y="1184"/>
                  </a:lnTo>
                  <a:lnTo>
                    <a:pt x="25733" y="1027"/>
                  </a:lnTo>
                  <a:lnTo>
                    <a:pt x="25654" y="888"/>
                  </a:lnTo>
                  <a:lnTo>
                    <a:pt x="25575" y="750"/>
                  </a:lnTo>
                  <a:lnTo>
                    <a:pt x="25477" y="612"/>
                  </a:lnTo>
                  <a:lnTo>
                    <a:pt x="25378" y="494"/>
                  </a:lnTo>
                  <a:lnTo>
                    <a:pt x="25260" y="395"/>
                  </a:lnTo>
                  <a:lnTo>
                    <a:pt x="25121" y="296"/>
                  </a:lnTo>
                  <a:lnTo>
                    <a:pt x="24983" y="198"/>
                  </a:lnTo>
                  <a:lnTo>
                    <a:pt x="24845" y="139"/>
                  </a:lnTo>
                  <a:lnTo>
                    <a:pt x="24687" y="79"/>
                  </a:lnTo>
                  <a:lnTo>
                    <a:pt x="24529" y="40"/>
                  </a:lnTo>
                  <a:lnTo>
                    <a:pt x="24352" y="20"/>
                  </a:lnTo>
                  <a:lnTo>
                    <a:pt x="241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1"/>
            <p:cNvSpPr/>
            <p:nvPr/>
          </p:nvSpPr>
          <p:spPr>
            <a:xfrm>
              <a:off x="1179459" y="2696650"/>
              <a:ext cx="237304" cy="699389"/>
            </a:xfrm>
            <a:custGeom>
              <a:avLst/>
              <a:gdLst/>
              <a:ahLst/>
              <a:cxnLst/>
              <a:rect l="l" t="t" r="r" b="b"/>
              <a:pathLst>
                <a:path w="10499" h="30943" extrusionOk="0">
                  <a:moveTo>
                    <a:pt x="1421" y="0"/>
                  </a:moveTo>
                  <a:lnTo>
                    <a:pt x="1283" y="20"/>
                  </a:lnTo>
                  <a:lnTo>
                    <a:pt x="1145" y="40"/>
                  </a:lnTo>
                  <a:lnTo>
                    <a:pt x="1006" y="60"/>
                  </a:lnTo>
                  <a:lnTo>
                    <a:pt x="868" y="119"/>
                  </a:lnTo>
                  <a:lnTo>
                    <a:pt x="750" y="178"/>
                  </a:lnTo>
                  <a:lnTo>
                    <a:pt x="632" y="257"/>
                  </a:lnTo>
                  <a:lnTo>
                    <a:pt x="513" y="336"/>
                  </a:lnTo>
                  <a:lnTo>
                    <a:pt x="414" y="415"/>
                  </a:lnTo>
                  <a:lnTo>
                    <a:pt x="316" y="533"/>
                  </a:lnTo>
                  <a:lnTo>
                    <a:pt x="237" y="632"/>
                  </a:lnTo>
                  <a:lnTo>
                    <a:pt x="158" y="750"/>
                  </a:lnTo>
                  <a:lnTo>
                    <a:pt x="99" y="888"/>
                  </a:lnTo>
                  <a:lnTo>
                    <a:pt x="59" y="1007"/>
                  </a:lnTo>
                  <a:lnTo>
                    <a:pt x="20" y="1145"/>
                  </a:lnTo>
                  <a:lnTo>
                    <a:pt x="0" y="1303"/>
                  </a:lnTo>
                  <a:lnTo>
                    <a:pt x="0" y="1441"/>
                  </a:lnTo>
                  <a:lnTo>
                    <a:pt x="0" y="30449"/>
                  </a:lnTo>
                  <a:lnTo>
                    <a:pt x="0" y="30548"/>
                  </a:lnTo>
                  <a:lnTo>
                    <a:pt x="40" y="30627"/>
                  </a:lnTo>
                  <a:lnTo>
                    <a:pt x="79" y="30725"/>
                  </a:lnTo>
                  <a:lnTo>
                    <a:pt x="138" y="30804"/>
                  </a:lnTo>
                  <a:lnTo>
                    <a:pt x="217" y="30864"/>
                  </a:lnTo>
                  <a:lnTo>
                    <a:pt x="296" y="30903"/>
                  </a:lnTo>
                  <a:lnTo>
                    <a:pt x="395" y="30943"/>
                  </a:lnTo>
                  <a:lnTo>
                    <a:pt x="10084" y="30943"/>
                  </a:lnTo>
                  <a:lnTo>
                    <a:pt x="10183" y="30903"/>
                  </a:lnTo>
                  <a:lnTo>
                    <a:pt x="10261" y="30864"/>
                  </a:lnTo>
                  <a:lnTo>
                    <a:pt x="10340" y="30804"/>
                  </a:lnTo>
                  <a:lnTo>
                    <a:pt x="10400" y="30725"/>
                  </a:lnTo>
                  <a:lnTo>
                    <a:pt x="10459" y="30627"/>
                  </a:lnTo>
                  <a:lnTo>
                    <a:pt x="10479" y="30548"/>
                  </a:lnTo>
                  <a:lnTo>
                    <a:pt x="10498" y="30449"/>
                  </a:lnTo>
                  <a:lnTo>
                    <a:pt x="10498" y="1441"/>
                  </a:lnTo>
                  <a:lnTo>
                    <a:pt x="10479" y="1303"/>
                  </a:lnTo>
                  <a:lnTo>
                    <a:pt x="10459" y="1145"/>
                  </a:lnTo>
                  <a:lnTo>
                    <a:pt x="10419" y="1007"/>
                  </a:lnTo>
                  <a:lnTo>
                    <a:pt x="10380" y="888"/>
                  </a:lnTo>
                  <a:lnTo>
                    <a:pt x="10321" y="750"/>
                  </a:lnTo>
                  <a:lnTo>
                    <a:pt x="10242" y="632"/>
                  </a:lnTo>
                  <a:lnTo>
                    <a:pt x="10163" y="533"/>
                  </a:lnTo>
                  <a:lnTo>
                    <a:pt x="10064" y="415"/>
                  </a:lnTo>
                  <a:lnTo>
                    <a:pt x="9965" y="336"/>
                  </a:lnTo>
                  <a:lnTo>
                    <a:pt x="9847" y="257"/>
                  </a:lnTo>
                  <a:lnTo>
                    <a:pt x="9729" y="178"/>
                  </a:lnTo>
                  <a:lnTo>
                    <a:pt x="9610" y="119"/>
                  </a:lnTo>
                  <a:lnTo>
                    <a:pt x="9472" y="60"/>
                  </a:lnTo>
                  <a:lnTo>
                    <a:pt x="9334" y="40"/>
                  </a:lnTo>
                  <a:lnTo>
                    <a:pt x="9196" y="20"/>
                  </a:lnTo>
                  <a:lnTo>
                    <a:pt x="905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1"/>
            <p:cNvSpPr/>
            <p:nvPr/>
          </p:nvSpPr>
          <p:spPr>
            <a:xfrm>
              <a:off x="3721822" y="3291217"/>
              <a:ext cx="367983" cy="243989"/>
            </a:xfrm>
            <a:custGeom>
              <a:avLst/>
              <a:gdLst/>
              <a:ahLst/>
              <a:cxnLst/>
              <a:rect l="l" t="t" r="r" b="b"/>
              <a:pathLst>
                <a:path w="16281" h="10795" extrusionOk="0">
                  <a:moveTo>
                    <a:pt x="5822" y="0"/>
                  </a:moveTo>
                  <a:lnTo>
                    <a:pt x="40" y="10419"/>
                  </a:lnTo>
                  <a:lnTo>
                    <a:pt x="1" y="10518"/>
                  </a:lnTo>
                  <a:lnTo>
                    <a:pt x="21" y="10617"/>
                  </a:lnTo>
                  <a:lnTo>
                    <a:pt x="60" y="10696"/>
                  </a:lnTo>
                  <a:lnTo>
                    <a:pt x="139" y="10775"/>
                  </a:lnTo>
                  <a:lnTo>
                    <a:pt x="238" y="10794"/>
                  </a:lnTo>
                  <a:lnTo>
                    <a:pt x="336" y="10794"/>
                  </a:lnTo>
                  <a:lnTo>
                    <a:pt x="435" y="10735"/>
                  </a:lnTo>
                  <a:lnTo>
                    <a:pt x="494" y="10656"/>
                  </a:lnTo>
                  <a:lnTo>
                    <a:pt x="6138" y="533"/>
                  </a:lnTo>
                  <a:lnTo>
                    <a:pt x="12630" y="533"/>
                  </a:lnTo>
                  <a:lnTo>
                    <a:pt x="15768" y="10617"/>
                  </a:lnTo>
                  <a:lnTo>
                    <a:pt x="15807" y="10696"/>
                  </a:lnTo>
                  <a:lnTo>
                    <a:pt x="15867" y="10755"/>
                  </a:lnTo>
                  <a:lnTo>
                    <a:pt x="15926" y="10794"/>
                  </a:lnTo>
                  <a:lnTo>
                    <a:pt x="16084" y="10794"/>
                  </a:lnTo>
                  <a:lnTo>
                    <a:pt x="16182" y="10735"/>
                  </a:lnTo>
                  <a:lnTo>
                    <a:pt x="16242" y="10656"/>
                  </a:lnTo>
                  <a:lnTo>
                    <a:pt x="16281" y="10558"/>
                  </a:lnTo>
                  <a:lnTo>
                    <a:pt x="16261" y="10459"/>
                  </a:lnTo>
                  <a:lnTo>
                    <a:pt x="1302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1"/>
            <p:cNvSpPr/>
            <p:nvPr/>
          </p:nvSpPr>
          <p:spPr>
            <a:xfrm>
              <a:off x="2981422" y="3291217"/>
              <a:ext cx="367531" cy="243989"/>
            </a:xfrm>
            <a:custGeom>
              <a:avLst/>
              <a:gdLst/>
              <a:ahLst/>
              <a:cxnLst/>
              <a:rect l="l" t="t" r="r" b="b"/>
              <a:pathLst>
                <a:path w="16261" h="10795" extrusionOk="0">
                  <a:moveTo>
                    <a:pt x="5802" y="0"/>
                  </a:moveTo>
                  <a:lnTo>
                    <a:pt x="20" y="10419"/>
                  </a:lnTo>
                  <a:lnTo>
                    <a:pt x="0" y="10518"/>
                  </a:lnTo>
                  <a:lnTo>
                    <a:pt x="0" y="10617"/>
                  </a:lnTo>
                  <a:lnTo>
                    <a:pt x="60" y="10696"/>
                  </a:lnTo>
                  <a:lnTo>
                    <a:pt x="138" y="10775"/>
                  </a:lnTo>
                  <a:lnTo>
                    <a:pt x="237" y="10794"/>
                  </a:lnTo>
                  <a:lnTo>
                    <a:pt x="336" y="10794"/>
                  </a:lnTo>
                  <a:lnTo>
                    <a:pt x="415" y="10735"/>
                  </a:lnTo>
                  <a:lnTo>
                    <a:pt x="494" y="10656"/>
                  </a:lnTo>
                  <a:lnTo>
                    <a:pt x="6118" y="533"/>
                  </a:lnTo>
                  <a:lnTo>
                    <a:pt x="12630" y="533"/>
                  </a:lnTo>
                  <a:lnTo>
                    <a:pt x="15748" y="10617"/>
                  </a:lnTo>
                  <a:lnTo>
                    <a:pt x="15787" y="10696"/>
                  </a:lnTo>
                  <a:lnTo>
                    <a:pt x="15846" y="10755"/>
                  </a:lnTo>
                  <a:lnTo>
                    <a:pt x="15925" y="10794"/>
                  </a:lnTo>
                  <a:lnTo>
                    <a:pt x="16083" y="10794"/>
                  </a:lnTo>
                  <a:lnTo>
                    <a:pt x="16182" y="10735"/>
                  </a:lnTo>
                  <a:lnTo>
                    <a:pt x="16241" y="10656"/>
                  </a:lnTo>
                  <a:lnTo>
                    <a:pt x="16261" y="10558"/>
                  </a:lnTo>
                  <a:lnTo>
                    <a:pt x="16261" y="10459"/>
                  </a:lnTo>
                  <a:lnTo>
                    <a:pt x="1300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1"/>
            <p:cNvSpPr/>
            <p:nvPr/>
          </p:nvSpPr>
          <p:spPr>
            <a:xfrm>
              <a:off x="2788281" y="2664531"/>
              <a:ext cx="622211" cy="744420"/>
            </a:xfrm>
            <a:custGeom>
              <a:avLst/>
              <a:gdLst/>
              <a:ahLst/>
              <a:cxnLst/>
              <a:rect l="l" t="t" r="r" b="b"/>
              <a:pathLst>
                <a:path w="27529" h="32936" extrusionOk="0">
                  <a:moveTo>
                    <a:pt x="1500" y="1"/>
                  </a:moveTo>
                  <a:lnTo>
                    <a:pt x="1343" y="40"/>
                  </a:lnTo>
                  <a:lnTo>
                    <a:pt x="1185" y="80"/>
                  </a:lnTo>
                  <a:lnTo>
                    <a:pt x="1027" y="139"/>
                  </a:lnTo>
                  <a:lnTo>
                    <a:pt x="889" y="198"/>
                  </a:lnTo>
                  <a:lnTo>
                    <a:pt x="751" y="297"/>
                  </a:lnTo>
                  <a:lnTo>
                    <a:pt x="612" y="376"/>
                  </a:lnTo>
                  <a:lnTo>
                    <a:pt x="494" y="494"/>
                  </a:lnTo>
                  <a:lnTo>
                    <a:pt x="395" y="612"/>
                  </a:lnTo>
                  <a:lnTo>
                    <a:pt x="297" y="731"/>
                  </a:lnTo>
                  <a:lnTo>
                    <a:pt x="198" y="869"/>
                  </a:lnTo>
                  <a:lnTo>
                    <a:pt x="139" y="1027"/>
                  </a:lnTo>
                  <a:lnTo>
                    <a:pt x="80" y="1185"/>
                  </a:lnTo>
                  <a:lnTo>
                    <a:pt x="40" y="1342"/>
                  </a:lnTo>
                  <a:lnTo>
                    <a:pt x="20" y="1500"/>
                  </a:lnTo>
                  <a:lnTo>
                    <a:pt x="1" y="1678"/>
                  </a:lnTo>
                  <a:lnTo>
                    <a:pt x="1" y="31258"/>
                  </a:lnTo>
                  <a:lnTo>
                    <a:pt x="20" y="31416"/>
                  </a:lnTo>
                  <a:lnTo>
                    <a:pt x="40" y="31594"/>
                  </a:lnTo>
                  <a:lnTo>
                    <a:pt x="80" y="31752"/>
                  </a:lnTo>
                  <a:lnTo>
                    <a:pt x="139" y="31910"/>
                  </a:lnTo>
                  <a:lnTo>
                    <a:pt x="198" y="32048"/>
                  </a:lnTo>
                  <a:lnTo>
                    <a:pt x="297" y="32186"/>
                  </a:lnTo>
                  <a:lnTo>
                    <a:pt x="395" y="32324"/>
                  </a:lnTo>
                  <a:lnTo>
                    <a:pt x="494" y="32442"/>
                  </a:lnTo>
                  <a:lnTo>
                    <a:pt x="612" y="32541"/>
                  </a:lnTo>
                  <a:lnTo>
                    <a:pt x="751" y="32640"/>
                  </a:lnTo>
                  <a:lnTo>
                    <a:pt x="889" y="32719"/>
                  </a:lnTo>
                  <a:lnTo>
                    <a:pt x="1027" y="32798"/>
                  </a:lnTo>
                  <a:lnTo>
                    <a:pt x="1185" y="32857"/>
                  </a:lnTo>
                  <a:lnTo>
                    <a:pt x="1343" y="32896"/>
                  </a:lnTo>
                  <a:lnTo>
                    <a:pt x="1500" y="32916"/>
                  </a:lnTo>
                  <a:lnTo>
                    <a:pt x="1678" y="32936"/>
                  </a:lnTo>
                  <a:lnTo>
                    <a:pt x="27036" y="32936"/>
                  </a:lnTo>
                  <a:lnTo>
                    <a:pt x="27134" y="32916"/>
                  </a:lnTo>
                  <a:lnTo>
                    <a:pt x="27233" y="32896"/>
                  </a:lnTo>
                  <a:lnTo>
                    <a:pt x="27312" y="32837"/>
                  </a:lnTo>
                  <a:lnTo>
                    <a:pt x="27391" y="32778"/>
                  </a:lnTo>
                  <a:lnTo>
                    <a:pt x="27450" y="32699"/>
                  </a:lnTo>
                  <a:lnTo>
                    <a:pt x="27489" y="32620"/>
                  </a:lnTo>
                  <a:lnTo>
                    <a:pt x="27529" y="32521"/>
                  </a:lnTo>
                  <a:lnTo>
                    <a:pt x="27529" y="32423"/>
                  </a:lnTo>
                  <a:lnTo>
                    <a:pt x="27529" y="514"/>
                  </a:lnTo>
                  <a:lnTo>
                    <a:pt x="27529" y="395"/>
                  </a:lnTo>
                  <a:lnTo>
                    <a:pt x="27489" y="316"/>
                  </a:lnTo>
                  <a:lnTo>
                    <a:pt x="27450" y="218"/>
                  </a:lnTo>
                  <a:lnTo>
                    <a:pt x="27391" y="158"/>
                  </a:lnTo>
                  <a:lnTo>
                    <a:pt x="27312" y="80"/>
                  </a:lnTo>
                  <a:lnTo>
                    <a:pt x="27233" y="40"/>
                  </a:lnTo>
                  <a:lnTo>
                    <a:pt x="27134" y="20"/>
                  </a:lnTo>
                  <a:lnTo>
                    <a:pt x="2703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1"/>
            <p:cNvSpPr/>
            <p:nvPr/>
          </p:nvSpPr>
          <p:spPr>
            <a:xfrm>
              <a:off x="3901130" y="2282272"/>
              <a:ext cx="365316" cy="747562"/>
            </a:xfrm>
            <a:custGeom>
              <a:avLst/>
              <a:gdLst/>
              <a:ahLst/>
              <a:cxnLst/>
              <a:rect l="l" t="t" r="r" b="b"/>
              <a:pathLst>
                <a:path w="16163" h="33075" extrusionOk="0">
                  <a:moveTo>
                    <a:pt x="7282" y="1"/>
                  </a:moveTo>
                  <a:lnTo>
                    <a:pt x="7184" y="21"/>
                  </a:lnTo>
                  <a:lnTo>
                    <a:pt x="7105" y="80"/>
                  </a:lnTo>
                  <a:lnTo>
                    <a:pt x="7026" y="159"/>
                  </a:lnTo>
                  <a:lnTo>
                    <a:pt x="6967" y="258"/>
                  </a:lnTo>
                  <a:lnTo>
                    <a:pt x="6927" y="376"/>
                  </a:lnTo>
                  <a:lnTo>
                    <a:pt x="6829" y="692"/>
                  </a:lnTo>
                  <a:lnTo>
                    <a:pt x="6769" y="1027"/>
                  </a:lnTo>
                  <a:lnTo>
                    <a:pt x="6710" y="1402"/>
                  </a:lnTo>
                  <a:lnTo>
                    <a:pt x="6631" y="1757"/>
                  </a:lnTo>
                  <a:lnTo>
                    <a:pt x="1" y="29286"/>
                  </a:lnTo>
                  <a:lnTo>
                    <a:pt x="10045" y="33074"/>
                  </a:lnTo>
                  <a:lnTo>
                    <a:pt x="10104" y="32719"/>
                  </a:lnTo>
                  <a:lnTo>
                    <a:pt x="10242" y="31989"/>
                  </a:lnTo>
                  <a:lnTo>
                    <a:pt x="10775" y="29641"/>
                  </a:lnTo>
                  <a:lnTo>
                    <a:pt x="11565" y="26385"/>
                  </a:lnTo>
                  <a:lnTo>
                    <a:pt x="12492" y="22556"/>
                  </a:lnTo>
                  <a:lnTo>
                    <a:pt x="14485" y="14505"/>
                  </a:lnTo>
                  <a:lnTo>
                    <a:pt x="16064" y="8210"/>
                  </a:lnTo>
                  <a:lnTo>
                    <a:pt x="16103" y="7993"/>
                  </a:lnTo>
                  <a:lnTo>
                    <a:pt x="16143" y="7756"/>
                  </a:lnTo>
                  <a:lnTo>
                    <a:pt x="16162" y="7519"/>
                  </a:lnTo>
                  <a:lnTo>
                    <a:pt x="16162" y="7302"/>
                  </a:lnTo>
                  <a:lnTo>
                    <a:pt x="16162" y="7066"/>
                  </a:lnTo>
                  <a:lnTo>
                    <a:pt x="16143" y="6849"/>
                  </a:lnTo>
                  <a:lnTo>
                    <a:pt x="16103" y="6612"/>
                  </a:lnTo>
                  <a:lnTo>
                    <a:pt x="16044" y="6395"/>
                  </a:lnTo>
                  <a:lnTo>
                    <a:pt x="15985" y="6178"/>
                  </a:lnTo>
                  <a:lnTo>
                    <a:pt x="15906" y="5961"/>
                  </a:lnTo>
                  <a:lnTo>
                    <a:pt x="15827" y="5743"/>
                  </a:lnTo>
                  <a:lnTo>
                    <a:pt x="15728" y="5546"/>
                  </a:lnTo>
                  <a:lnTo>
                    <a:pt x="15610" y="5349"/>
                  </a:lnTo>
                  <a:lnTo>
                    <a:pt x="15472" y="5151"/>
                  </a:lnTo>
                  <a:lnTo>
                    <a:pt x="15334" y="4974"/>
                  </a:lnTo>
                  <a:lnTo>
                    <a:pt x="15176" y="4796"/>
                  </a:lnTo>
                  <a:lnTo>
                    <a:pt x="7657" y="119"/>
                  </a:lnTo>
                  <a:lnTo>
                    <a:pt x="7519" y="40"/>
                  </a:lnTo>
                  <a:lnTo>
                    <a:pt x="73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1"/>
            <p:cNvSpPr/>
            <p:nvPr/>
          </p:nvSpPr>
          <p:spPr>
            <a:xfrm>
              <a:off x="3228968" y="2271581"/>
              <a:ext cx="864844" cy="764943"/>
            </a:xfrm>
            <a:custGeom>
              <a:avLst/>
              <a:gdLst/>
              <a:ahLst/>
              <a:cxnLst/>
              <a:rect l="l" t="t" r="r" b="b"/>
              <a:pathLst>
                <a:path w="38264" h="33844" extrusionOk="0">
                  <a:moveTo>
                    <a:pt x="11446" y="0"/>
                  </a:moveTo>
                  <a:lnTo>
                    <a:pt x="10933" y="20"/>
                  </a:lnTo>
                  <a:lnTo>
                    <a:pt x="10420" y="99"/>
                  </a:lnTo>
                  <a:lnTo>
                    <a:pt x="9946" y="198"/>
                  </a:lnTo>
                  <a:lnTo>
                    <a:pt x="9472" y="356"/>
                  </a:lnTo>
                  <a:lnTo>
                    <a:pt x="9019" y="533"/>
                  </a:lnTo>
                  <a:lnTo>
                    <a:pt x="8584" y="750"/>
                  </a:lnTo>
                  <a:lnTo>
                    <a:pt x="8170" y="1007"/>
                  </a:lnTo>
                  <a:lnTo>
                    <a:pt x="7775" y="1303"/>
                  </a:lnTo>
                  <a:lnTo>
                    <a:pt x="7420" y="1638"/>
                  </a:lnTo>
                  <a:lnTo>
                    <a:pt x="7085" y="1993"/>
                  </a:lnTo>
                  <a:lnTo>
                    <a:pt x="6789" y="2368"/>
                  </a:lnTo>
                  <a:lnTo>
                    <a:pt x="6512" y="2783"/>
                  </a:lnTo>
                  <a:lnTo>
                    <a:pt x="6276" y="3217"/>
                  </a:lnTo>
                  <a:lnTo>
                    <a:pt x="6078" y="3671"/>
                  </a:lnTo>
                  <a:lnTo>
                    <a:pt x="5920" y="4144"/>
                  </a:lnTo>
                  <a:lnTo>
                    <a:pt x="5782" y="4638"/>
                  </a:lnTo>
                  <a:lnTo>
                    <a:pt x="0" y="33843"/>
                  </a:lnTo>
                  <a:lnTo>
                    <a:pt x="29936" y="33843"/>
                  </a:lnTo>
                  <a:lnTo>
                    <a:pt x="38204" y="2625"/>
                  </a:lnTo>
                  <a:lnTo>
                    <a:pt x="38244" y="2408"/>
                  </a:lnTo>
                  <a:lnTo>
                    <a:pt x="38264" y="2191"/>
                  </a:lnTo>
                  <a:lnTo>
                    <a:pt x="38244" y="1974"/>
                  </a:lnTo>
                  <a:lnTo>
                    <a:pt x="38224" y="1776"/>
                  </a:lnTo>
                  <a:lnTo>
                    <a:pt x="38165" y="1559"/>
                  </a:lnTo>
                  <a:lnTo>
                    <a:pt x="38086" y="1382"/>
                  </a:lnTo>
                  <a:lnTo>
                    <a:pt x="37987" y="1184"/>
                  </a:lnTo>
                  <a:lnTo>
                    <a:pt x="37869" y="1027"/>
                  </a:lnTo>
                  <a:lnTo>
                    <a:pt x="37731" y="869"/>
                  </a:lnTo>
                  <a:lnTo>
                    <a:pt x="37593" y="731"/>
                  </a:lnTo>
                  <a:lnTo>
                    <a:pt x="37415" y="592"/>
                  </a:lnTo>
                  <a:lnTo>
                    <a:pt x="37237" y="494"/>
                  </a:lnTo>
                  <a:lnTo>
                    <a:pt x="37040" y="415"/>
                  </a:lnTo>
                  <a:lnTo>
                    <a:pt x="36843" y="336"/>
                  </a:lnTo>
                  <a:lnTo>
                    <a:pt x="36626" y="296"/>
                  </a:lnTo>
                  <a:lnTo>
                    <a:pt x="36409" y="296"/>
                  </a:lnTo>
                  <a:lnTo>
                    <a:pt x="1144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1"/>
            <p:cNvSpPr/>
            <p:nvPr/>
          </p:nvSpPr>
          <p:spPr>
            <a:xfrm>
              <a:off x="3005946" y="3030290"/>
              <a:ext cx="924174" cy="239084"/>
            </a:xfrm>
            <a:custGeom>
              <a:avLst/>
              <a:gdLst/>
              <a:ahLst/>
              <a:cxnLst/>
              <a:rect l="l" t="t" r="r" b="b"/>
              <a:pathLst>
                <a:path w="40889" h="10578" extrusionOk="0">
                  <a:moveTo>
                    <a:pt x="1" y="0"/>
                  </a:moveTo>
                  <a:lnTo>
                    <a:pt x="1" y="10577"/>
                  </a:lnTo>
                  <a:lnTo>
                    <a:pt x="40888" y="10577"/>
                  </a:lnTo>
                  <a:lnTo>
                    <a:pt x="4088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1"/>
            <p:cNvSpPr/>
            <p:nvPr/>
          </p:nvSpPr>
          <p:spPr>
            <a:xfrm>
              <a:off x="3099612" y="3241265"/>
              <a:ext cx="830511" cy="167707"/>
            </a:xfrm>
            <a:custGeom>
              <a:avLst/>
              <a:gdLst/>
              <a:ahLst/>
              <a:cxnLst/>
              <a:rect l="l" t="t" r="r" b="b"/>
              <a:pathLst>
                <a:path w="36745" h="7420" extrusionOk="0">
                  <a:moveTo>
                    <a:pt x="1" y="0"/>
                  </a:moveTo>
                  <a:lnTo>
                    <a:pt x="1" y="7420"/>
                  </a:lnTo>
                  <a:lnTo>
                    <a:pt x="36744" y="7420"/>
                  </a:lnTo>
                  <a:lnTo>
                    <a:pt x="3674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1"/>
            <p:cNvSpPr/>
            <p:nvPr/>
          </p:nvSpPr>
          <p:spPr>
            <a:xfrm>
              <a:off x="3200873" y="3223409"/>
              <a:ext cx="616867" cy="5831"/>
            </a:xfrm>
            <a:custGeom>
              <a:avLst/>
              <a:gdLst/>
              <a:ahLst/>
              <a:cxnLst/>
              <a:rect l="l" t="t" r="r" b="b"/>
              <a:pathLst>
                <a:path w="27292" h="258" extrusionOk="0">
                  <a:moveTo>
                    <a:pt x="0" y="1"/>
                  </a:moveTo>
                  <a:lnTo>
                    <a:pt x="0" y="257"/>
                  </a:lnTo>
                  <a:lnTo>
                    <a:pt x="27292" y="257"/>
                  </a:lnTo>
                  <a:lnTo>
                    <a:pt x="272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1"/>
            <p:cNvSpPr/>
            <p:nvPr/>
          </p:nvSpPr>
          <p:spPr>
            <a:xfrm>
              <a:off x="3097827" y="2533841"/>
              <a:ext cx="724802" cy="438457"/>
            </a:xfrm>
            <a:custGeom>
              <a:avLst/>
              <a:gdLst/>
              <a:ahLst/>
              <a:cxnLst/>
              <a:rect l="l" t="t" r="r" b="b"/>
              <a:pathLst>
                <a:path w="32068" h="19399" extrusionOk="0">
                  <a:moveTo>
                    <a:pt x="6750" y="1"/>
                  </a:moveTo>
                  <a:lnTo>
                    <a:pt x="6138" y="40"/>
                  </a:lnTo>
                  <a:lnTo>
                    <a:pt x="5546" y="119"/>
                  </a:lnTo>
                  <a:lnTo>
                    <a:pt x="5092" y="218"/>
                  </a:lnTo>
                  <a:lnTo>
                    <a:pt x="4658" y="336"/>
                  </a:lnTo>
                  <a:lnTo>
                    <a:pt x="4204" y="474"/>
                  </a:lnTo>
                  <a:lnTo>
                    <a:pt x="3770" y="632"/>
                  </a:lnTo>
                  <a:lnTo>
                    <a:pt x="3336" y="829"/>
                  </a:lnTo>
                  <a:lnTo>
                    <a:pt x="2941" y="1027"/>
                  </a:lnTo>
                  <a:lnTo>
                    <a:pt x="2527" y="1283"/>
                  </a:lnTo>
                  <a:lnTo>
                    <a:pt x="2152" y="1540"/>
                  </a:lnTo>
                  <a:lnTo>
                    <a:pt x="1796" y="1836"/>
                  </a:lnTo>
                  <a:lnTo>
                    <a:pt x="1481" y="2152"/>
                  </a:lnTo>
                  <a:lnTo>
                    <a:pt x="1165" y="2487"/>
                  </a:lnTo>
                  <a:lnTo>
                    <a:pt x="889" y="2842"/>
                  </a:lnTo>
                  <a:lnTo>
                    <a:pt x="652" y="3237"/>
                  </a:lnTo>
                  <a:lnTo>
                    <a:pt x="435" y="3651"/>
                  </a:lnTo>
                  <a:lnTo>
                    <a:pt x="277" y="4086"/>
                  </a:lnTo>
                  <a:lnTo>
                    <a:pt x="139" y="4539"/>
                  </a:lnTo>
                  <a:lnTo>
                    <a:pt x="99" y="4697"/>
                  </a:lnTo>
                  <a:lnTo>
                    <a:pt x="60" y="4974"/>
                  </a:lnTo>
                  <a:lnTo>
                    <a:pt x="20" y="5270"/>
                  </a:lnTo>
                  <a:lnTo>
                    <a:pt x="1" y="5546"/>
                  </a:lnTo>
                  <a:lnTo>
                    <a:pt x="1" y="5842"/>
                  </a:lnTo>
                  <a:lnTo>
                    <a:pt x="20" y="6414"/>
                  </a:lnTo>
                  <a:lnTo>
                    <a:pt x="60" y="6967"/>
                  </a:lnTo>
                  <a:lnTo>
                    <a:pt x="119" y="7282"/>
                  </a:lnTo>
                  <a:lnTo>
                    <a:pt x="178" y="7578"/>
                  </a:lnTo>
                  <a:lnTo>
                    <a:pt x="238" y="7736"/>
                  </a:lnTo>
                  <a:lnTo>
                    <a:pt x="297" y="7874"/>
                  </a:lnTo>
                  <a:lnTo>
                    <a:pt x="395" y="7993"/>
                  </a:lnTo>
                  <a:lnTo>
                    <a:pt x="494" y="8091"/>
                  </a:lnTo>
                  <a:lnTo>
                    <a:pt x="593" y="8170"/>
                  </a:lnTo>
                  <a:lnTo>
                    <a:pt x="672" y="8230"/>
                  </a:lnTo>
                  <a:lnTo>
                    <a:pt x="889" y="8328"/>
                  </a:lnTo>
                  <a:lnTo>
                    <a:pt x="1126" y="8387"/>
                  </a:lnTo>
                  <a:lnTo>
                    <a:pt x="1343" y="8427"/>
                  </a:lnTo>
                  <a:lnTo>
                    <a:pt x="1658" y="8466"/>
                  </a:lnTo>
                  <a:lnTo>
                    <a:pt x="1954" y="8486"/>
                  </a:lnTo>
                  <a:lnTo>
                    <a:pt x="2270" y="8486"/>
                  </a:lnTo>
                  <a:lnTo>
                    <a:pt x="2586" y="8466"/>
                  </a:lnTo>
                  <a:lnTo>
                    <a:pt x="2902" y="8427"/>
                  </a:lnTo>
                  <a:lnTo>
                    <a:pt x="3217" y="8368"/>
                  </a:lnTo>
                  <a:lnTo>
                    <a:pt x="3849" y="8249"/>
                  </a:lnTo>
                  <a:lnTo>
                    <a:pt x="4165" y="8210"/>
                  </a:lnTo>
                  <a:lnTo>
                    <a:pt x="4480" y="8190"/>
                  </a:lnTo>
                  <a:lnTo>
                    <a:pt x="4796" y="8190"/>
                  </a:lnTo>
                  <a:lnTo>
                    <a:pt x="5112" y="8249"/>
                  </a:lnTo>
                  <a:lnTo>
                    <a:pt x="5309" y="8289"/>
                  </a:lnTo>
                  <a:lnTo>
                    <a:pt x="5487" y="8368"/>
                  </a:lnTo>
                  <a:lnTo>
                    <a:pt x="5684" y="8447"/>
                  </a:lnTo>
                  <a:lnTo>
                    <a:pt x="5862" y="8526"/>
                  </a:lnTo>
                  <a:lnTo>
                    <a:pt x="6197" y="8723"/>
                  </a:lnTo>
                  <a:lnTo>
                    <a:pt x="6533" y="8960"/>
                  </a:lnTo>
                  <a:lnTo>
                    <a:pt x="7203" y="9453"/>
                  </a:lnTo>
                  <a:lnTo>
                    <a:pt x="7519" y="9710"/>
                  </a:lnTo>
                  <a:lnTo>
                    <a:pt x="7835" y="9927"/>
                  </a:lnTo>
                  <a:lnTo>
                    <a:pt x="8703" y="10499"/>
                  </a:lnTo>
                  <a:lnTo>
                    <a:pt x="9552" y="11071"/>
                  </a:lnTo>
                  <a:lnTo>
                    <a:pt x="10400" y="11663"/>
                  </a:lnTo>
                  <a:lnTo>
                    <a:pt x="11229" y="12295"/>
                  </a:lnTo>
                  <a:lnTo>
                    <a:pt x="11525" y="12551"/>
                  </a:lnTo>
                  <a:lnTo>
                    <a:pt x="11821" y="12808"/>
                  </a:lnTo>
                  <a:lnTo>
                    <a:pt x="12078" y="13084"/>
                  </a:lnTo>
                  <a:lnTo>
                    <a:pt x="12354" y="13360"/>
                  </a:lnTo>
                  <a:lnTo>
                    <a:pt x="12591" y="13637"/>
                  </a:lnTo>
                  <a:lnTo>
                    <a:pt x="12828" y="13933"/>
                  </a:lnTo>
                  <a:lnTo>
                    <a:pt x="13301" y="14544"/>
                  </a:lnTo>
                  <a:lnTo>
                    <a:pt x="13735" y="15176"/>
                  </a:lnTo>
                  <a:lnTo>
                    <a:pt x="14169" y="15827"/>
                  </a:lnTo>
                  <a:lnTo>
                    <a:pt x="14623" y="16458"/>
                  </a:lnTo>
                  <a:lnTo>
                    <a:pt x="15097" y="17110"/>
                  </a:lnTo>
                  <a:lnTo>
                    <a:pt x="15274" y="17327"/>
                  </a:lnTo>
                  <a:lnTo>
                    <a:pt x="15492" y="17544"/>
                  </a:lnTo>
                  <a:lnTo>
                    <a:pt x="15728" y="17741"/>
                  </a:lnTo>
                  <a:lnTo>
                    <a:pt x="15985" y="17938"/>
                  </a:lnTo>
                  <a:lnTo>
                    <a:pt x="16241" y="18116"/>
                  </a:lnTo>
                  <a:lnTo>
                    <a:pt x="16518" y="18294"/>
                  </a:lnTo>
                  <a:lnTo>
                    <a:pt x="16814" y="18471"/>
                  </a:lnTo>
                  <a:lnTo>
                    <a:pt x="17129" y="18629"/>
                  </a:lnTo>
                  <a:lnTo>
                    <a:pt x="17445" y="18767"/>
                  </a:lnTo>
                  <a:lnTo>
                    <a:pt x="17781" y="18905"/>
                  </a:lnTo>
                  <a:lnTo>
                    <a:pt x="18096" y="19004"/>
                  </a:lnTo>
                  <a:lnTo>
                    <a:pt x="18432" y="19122"/>
                  </a:lnTo>
                  <a:lnTo>
                    <a:pt x="18787" y="19201"/>
                  </a:lnTo>
                  <a:lnTo>
                    <a:pt x="19122" y="19261"/>
                  </a:lnTo>
                  <a:lnTo>
                    <a:pt x="19458" y="19320"/>
                  </a:lnTo>
                  <a:lnTo>
                    <a:pt x="19793" y="19359"/>
                  </a:lnTo>
                  <a:lnTo>
                    <a:pt x="20642" y="19399"/>
                  </a:lnTo>
                  <a:lnTo>
                    <a:pt x="21530" y="19399"/>
                  </a:lnTo>
                  <a:lnTo>
                    <a:pt x="21984" y="19379"/>
                  </a:lnTo>
                  <a:lnTo>
                    <a:pt x="22438" y="19359"/>
                  </a:lnTo>
                  <a:lnTo>
                    <a:pt x="22892" y="19320"/>
                  </a:lnTo>
                  <a:lnTo>
                    <a:pt x="23345" y="19261"/>
                  </a:lnTo>
                  <a:lnTo>
                    <a:pt x="23799" y="19182"/>
                  </a:lnTo>
                  <a:lnTo>
                    <a:pt x="24253" y="19083"/>
                  </a:lnTo>
                  <a:lnTo>
                    <a:pt x="24707" y="18984"/>
                  </a:lnTo>
                  <a:lnTo>
                    <a:pt x="25141" y="18846"/>
                  </a:lnTo>
                  <a:lnTo>
                    <a:pt x="25575" y="18708"/>
                  </a:lnTo>
                  <a:lnTo>
                    <a:pt x="26009" y="18530"/>
                  </a:lnTo>
                  <a:lnTo>
                    <a:pt x="26424" y="18333"/>
                  </a:lnTo>
                  <a:lnTo>
                    <a:pt x="26819" y="18136"/>
                  </a:lnTo>
                  <a:lnTo>
                    <a:pt x="27292" y="17840"/>
                  </a:lnTo>
                  <a:lnTo>
                    <a:pt x="27746" y="17504"/>
                  </a:lnTo>
                  <a:lnTo>
                    <a:pt x="28160" y="17149"/>
                  </a:lnTo>
                  <a:lnTo>
                    <a:pt x="28575" y="16774"/>
                  </a:lnTo>
                  <a:lnTo>
                    <a:pt x="28950" y="16360"/>
                  </a:lnTo>
                  <a:lnTo>
                    <a:pt x="29285" y="15926"/>
                  </a:lnTo>
                  <a:lnTo>
                    <a:pt x="29621" y="15491"/>
                  </a:lnTo>
                  <a:lnTo>
                    <a:pt x="29936" y="15018"/>
                  </a:lnTo>
                  <a:lnTo>
                    <a:pt x="30213" y="14544"/>
                  </a:lnTo>
                  <a:lnTo>
                    <a:pt x="30489" y="14051"/>
                  </a:lnTo>
                  <a:lnTo>
                    <a:pt x="30746" y="13538"/>
                  </a:lnTo>
                  <a:lnTo>
                    <a:pt x="30982" y="13025"/>
                  </a:lnTo>
                  <a:lnTo>
                    <a:pt x="31199" y="12512"/>
                  </a:lnTo>
                  <a:lnTo>
                    <a:pt x="31416" y="11999"/>
                  </a:lnTo>
                  <a:lnTo>
                    <a:pt x="31791" y="10953"/>
                  </a:lnTo>
                  <a:lnTo>
                    <a:pt x="31949" y="10479"/>
                  </a:lnTo>
                  <a:lnTo>
                    <a:pt x="32008" y="10242"/>
                  </a:lnTo>
                  <a:lnTo>
                    <a:pt x="32048" y="10006"/>
                  </a:lnTo>
                  <a:lnTo>
                    <a:pt x="32068" y="9789"/>
                  </a:lnTo>
                  <a:lnTo>
                    <a:pt x="32068" y="9552"/>
                  </a:lnTo>
                  <a:lnTo>
                    <a:pt x="32048" y="9315"/>
                  </a:lnTo>
                  <a:lnTo>
                    <a:pt x="32008" y="9078"/>
                  </a:lnTo>
                  <a:lnTo>
                    <a:pt x="31949" y="8881"/>
                  </a:lnTo>
                  <a:lnTo>
                    <a:pt x="31890" y="8683"/>
                  </a:lnTo>
                  <a:lnTo>
                    <a:pt x="31811" y="8486"/>
                  </a:lnTo>
                  <a:lnTo>
                    <a:pt x="31712" y="8289"/>
                  </a:lnTo>
                  <a:lnTo>
                    <a:pt x="31495" y="7934"/>
                  </a:lnTo>
                  <a:lnTo>
                    <a:pt x="31259" y="7578"/>
                  </a:lnTo>
                  <a:lnTo>
                    <a:pt x="30982" y="7263"/>
                  </a:lnTo>
                  <a:lnTo>
                    <a:pt x="30686" y="6967"/>
                  </a:lnTo>
                  <a:lnTo>
                    <a:pt x="30351" y="6690"/>
                  </a:lnTo>
                  <a:lnTo>
                    <a:pt x="30035" y="6434"/>
                  </a:lnTo>
                  <a:lnTo>
                    <a:pt x="29700" y="6217"/>
                  </a:lnTo>
                  <a:lnTo>
                    <a:pt x="29404" y="6019"/>
                  </a:lnTo>
                  <a:lnTo>
                    <a:pt x="29265" y="5901"/>
                  </a:lnTo>
                  <a:lnTo>
                    <a:pt x="29147" y="5763"/>
                  </a:lnTo>
                  <a:lnTo>
                    <a:pt x="29029" y="5625"/>
                  </a:lnTo>
                  <a:lnTo>
                    <a:pt x="28950" y="5447"/>
                  </a:lnTo>
                  <a:lnTo>
                    <a:pt x="28891" y="5270"/>
                  </a:lnTo>
                  <a:lnTo>
                    <a:pt x="28851" y="5072"/>
                  </a:lnTo>
                  <a:lnTo>
                    <a:pt x="28812" y="4717"/>
                  </a:lnTo>
                  <a:lnTo>
                    <a:pt x="28772" y="4342"/>
                  </a:lnTo>
                  <a:lnTo>
                    <a:pt x="28733" y="4164"/>
                  </a:lnTo>
                  <a:lnTo>
                    <a:pt x="28673" y="3987"/>
                  </a:lnTo>
                  <a:lnTo>
                    <a:pt x="28595" y="3809"/>
                  </a:lnTo>
                  <a:lnTo>
                    <a:pt x="28496" y="3651"/>
                  </a:lnTo>
                  <a:lnTo>
                    <a:pt x="28358" y="3513"/>
                  </a:lnTo>
                  <a:lnTo>
                    <a:pt x="28220" y="3375"/>
                  </a:lnTo>
                  <a:lnTo>
                    <a:pt x="28081" y="3257"/>
                  </a:lnTo>
                  <a:lnTo>
                    <a:pt x="27904" y="3158"/>
                  </a:lnTo>
                  <a:lnTo>
                    <a:pt x="27746" y="3079"/>
                  </a:lnTo>
                  <a:lnTo>
                    <a:pt x="27568" y="3000"/>
                  </a:lnTo>
                  <a:lnTo>
                    <a:pt x="27233" y="2902"/>
                  </a:lnTo>
                  <a:lnTo>
                    <a:pt x="26917" y="2842"/>
                  </a:lnTo>
                  <a:lnTo>
                    <a:pt x="26582" y="2823"/>
                  </a:lnTo>
                  <a:lnTo>
                    <a:pt x="26227" y="2823"/>
                  </a:lnTo>
                  <a:lnTo>
                    <a:pt x="25891" y="2882"/>
                  </a:lnTo>
                  <a:lnTo>
                    <a:pt x="25575" y="2961"/>
                  </a:lnTo>
                  <a:lnTo>
                    <a:pt x="25240" y="3059"/>
                  </a:lnTo>
                  <a:lnTo>
                    <a:pt x="24944" y="3198"/>
                  </a:lnTo>
                  <a:lnTo>
                    <a:pt x="24628" y="3355"/>
                  </a:lnTo>
                  <a:lnTo>
                    <a:pt x="24332" y="3553"/>
                  </a:lnTo>
                  <a:lnTo>
                    <a:pt x="24036" y="3770"/>
                  </a:lnTo>
                  <a:lnTo>
                    <a:pt x="23780" y="4007"/>
                  </a:lnTo>
                  <a:lnTo>
                    <a:pt x="23602" y="4184"/>
                  </a:lnTo>
                  <a:lnTo>
                    <a:pt x="23405" y="4441"/>
                  </a:lnTo>
                  <a:lnTo>
                    <a:pt x="23188" y="4658"/>
                  </a:lnTo>
                  <a:lnTo>
                    <a:pt x="23089" y="4737"/>
                  </a:lnTo>
                  <a:lnTo>
                    <a:pt x="22990" y="4796"/>
                  </a:lnTo>
                  <a:lnTo>
                    <a:pt x="22931" y="4796"/>
                  </a:lnTo>
                  <a:lnTo>
                    <a:pt x="22872" y="4776"/>
                  </a:lnTo>
                  <a:lnTo>
                    <a:pt x="22753" y="4737"/>
                  </a:lnTo>
                  <a:lnTo>
                    <a:pt x="21806" y="4322"/>
                  </a:lnTo>
                  <a:lnTo>
                    <a:pt x="20859" y="3928"/>
                  </a:lnTo>
                  <a:lnTo>
                    <a:pt x="19912" y="3572"/>
                  </a:lnTo>
                  <a:lnTo>
                    <a:pt x="18945" y="3217"/>
                  </a:lnTo>
                  <a:lnTo>
                    <a:pt x="17011" y="2527"/>
                  </a:lnTo>
                  <a:lnTo>
                    <a:pt x="15077" y="1875"/>
                  </a:lnTo>
                  <a:lnTo>
                    <a:pt x="13952" y="1481"/>
                  </a:lnTo>
                  <a:lnTo>
                    <a:pt x="12788" y="1106"/>
                  </a:lnTo>
                  <a:lnTo>
                    <a:pt x="11604" y="731"/>
                  </a:lnTo>
                  <a:lnTo>
                    <a:pt x="10992" y="573"/>
                  </a:lnTo>
                  <a:lnTo>
                    <a:pt x="10381" y="415"/>
                  </a:lnTo>
                  <a:lnTo>
                    <a:pt x="9769" y="277"/>
                  </a:lnTo>
                  <a:lnTo>
                    <a:pt x="9177" y="178"/>
                  </a:lnTo>
                  <a:lnTo>
                    <a:pt x="8565" y="80"/>
                  </a:lnTo>
                  <a:lnTo>
                    <a:pt x="7953" y="20"/>
                  </a:lnTo>
                  <a:lnTo>
                    <a:pt x="734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1"/>
            <p:cNvSpPr/>
            <p:nvPr/>
          </p:nvSpPr>
          <p:spPr>
            <a:xfrm>
              <a:off x="2778924" y="2664531"/>
              <a:ext cx="252465" cy="744420"/>
            </a:xfrm>
            <a:custGeom>
              <a:avLst/>
              <a:gdLst/>
              <a:ahLst/>
              <a:cxnLst/>
              <a:rect l="l" t="t" r="r" b="b"/>
              <a:pathLst>
                <a:path w="11170" h="32936" extrusionOk="0">
                  <a:moveTo>
                    <a:pt x="1382" y="1"/>
                  </a:moveTo>
                  <a:lnTo>
                    <a:pt x="1224" y="40"/>
                  </a:lnTo>
                  <a:lnTo>
                    <a:pt x="1086" y="60"/>
                  </a:lnTo>
                  <a:lnTo>
                    <a:pt x="948" y="119"/>
                  </a:lnTo>
                  <a:lnTo>
                    <a:pt x="809" y="178"/>
                  </a:lnTo>
                  <a:lnTo>
                    <a:pt x="671" y="257"/>
                  </a:lnTo>
                  <a:lnTo>
                    <a:pt x="553" y="356"/>
                  </a:lnTo>
                  <a:lnTo>
                    <a:pt x="454" y="454"/>
                  </a:lnTo>
                  <a:lnTo>
                    <a:pt x="356" y="553"/>
                  </a:lnTo>
                  <a:lnTo>
                    <a:pt x="277" y="672"/>
                  </a:lnTo>
                  <a:lnTo>
                    <a:pt x="198" y="810"/>
                  </a:lnTo>
                  <a:lnTo>
                    <a:pt x="119" y="928"/>
                  </a:lnTo>
                  <a:lnTo>
                    <a:pt x="79" y="1066"/>
                  </a:lnTo>
                  <a:lnTo>
                    <a:pt x="40" y="1224"/>
                  </a:lnTo>
                  <a:lnTo>
                    <a:pt x="20" y="1382"/>
                  </a:lnTo>
                  <a:lnTo>
                    <a:pt x="0" y="1520"/>
                  </a:lnTo>
                  <a:lnTo>
                    <a:pt x="0" y="32423"/>
                  </a:lnTo>
                  <a:lnTo>
                    <a:pt x="20" y="32521"/>
                  </a:lnTo>
                  <a:lnTo>
                    <a:pt x="40" y="32620"/>
                  </a:lnTo>
                  <a:lnTo>
                    <a:pt x="99" y="32699"/>
                  </a:lnTo>
                  <a:lnTo>
                    <a:pt x="158" y="32778"/>
                  </a:lnTo>
                  <a:lnTo>
                    <a:pt x="237" y="32837"/>
                  </a:lnTo>
                  <a:lnTo>
                    <a:pt x="316" y="32896"/>
                  </a:lnTo>
                  <a:lnTo>
                    <a:pt x="415" y="32916"/>
                  </a:lnTo>
                  <a:lnTo>
                    <a:pt x="513" y="32936"/>
                  </a:lnTo>
                  <a:lnTo>
                    <a:pt x="10676" y="32936"/>
                  </a:lnTo>
                  <a:lnTo>
                    <a:pt x="10775" y="32916"/>
                  </a:lnTo>
                  <a:lnTo>
                    <a:pt x="10873" y="32896"/>
                  </a:lnTo>
                  <a:lnTo>
                    <a:pt x="10952" y="32837"/>
                  </a:lnTo>
                  <a:lnTo>
                    <a:pt x="11031" y="32778"/>
                  </a:lnTo>
                  <a:lnTo>
                    <a:pt x="11091" y="32699"/>
                  </a:lnTo>
                  <a:lnTo>
                    <a:pt x="11130" y="32620"/>
                  </a:lnTo>
                  <a:lnTo>
                    <a:pt x="11169" y="32521"/>
                  </a:lnTo>
                  <a:lnTo>
                    <a:pt x="11169" y="32423"/>
                  </a:lnTo>
                  <a:lnTo>
                    <a:pt x="11169" y="1520"/>
                  </a:lnTo>
                  <a:lnTo>
                    <a:pt x="11169" y="1382"/>
                  </a:lnTo>
                  <a:lnTo>
                    <a:pt x="11150" y="1224"/>
                  </a:lnTo>
                  <a:lnTo>
                    <a:pt x="11110" y="1066"/>
                  </a:lnTo>
                  <a:lnTo>
                    <a:pt x="11051" y="928"/>
                  </a:lnTo>
                  <a:lnTo>
                    <a:pt x="10992" y="810"/>
                  </a:lnTo>
                  <a:lnTo>
                    <a:pt x="10913" y="672"/>
                  </a:lnTo>
                  <a:lnTo>
                    <a:pt x="10834" y="553"/>
                  </a:lnTo>
                  <a:lnTo>
                    <a:pt x="10735" y="454"/>
                  </a:lnTo>
                  <a:lnTo>
                    <a:pt x="10617" y="356"/>
                  </a:lnTo>
                  <a:lnTo>
                    <a:pt x="10499" y="257"/>
                  </a:lnTo>
                  <a:lnTo>
                    <a:pt x="10380" y="178"/>
                  </a:lnTo>
                  <a:lnTo>
                    <a:pt x="10242" y="119"/>
                  </a:lnTo>
                  <a:lnTo>
                    <a:pt x="10104" y="60"/>
                  </a:lnTo>
                  <a:lnTo>
                    <a:pt x="9966" y="40"/>
                  </a:lnTo>
                  <a:lnTo>
                    <a:pt x="980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1"/>
            <p:cNvSpPr/>
            <p:nvPr/>
          </p:nvSpPr>
          <p:spPr>
            <a:xfrm>
              <a:off x="3286944" y="2269795"/>
              <a:ext cx="448275" cy="336777"/>
            </a:xfrm>
            <a:custGeom>
              <a:avLst/>
              <a:gdLst/>
              <a:ahLst/>
              <a:cxnLst/>
              <a:rect l="l" t="t" r="r" b="b"/>
              <a:pathLst>
                <a:path w="19833" h="14900" extrusionOk="0">
                  <a:moveTo>
                    <a:pt x="17702" y="0"/>
                  </a:moveTo>
                  <a:lnTo>
                    <a:pt x="17425" y="40"/>
                  </a:lnTo>
                  <a:lnTo>
                    <a:pt x="17169" y="99"/>
                  </a:lnTo>
                  <a:lnTo>
                    <a:pt x="16893" y="178"/>
                  </a:lnTo>
                  <a:lnTo>
                    <a:pt x="16380" y="375"/>
                  </a:lnTo>
                  <a:lnTo>
                    <a:pt x="15373" y="790"/>
                  </a:lnTo>
                  <a:lnTo>
                    <a:pt x="14367" y="1263"/>
                  </a:lnTo>
                  <a:lnTo>
                    <a:pt x="13400" y="1776"/>
                  </a:lnTo>
                  <a:lnTo>
                    <a:pt x="12453" y="2309"/>
                  </a:lnTo>
                  <a:lnTo>
                    <a:pt x="11525" y="2901"/>
                  </a:lnTo>
                  <a:lnTo>
                    <a:pt x="10617" y="3513"/>
                  </a:lnTo>
                  <a:lnTo>
                    <a:pt x="9729" y="4164"/>
                  </a:lnTo>
                  <a:lnTo>
                    <a:pt x="8861" y="4855"/>
                  </a:lnTo>
                  <a:lnTo>
                    <a:pt x="7677" y="5861"/>
                  </a:lnTo>
                  <a:lnTo>
                    <a:pt x="6513" y="6887"/>
                  </a:lnTo>
                  <a:lnTo>
                    <a:pt x="4184" y="8959"/>
                  </a:lnTo>
                  <a:lnTo>
                    <a:pt x="4086" y="9038"/>
                  </a:lnTo>
                  <a:lnTo>
                    <a:pt x="4046" y="9078"/>
                  </a:lnTo>
                  <a:lnTo>
                    <a:pt x="3987" y="9098"/>
                  </a:lnTo>
                  <a:lnTo>
                    <a:pt x="3888" y="9078"/>
                  </a:lnTo>
                  <a:lnTo>
                    <a:pt x="3790" y="9058"/>
                  </a:lnTo>
                  <a:lnTo>
                    <a:pt x="3217" y="8841"/>
                  </a:lnTo>
                  <a:lnTo>
                    <a:pt x="2941" y="8742"/>
                  </a:lnTo>
                  <a:lnTo>
                    <a:pt x="2645" y="8663"/>
                  </a:lnTo>
                  <a:lnTo>
                    <a:pt x="2369" y="8604"/>
                  </a:lnTo>
                  <a:lnTo>
                    <a:pt x="2073" y="8565"/>
                  </a:lnTo>
                  <a:lnTo>
                    <a:pt x="1777" y="8545"/>
                  </a:lnTo>
                  <a:lnTo>
                    <a:pt x="1500" y="8585"/>
                  </a:lnTo>
                  <a:lnTo>
                    <a:pt x="1303" y="8624"/>
                  </a:lnTo>
                  <a:lnTo>
                    <a:pt x="1106" y="8703"/>
                  </a:lnTo>
                  <a:lnTo>
                    <a:pt x="928" y="8802"/>
                  </a:lnTo>
                  <a:lnTo>
                    <a:pt x="751" y="8900"/>
                  </a:lnTo>
                  <a:lnTo>
                    <a:pt x="593" y="9038"/>
                  </a:lnTo>
                  <a:lnTo>
                    <a:pt x="455" y="9177"/>
                  </a:lnTo>
                  <a:lnTo>
                    <a:pt x="316" y="9334"/>
                  </a:lnTo>
                  <a:lnTo>
                    <a:pt x="218" y="9512"/>
                  </a:lnTo>
                  <a:lnTo>
                    <a:pt x="119" y="9690"/>
                  </a:lnTo>
                  <a:lnTo>
                    <a:pt x="60" y="9867"/>
                  </a:lnTo>
                  <a:lnTo>
                    <a:pt x="20" y="10045"/>
                  </a:lnTo>
                  <a:lnTo>
                    <a:pt x="1" y="10222"/>
                  </a:lnTo>
                  <a:lnTo>
                    <a:pt x="1" y="10400"/>
                  </a:lnTo>
                  <a:lnTo>
                    <a:pt x="1" y="10578"/>
                  </a:lnTo>
                  <a:lnTo>
                    <a:pt x="40" y="10755"/>
                  </a:lnTo>
                  <a:lnTo>
                    <a:pt x="80" y="10933"/>
                  </a:lnTo>
                  <a:lnTo>
                    <a:pt x="198" y="11288"/>
                  </a:lnTo>
                  <a:lnTo>
                    <a:pt x="356" y="11623"/>
                  </a:lnTo>
                  <a:lnTo>
                    <a:pt x="534" y="11959"/>
                  </a:lnTo>
                  <a:lnTo>
                    <a:pt x="751" y="12255"/>
                  </a:lnTo>
                  <a:lnTo>
                    <a:pt x="908" y="12492"/>
                  </a:lnTo>
                  <a:lnTo>
                    <a:pt x="1106" y="12729"/>
                  </a:lnTo>
                  <a:lnTo>
                    <a:pt x="1303" y="12946"/>
                  </a:lnTo>
                  <a:lnTo>
                    <a:pt x="1520" y="13163"/>
                  </a:lnTo>
                  <a:lnTo>
                    <a:pt x="1737" y="13360"/>
                  </a:lnTo>
                  <a:lnTo>
                    <a:pt x="1954" y="13538"/>
                  </a:lnTo>
                  <a:lnTo>
                    <a:pt x="2211" y="13715"/>
                  </a:lnTo>
                  <a:lnTo>
                    <a:pt x="2448" y="13873"/>
                  </a:lnTo>
                  <a:lnTo>
                    <a:pt x="2704" y="14011"/>
                  </a:lnTo>
                  <a:lnTo>
                    <a:pt x="2961" y="14149"/>
                  </a:lnTo>
                  <a:lnTo>
                    <a:pt x="3237" y="14288"/>
                  </a:lnTo>
                  <a:lnTo>
                    <a:pt x="3513" y="14386"/>
                  </a:lnTo>
                  <a:lnTo>
                    <a:pt x="3790" y="14485"/>
                  </a:lnTo>
                  <a:lnTo>
                    <a:pt x="4086" y="14564"/>
                  </a:lnTo>
                  <a:lnTo>
                    <a:pt x="4362" y="14623"/>
                  </a:lnTo>
                  <a:lnTo>
                    <a:pt x="4658" y="14662"/>
                  </a:lnTo>
                  <a:lnTo>
                    <a:pt x="4993" y="14722"/>
                  </a:lnTo>
                  <a:lnTo>
                    <a:pt x="5250" y="14781"/>
                  </a:lnTo>
                  <a:lnTo>
                    <a:pt x="5625" y="14880"/>
                  </a:lnTo>
                  <a:lnTo>
                    <a:pt x="5802" y="14899"/>
                  </a:lnTo>
                  <a:lnTo>
                    <a:pt x="5980" y="14880"/>
                  </a:lnTo>
                  <a:lnTo>
                    <a:pt x="6217" y="14840"/>
                  </a:lnTo>
                  <a:lnTo>
                    <a:pt x="6493" y="14741"/>
                  </a:lnTo>
                  <a:lnTo>
                    <a:pt x="6986" y="14544"/>
                  </a:lnTo>
                  <a:lnTo>
                    <a:pt x="7519" y="14288"/>
                  </a:lnTo>
                  <a:lnTo>
                    <a:pt x="8723" y="13696"/>
                  </a:lnTo>
                  <a:lnTo>
                    <a:pt x="9907" y="13104"/>
                  </a:lnTo>
                  <a:lnTo>
                    <a:pt x="10459" y="12827"/>
                  </a:lnTo>
                  <a:lnTo>
                    <a:pt x="10953" y="12610"/>
                  </a:lnTo>
                  <a:lnTo>
                    <a:pt x="11229" y="12452"/>
                  </a:lnTo>
                  <a:lnTo>
                    <a:pt x="11525" y="12294"/>
                  </a:lnTo>
                  <a:lnTo>
                    <a:pt x="11821" y="12077"/>
                  </a:lnTo>
                  <a:lnTo>
                    <a:pt x="12137" y="11841"/>
                  </a:lnTo>
                  <a:lnTo>
                    <a:pt x="12453" y="11584"/>
                  </a:lnTo>
                  <a:lnTo>
                    <a:pt x="12768" y="11327"/>
                  </a:lnTo>
                  <a:lnTo>
                    <a:pt x="13400" y="10735"/>
                  </a:lnTo>
                  <a:lnTo>
                    <a:pt x="14623" y="9591"/>
                  </a:lnTo>
                  <a:lnTo>
                    <a:pt x="15196" y="9078"/>
                  </a:lnTo>
                  <a:lnTo>
                    <a:pt x="15472" y="8861"/>
                  </a:lnTo>
                  <a:lnTo>
                    <a:pt x="15728" y="8663"/>
                  </a:lnTo>
                  <a:lnTo>
                    <a:pt x="16636" y="8052"/>
                  </a:lnTo>
                  <a:lnTo>
                    <a:pt x="17445" y="7460"/>
                  </a:lnTo>
                  <a:lnTo>
                    <a:pt x="17800" y="7183"/>
                  </a:lnTo>
                  <a:lnTo>
                    <a:pt x="18136" y="6887"/>
                  </a:lnTo>
                  <a:lnTo>
                    <a:pt x="18432" y="6591"/>
                  </a:lnTo>
                  <a:lnTo>
                    <a:pt x="18708" y="6276"/>
                  </a:lnTo>
                  <a:lnTo>
                    <a:pt x="18965" y="5960"/>
                  </a:lnTo>
                  <a:lnTo>
                    <a:pt x="19182" y="5605"/>
                  </a:lnTo>
                  <a:lnTo>
                    <a:pt x="19379" y="5230"/>
                  </a:lnTo>
                  <a:lnTo>
                    <a:pt x="19537" y="4835"/>
                  </a:lnTo>
                  <a:lnTo>
                    <a:pt x="19655" y="4381"/>
                  </a:lnTo>
                  <a:lnTo>
                    <a:pt x="19734" y="3908"/>
                  </a:lnTo>
                  <a:lnTo>
                    <a:pt x="19793" y="3375"/>
                  </a:lnTo>
                  <a:lnTo>
                    <a:pt x="19833" y="2803"/>
                  </a:lnTo>
                  <a:lnTo>
                    <a:pt x="19813" y="2388"/>
                  </a:lnTo>
                  <a:lnTo>
                    <a:pt x="19754" y="1974"/>
                  </a:lnTo>
                  <a:lnTo>
                    <a:pt x="19675" y="1579"/>
                  </a:lnTo>
                  <a:lnTo>
                    <a:pt x="19616" y="1382"/>
                  </a:lnTo>
                  <a:lnTo>
                    <a:pt x="19537" y="1184"/>
                  </a:lnTo>
                  <a:lnTo>
                    <a:pt x="19458" y="1007"/>
                  </a:lnTo>
                  <a:lnTo>
                    <a:pt x="19359" y="849"/>
                  </a:lnTo>
                  <a:lnTo>
                    <a:pt x="19241" y="691"/>
                  </a:lnTo>
                  <a:lnTo>
                    <a:pt x="19122" y="533"/>
                  </a:lnTo>
                  <a:lnTo>
                    <a:pt x="18984" y="395"/>
                  </a:lnTo>
                  <a:lnTo>
                    <a:pt x="18826" y="277"/>
                  </a:lnTo>
                  <a:lnTo>
                    <a:pt x="18669" y="178"/>
                  </a:lnTo>
                  <a:lnTo>
                    <a:pt x="18491" y="99"/>
                  </a:lnTo>
                  <a:lnTo>
                    <a:pt x="18234" y="40"/>
                  </a:lnTo>
                  <a:lnTo>
                    <a:pt x="17978" y="0"/>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1"/>
            <p:cNvSpPr/>
            <p:nvPr/>
          </p:nvSpPr>
          <p:spPr>
            <a:xfrm>
              <a:off x="3138421" y="2623936"/>
              <a:ext cx="830941" cy="431337"/>
            </a:xfrm>
            <a:custGeom>
              <a:avLst/>
              <a:gdLst/>
              <a:ahLst/>
              <a:cxnLst/>
              <a:rect l="l" t="t" r="r" b="b"/>
              <a:pathLst>
                <a:path w="36764" h="19084" extrusionOk="0">
                  <a:moveTo>
                    <a:pt x="26187" y="1"/>
                  </a:moveTo>
                  <a:lnTo>
                    <a:pt x="25930" y="40"/>
                  </a:lnTo>
                  <a:lnTo>
                    <a:pt x="25674" y="100"/>
                  </a:lnTo>
                  <a:lnTo>
                    <a:pt x="25437" y="178"/>
                  </a:lnTo>
                  <a:lnTo>
                    <a:pt x="25240" y="317"/>
                  </a:lnTo>
                  <a:lnTo>
                    <a:pt x="25082" y="455"/>
                  </a:lnTo>
                  <a:lnTo>
                    <a:pt x="24904" y="632"/>
                  </a:lnTo>
                  <a:lnTo>
                    <a:pt x="24766" y="810"/>
                  </a:lnTo>
                  <a:lnTo>
                    <a:pt x="24648" y="1007"/>
                  </a:lnTo>
                  <a:lnTo>
                    <a:pt x="24529" y="1224"/>
                  </a:lnTo>
                  <a:lnTo>
                    <a:pt x="24312" y="1658"/>
                  </a:lnTo>
                  <a:lnTo>
                    <a:pt x="23819" y="2764"/>
                  </a:lnTo>
                  <a:lnTo>
                    <a:pt x="23365" y="3869"/>
                  </a:lnTo>
                  <a:lnTo>
                    <a:pt x="23247" y="4145"/>
                  </a:lnTo>
                  <a:lnTo>
                    <a:pt x="23108" y="4382"/>
                  </a:lnTo>
                  <a:lnTo>
                    <a:pt x="22951" y="4618"/>
                  </a:lnTo>
                  <a:lnTo>
                    <a:pt x="22773" y="4836"/>
                  </a:lnTo>
                  <a:lnTo>
                    <a:pt x="22576" y="5013"/>
                  </a:lnTo>
                  <a:lnTo>
                    <a:pt x="22378" y="5191"/>
                  </a:lnTo>
                  <a:lnTo>
                    <a:pt x="22141" y="5349"/>
                  </a:lnTo>
                  <a:lnTo>
                    <a:pt x="21924" y="5487"/>
                  </a:lnTo>
                  <a:lnTo>
                    <a:pt x="21668" y="5585"/>
                  </a:lnTo>
                  <a:lnTo>
                    <a:pt x="21411" y="5684"/>
                  </a:lnTo>
                  <a:lnTo>
                    <a:pt x="21155" y="5743"/>
                  </a:lnTo>
                  <a:lnTo>
                    <a:pt x="20879" y="5783"/>
                  </a:lnTo>
                  <a:lnTo>
                    <a:pt x="20602" y="5803"/>
                  </a:lnTo>
                  <a:lnTo>
                    <a:pt x="20326" y="5783"/>
                  </a:lnTo>
                  <a:lnTo>
                    <a:pt x="20050" y="5763"/>
                  </a:lnTo>
                  <a:lnTo>
                    <a:pt x="19773" y="5684"/>
                  </a:lnTo>
                  <a:lnTo>
                    <a:pt x="18057" y="5211"/>
                  </a:lnTo>
                  <a:lnTo>
                    <a:pt x="16241" y="4717"/>
                  </a:lnTo>
                  <a:lnTo>
                    <a:pt x="15314" y="4480"/>
                  </a:lnTo>
                  <a:lnTo>
                    <a:pt x="14386" y="4263"/>
                  </a:lnTo>
                  <a:lnTo>
                    <a:pt x="13419" y="4046"/>
                  </a:lnTo>
                  <a:lnTo>
                    <a:pt x="12472" y="3849"/>
                  </a:lnTo>
                  <a:lnTo>
                    <a:pt x="11525" y="3671"/>
                  </a:lnTo>
                  <a:lnTo>
                    <a:pt x="10558" y="3513"/>
                  </a:lnTo>
                  <a:lnTo>
                    <a:pt x="9611" y="3375"/>
                  </a:lnTo>
                  <a:lnTo>
                    <a:pt x="8663" y="3257"/>
                  </a:lnTo>
                  <a:lnTo>
                    <a:pt x="7736" y="3178"/>
                  </a:lnTo>
                  <a:lnTo>
                    <a:pt x="6809" y="3119"/>
                  </a:lnTo>
                  <a:lnTo>
                    <a:pt x="5901" y="3099"/>
                  </a:lnTo>
                  <a:lnTo>
                    <a:pt x="5013" y="3119"/>
                  </a:lnTo>
                  <a:lnTo>
                    <a:pt x="4618" y="3158"/>
                  </a:lnTo>
                  <a:lnTo>
                    <a:pt x="4184" y="3237"/>
                  </a:lnTo>
                  <a:lnTo>
                    <a:pt x="3750" y="3336"/>
                  </a:lnTo>
                  <a:lnTo>
                    <a:pt x="3316" y="3474"/>
                  </a:lnTo>
                  <a:lnTo>
                    <a:pt x="2862" y="3652"/>
                  </a:lnTo>
                  <a:lnTo>
                    <a:pt x="2428" y="3849"/>
                  </a:lnTo>
                  <a:lnTo>
                    <a:pt x="2013" y="4086"/>
                  </a:lnTo>
                  <a:lnTo>
                    <a:pt x="1619" y="4342"/>
                  </a:lnTo>
                  <a:lnTo>
                    <a:pt x="1244" y="4638"/>
                  </a:lnTo>
                  <a:lnTo>
                    <a:pt x="1066" y="4796"/>
                  </a:lnTo>
                  <a:lnTo>
                    <a:pt x="908" y="4954"/>
                  </a:lnTo>
                  <a:lnTo>
                    <a:pt x="770" y="5132"/>
                  </a:lnTo>
                  <a:lnTo>
                    <a:pt x="612" y="5309"/>
                  </a:lnTo>
                  <a:lnTo>
                    <a:pt x="494" y="5487"/>
                  </a:lnTo>
                  <a:lnTo>
                    <a:pt x="375" y="5684"/>
                  </a:lnTo>
                  <a:lnTo>
                    <a:pt x="277" y="5881"/>
                  </a:lnTo>
                  <a:lnTo>
                    <a:pt x="198" y="6079"/>
                  </a:lnTo>
                  <a:lnTo>
                    <a:pt x="119" y="6296"/>
                  </a:lnTo>
                  <a:lnTo>
                    <a:pt x="60" y="6513"/>
                  </a:lnTo>
                  <a:lnTo>
                    <a:pt x="20" y="6730"/>
                  </a:lnTo>
                  <a:lnTo>
                    <a:pt x="0" y="6967"/>
                  </a:lnTo>
                  <a:lnTo>
                    <a:pt x="20" y="7204"/>
                  </a:lnTo>
                  <a:lnTo>
                    <a:pt x="40" y="7440"/>
                  </a:lnTo>
                  <a:lnTo>
                    <a:pt x="60" y="7638"/>
                  </a:lnTo>
                  <a:lnTo>
                    <a:pt x="119" y="7835"/>
                  </a:lnTo>
                  <a:lnTo>
                    <a:pt x="178" y="8013"/>
                  </a:lnTo>
                  <a:lnTo>
                    <a:pt x="257" y="8210"/>
                  </a:lnTo>
                  <a:lnTo>
                    <a:pt x="356" y="8407"/>
                  </a:lnTo>
                  <a:lnTo>
                    <a:pt x="474" y="8585"/>
                  </a:lnTo>
                  <a:lnTo>
                    <a:pt x="731" y="8960"/>
                  </a:lnTo>
                  <a:lnTo>
                    <a:pt x="1027" y="9335"/>
                  </a:lnTo>
                  <a:lnTo>
                    <a:pt x="1362" y="9690"/>
                  </a:lnTo>
                  <a:lnTo>
                    <a:pt x="1737" y="10045"/>
                  </a:lnTo>
                  <a:lnTo>
                    <a:pt x="2132" y="10400"/>
                  </a:lnTo>
                  <a:lnTo>
                    <a:pt x="2526" y="10716"/>
                  </a:lnTo>
                  <a:lnTo>
                    <a:pt x="2941" y="11032"/>
                  </a:lnTo>
                  <a:lnTo>
                    <a:pt x="3770" y="11624"/>
                  </a:lnTo>
                  <a:lnTo>
                    <a:pt x="4539" y="12137"/>
                  </a:lnTo>
                  <a:lnTo>
                    <a:pt x="5190" y="12571"/>
                  </a:lnTo>
                  <a:lnTo>
                    <a:pt x="6078" y="13124"/>
                  </a:lnTo>
                  <a:lnTo>
                    <a:pt x="6986" y="13656"/>
                  </a:lnTo>
                  <a:lnTo>
                    <a:pt x="7914" y="14150"/>
                  </a:lnTo>
                  <a:lnTo>
                    <a:pt x="8841" y="14604"/>
                  </a:lnTo>
                  <a:lnTo>
                    <a:pt x="9788" y="15038"/>
                  </a:lnTo>
                  <a:lnTo>
                    <a:pt x="10755" y="15432"/>
                  </a:lnTo>
                  <a:lnTo>
                    <a:pt x="11742" y="15807"/>
                  </a:lnTo>
                  <a:lnTo>
                    <a:pt x="12729" y="16163"/>
                  </a:lnTo>
                  <a:lnTo>
                    <a:pt x="13715" y="16498"/>
                  </a:lnTo>
                  <a:lnTo>
                    <a:pt x="14722" y="16814"/>
                  </a:lnTo>
                  <a:lnTo>
                    <a:pt x="15728" y="17090"/>
                  </a:lnTo>
                  <a:lnTo>
                    <a:pt x="16734" y="17366"/>
                  </a:lnTo>
                  <a:lnTo>
                    <a:pt x="17761" y="17643"/>
                  </a:lnTo>
                  <a:lnTo>
                    <a:pt x="18767" y="17879"/>
                  </a:lnTo>
                  <a:lnTo>
                    <a:pt x="20800" y="18353"/>
                  </a:lnTo>
                  <a:lnTo>
                    <a:pt x="21688" y="18550"/>
                  </a:lnTo>
                  <a:lnTo>
                    <a:pt x="22595" y="18728"/>
                  </a:lnTo>
                  <a:lnTo>
                    <a:pt x="23503" y="18866"/>
                  </a:lnTo>
                  <a:lnTo>
                    <a:pt x="24431" y="18984"/>
                  </a:lnTo>
                  <a:lnTo>
                    <a:pt x="25338" y="19063"/>
                  </a:lnTo>
                  <a:lnTo>
                    <a:pt x="25792" y="19083"/>
                  </a:lnTo>
                  <a:lnTo>
                    <a:pt x="26266" y="19083"/>
                  </a:lnTo>
                  <a:lnTo>
                    <a:pt x="26720" y="19063"/>
                  </a:lnTo>
                  <a:lnTo>
                    <a:pt x="27173" y="19044"/>
                  </a:lnTo>
                  <a:lnTo>
                    <a:pt x="27627" y="19004"/>
                  </a:lnTo>
                  <a:lnTo>
                    <a:pt x="28081" y="18945"/>
                  </a:lnTo>
                  <a:lnTo>
                    <a:pt x="28535" y="18866"/>
                  </a:lnTo>
                  <a:lnTo>
                    <a:pt x="28989" y="18787"/>
                  </a:lnTo>
                  <a:lnTo>
                    <a:pt x="29443" y="18669"/>
                  </a:lnTo>
                  <a:lnTo>
                    <a:pt x="29877" y="18531"/>
                  </a:lnTo>
                  <a:lnTo>
                    <a:pt x="30311" y="18373"/>
                  </a:lnTo>
                  <a:lnTo>
                    <a:pt x="30745" y="18195"/>
                  </a:lnTo>
                  <a:lnTo>
                    <a:pt x="31160" y="17978"/>
                  </a:lnTo>
                  <a:lnTo>
                    <a:pt x="31574" y="17761"/>
                  </a:lnTo>
                  <a:lnTo>
                    <a:pt x="31969" y="17524"/>
                  </a:lnTo>
                  <a:lnTo>
                    <a:pt x="32344" y="17268"/>
                  </a:lnTo>
                  <a:lnTo>
                    <a:pt x="32699" y="16972"/>
                  </a:lnTo>
                  <a:lnTo>
                    <a:pt x="33054" y="16676"/>
                  </a:lnTo>
                  <a:lnTo>
                    <a:pt x="33370" y="16360"/>
                  </a:lnTo>
                  <a:lnTo>
                    <a:pt x="33686" y="16005"/>
                  </a:lnTo>
                  <a:lnTo>
                    <a:pt x="33962" y="15630"/>
                  </a:lnTo>
                  <a:lnTo>
                    <a:pt x="34218" y="15255"/>
                  </a:lnTo>
                  <a:lnTo>
                    <a:pt x="34435" y="14860"/>
                  </a:lnTo>
                  <a:lnTo>
                    <a:pt x="34652" y="14446"/>
                  </a:lnTo>
                  <a:lnTo>
                    <a:pt x="34830" y="14012"/>
                  </a:lnTo>
                  <a:lnTo>
                    <a:pt x="34988" y="13597"/>
                  </a:lnTo>
                  <a:lnTo>
                    <a:pt x="35146" y="13163"/>
                  </a:lnTo>
                  <a:lnTo>
                    <a:pt x="35284" y="12709"/>
                  </a:lnTo>
                  <a:lnTo>
                    <a:pt x="35540" y="11821"/>
                  </a:lnTo>
                  <a:lnTo>
                    <a:pt x="35738" y="11150"/>
                  </a:lnTo>
                  <a:lnTo>
                    <a:pt x="35975" y="10400"/>
                  </a:lnTo>
                  <a:lnTo>
                    <a:pt x="36211" y="9611"/>
                  </a:lnTo>
                  <a:lnTo>
                    <a:pt x="36448" y="8802"/>
                  </a:lnTo>
                  <a:lnTo>
                    <a:pt x="36547" y="8388"/>
                  </a:lnTo>
                  <a:lnTo>
                    <a:pt x="36626" y="7973"/>
                  </a:lnTo>
                  <a:lnTo>
                    <a:pt x="36685" y="7579"/>
                  </a:lnTo>
                  <a:lnTo>
                    <a:pt x="36744" y="7184"/>
                  </a:lnTo>
                  <a:lnTo>
                    <a:pt x="36764" y="6789"/>
                  </a:lnTo>
                  <a:lnTo>
                    <a:pt x="36744" y="6414"/>
                  </a:lnTo>
                  <a:lnTo>
                    <a:pt x="36724" y="6039"/>
                  </a:lnTo>
                  <a:lnTo>
                    <a:pt x="36646" y="5704"/>
                  </a:lnTo>
                  <a:lnTo>
                    <a:pt x="36547" y="5408"/>
                  </a:lnTo>
                  <a:lnTo>
                    <a:pt x="36409" y="5112"/>
                  </a:lnTo>
                  <a:lnTo>
                    <a:pt x="36251" y="4816"/>
                  </a:lnTo>
                  <a:lnTo>
                    <a:pt x="36054" y="4540"/>
                  </a:lnTo>
                  <a:lnTo>
                    <a:pt x="35836" y="4263"/>
                  </a:lnTo>
                  <a:lnTo>
                    <a:pt x="35580" y="4007"/>
                  </a:lnTo>
                  <a:lnTo>
                    <a:pt x="35323" y="3750"/>
                  </a:lnTo>
                  <a:lnTo>
                    <a:pt x="35047" y="3513"/>
                  </a:lnTo>
                  <a:lnTo>
                    <a:pt x="34771" y="3277"/>
                  </a:lnTo>
                  <a:lnTo>
                    <a:pt x="34475" y="3060"/>
                  </a:lnTo>
                  <a:lnTo>
                    <a:pt x="33883" y="2665"/>
                  </a:lnTo>
                  <a:lnTo>
                    <a:pt x="33291" y="2310"/>
                  </a:lnTo>
                  <a:lnTo>
                    <a:pt x="32758" y="2014"/>
                  </a:lnTo>
                  <a:lnTo>
                    <a:pt x="32127" y="1718"/>
                  </a:lnTo>
                  <a:lnTo>
                    <a:pt x="31475" y="1441"/>
                  </a:lnTo>
                  <a:lnTo>
                    <a:pt x="30824" y="1185"/>
                  </a:lnTo>
                  <a:lnTo>
                    <a:pt x="30173" y="968"/>
                  </a:lnTo>
                  <a:lnTo>
                    <a:pt x="29502" y="751"/>
                  </a:lnTo>
                  <a:lnTo>
                    <a:pt x="28831" y="573"/>
                  </a:lnTo>
                  <a:lnTo>
                    <a:pt x="27469" y="198"/>
                  </a:lnTo>
                  <a:lnTo>
                    <a:pt x="26956" y="80"/>
                  </a:lnTo>
                  <a:lnTo>
                    <a:pt x="26700" y="40"/>
                  </a:lnTo>
                  <a:lnTo>
                    <a:pt x="26443" y="21"/>
                  </a:lnTo>
                  <a:lnTo>
                    <a:pt x="2618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1"/>
            <p:cNvSpPr/>
            <p:nvPr/>
          </p:nvSpPr>
          <p:spPr>
            <a:xfrm>
              <a:off x="3923439" y="2754196"/>
              <a:ext cx="51759" cy="53092"/>
            </a:xfrm>
            <a:custGeom>
              <a:avLst/>
              <a:gdLst/>
              <a:ahLst/>
              <a:cxnLst/>
              <a:rect l="l" t="t" r="r" b="b"/>
              <a:pathLst>
                <a:path w="2290" h="2349" extrusionOk="0">
                  <a:moveTo>
                    <a:pt x="0" y="0"/>
                  </a:moveTo>
                  <a:lnTo>
                    <a:pt x="277" y="257"/>
                  </a:lnTo>
                  <a:lnTo>
                    <a:pt x="533" y="513"/>
                  </a:lnTo>
                  <a:lnTo>
                    <a:pt x="790" y="809"/>
                  </a:lnTo>
                  <a:lnTo>
                    <a:pt x="1027" y="1105"/>
                  </a:lnTo>
                  <a:lnTo>
                    <a:pt x="1263" y="1401"/>
                  </a:lnTo>
                  <a:lnTo>
                    <a:pt x="1480" y="1717"/>
                  </a:lnTo>
                  <a:lnTo>
                    <a:pt x="1875" y="2348"/>
                  </a:lnTo>
                  <a:lnTo>
                    <a:pt x="2289" y="1520"/>
                  </a:lnTo>
                  <a:lnTo>
                    <a:pt x="1993" y="1302"/>
                  </a:lnTo>
                  <a:lnTo>
                    <a:pt x="1678" y="1085"/>
                  </a:lnTo>
                  <a:lnTo>
                    <a:pt x="849" y="533"/>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1"/>
            <p:cNvSpPr/>
            <p:nvPr/>
          </p:nvSpPr>
          <p:spPr>
            <a:xfrm>
              <a:off x="3590703" y="2201557"/>
              <a:ext cx="475479" cy="545500"/>
            </a:xfrm>
            <a:custGeom>
              <a:avLst/>
              <a:gdLst/>
              <a:ahLst/>
              <a:cxnLst/>
              <a:rect l="l" t="t" r="r" b="b"/>
              <a:pathLst>
                <a:path w="21037" h="24135" extrusionOk="0">
                  <a:moveTo>
                    <a:pt x="12511" y="0"/>
                  </a:moveTo>
                  <a:lnTo>
                    <a:pt x="11900" y="40"/>
                  </a:lnTo>
                  <a:lnTo>
                    <a:pt x="11288" y="79"/>
                  </a:lnTo>
                  <a:lnTo>
                    <a:pt x="9985" y="217"/>
                  </a:lnTo>
                  <a:lnTo>
                    <a:pt x="9808" y="237"/>
                  </a:lnTo>
                  <a:lnTo>
                    <a:pt x="9610" y="277"/>
                  </a:lnTo>
                  <a:lnTo>
                    <a:pt x="9433" y="336"/>
                  </a:lnTo>
                  <a:lnTo>
                    <a:pt x="9255" y="415"/>
                  </a:lnTo>
                  <a:lnTo>
                    <a:pt x="9176" y="474"/>
                  </a:lnTo>
                  <a:lnTo>
                    <a:pt x="9117" y="553"/>
                  </a:lnTo>
                  <a:lnTo>
                    <a:pt x="8999" y="711"/>
                  </a:lnTo>
                  <a:lnTo>
                    <a:pt x="8880" y="888"/>
                  </a:lnTo>
                  <a:lnTo>
                    <a:pt x="8801" y="1066"/>
                  </a:lnTo>
                  <a:lnTo>
                    <a:pt x="8347" y="2092"/>
                  </a:lnTo>
                  <a:lnTo>
                    <a:pt x="7913" y="3118"/>
                  </a:lnTo>
                  <a:lnTo>
                    <a:pt x="7085" y="5170"/>
                  </a:lnTo>
                  <a:lnTo>
                    <a:pt x="6256" y="7242"/>
                  </a:lnTo>
                  <a:lnTo>
                    <a:pt x="5822" y="8269"/>
                  </a:lnTo>
                  <a:lnTo>
                    <a:pt x="5368" y="9295"/>
                  </a:lnTo>
                  <a:lnTo>
                    <a:pt x="4874" y="10321"/>
                  </a:lnTo>
                  <a:lnTo>
                    <a:pt x="4361" y="11347"/>
                  </a:lnTo>
                  <a:lnTo>
                    <a:pt x="3829" y="12353"/>
                  </a:lnTo>
                  <a:lnTo>
                    <a:pt x="3296" y="13360"/>
                  </a:lnTo>
                  <a:lnTo>
                    <a:pt x="2171" y="15353"/>
                  </a:lnTo>
                  <a:lnTo>
                    <a:pt x="1086" y="17366"/>
                  </a:lnTo>
                  <a:lnTo>
                    <a:pt x="829" y="17820"/>
                  </a:lnTo>
                  <a:lnTo>
                    <a:pt x="612" y="18234"/>
                  </a:lnTo>
                  <a:lnTo>
                    <a:pt x="474" y="18431"/>
                  </a:lnTo>
                  <a:lnTo>
                    <a:pt x="336" y="18629"/>
                  </a:lnTo>
                  <a:lnTo>
                    <a:pt x="198" y="18826"/>
                  </a:lnTo>
                  <a:lnTo>
                    <a:pt x="0" y="19023"/>
                  </a:lnTo>
                  <a:lnTo>
                    <a:pt x="553" y="19398"/>
                  </a:lnTo>
                  <a:lnTo>
                    <a:pt x="1086" y="19714"/>
                  </a:lnTo>
                  <a:lnTo>
                    <a:pt x="1599" y="19990"/>
                  </a:lnTo>
                  <a:lnTo>
                    <a:pt x="2112" y="20267"/>
                  </a:lnTo>
                  <a:lnTo>
                    <a:pt x="2625" y="20503"/>
                  </a:lnTo>
                  <a:lnTo>
                    <a:pt x="3158" y="20740"/>
                  </a:lnTo>
                  <a:lnTo>
                    <a:pt x="4282" y="21214"/>
                  </a:lnTo>
                  <a:lnTo>
                    <a:pt x="5072" y="21529"/>
                  </a:lnTo>
                  <a:lnTo>
                    <a:pt x="5861" y="21845"/>
                  </a:lnTo>
                  <a:lnTo>
                    <a:pt x="7459" y="22398"/>
                  </a:lnTo>
                  <a:lnTo>
                    <a:pt x="9058" y="22950"/>
                  </a:lnTo>
                  <a:lnTo>
                    <a:pt x="10656" y="23503"/>
                  </a:lnTo>
                  <a:lnTo>
                    <a:pt x="11169" y="23700"/>
                  </a:lnTo>
                  <a:lnTo>
                    <a:pt x="11702" y="23858"/>
                  </a:lnTo>
                  <a:lnTo>
                    <a:pt x="12255" y="23996"/>
                  </a:lnTo>
                  <a:lnTo>
                    <a:pt x="12511" y="24055"/>
                  </a:lnTo>
                  <a:lnTo>
                    <a:pt x="12788" y="24095"/>
                  </a:lnTo>
                  <a:lnTo>
                    <a:pt x="13044" y="24115"/>
                  </a:lnTo>
                  <a:lnTo>
                    <a:pt x="13281" y="24134"/>
                  </a:lnTo>
                  <a:lnTo>
                    <a:pt x="13537" y="24115"/>
                  </a:lnTo>
                  <a:lnTo>
                    <a:pt x="13774" y="24115"/>
                  </a:lnTo>
                  <a:lnTo>
                    <a:pt x="14248" y="24036"/>
                  </a:lnTo>
                  <a:lnTo>
                    <a:pt x="14721" y="23937"/>
                  </a:lnTo>
                  <a:lnTo>
                    <a:pt x="15175" y="23779"/>
                  </a:lnTo>
                  <a:lnTo>
                    <a:pt x="15629" y="23582"/>
                  </a:lnTo>
                  <a:lnTo>
                    <a:pt x="16063" y="23365"/>
                  </a:lnTo>
                  <a:lnTo>
                    <a:pt x="16497" y="23108"/>
                  </a:lnTo>
                  <a:lnTo>
                    <a:pt x="16892" y="22812"/>
                  </a:lnTo>
                  <a:lnTo>
                    <a:pt x="17287" y="22496"/>
                  </a:lnTo>
                  <a:lnTo>
                    <a:pt x="17662" y="22161"/>
                  </a:lnTo>
                  <a:lnTo>
                    <a:pt x="18017" y="21806"/>
                  </a:lnTo>
                  <a:lnTo>
                    <a:pt x="18352" y="21431"/>
                  </a:lnTo>
                  <a:lnTo>
                    <a:pt x="18668" y="21036"/>
                  </a:lnTo>
                  <a:lnTo>
                    <a:pt x="18964" y="20622"/>
                  </a:lnTo>
                  <a:lnTo>
                    <a:pt x="19240" y="20207"/>
                  </a:lnTo>
                  <a:lnTo>
                    <a:pt x="19596" y="19556"/>
                  </a:lnTo>
                  <a:lnTo>
                    <a:pt x="19931" y="18925"/>
                  </a:lnTo>
                  <a:lnTo>
                    <a:pt x="20207" y="18293"/>
                  </a:lnTo>
                  <a:lnTo>
                    <a:pt x="20424" y="17662"/>
                  </a:lnTo>
                  <a:lnTo>
                    <a:pt x="20622" y="17011"/>
                  </a:lnTo>
                  <a:lnTo>
                    <a:pt x="20780" y="16379"/>
                  </a:lnTo>
                  <a:lnTo>
                    <a:pt x="20898" y="15728"/>
                  </a:lnTo>
                  <a:lnTo>
                    <a:pt x="20977" y="15096"/>
                  </a:lnTo>
                  <a:lnTo>
                    <a:pt x="21016" y="14445"/>
                  </a:lnTo>
                  <a:lnTo>
                    <a:pt x="21036" y="13814"/>
                  </a:lnTo>
                  <a:lnTo>
                    <a:pt x="21016" y="13162"/>
                  </a:lnTo>
                  <a:lnTo>
                    <a:pt x="20977" y="12531"/>
                  </a:lnTo>
                  <a:lnTo>
                    <a:pt x="20898" y="11880"/>
                  </a:lnTo>
                  <a:lnTo>
                    <a:pt x="20780" y="11248"/>
                  </a:lnTo>
                  <a:lnTo>
                    <a:pt x="20661" y="10617"/>
                  </a:lnTo>
                  <a:lnTo>
                    <a:pt x="20503" y="9966"/>
                  </a:lnTo>
                  <a:lnTo>
                    <a:pt x="20306" y="9255"/>
                  </a:lnTo>
                  <a:lnTo>
                    <a:pt x="20069" y="8545"/>
                  </a:lnTo>
                  <a:lnTo>
                    <a:pt x="19813" y="7834"/>
                  </a:lnTo>
                  <a:lnTo>
                    <a:pt x="19536" y="7144"/>
                  </a:lnTo>
                  <a:lnTo>
                    <a:pt x="19240" y="6433"/>
                  </a:lnTo>
                  <a:lnTo>
                    <a:pt x="18925" y="5743"/>
                  </a:lnTo>
                  <a:lnTo>
                    <a:pt x="18589" y="5052"/>
                  </a:lnTo>
                  <a:lnTo>
                    <a:pt x="18254" y="4361"/>
                  </a:lnTo>
                  <a:lnTo>
                    <a:pt x="17958" y="3809"/>
                  </a:lnTo>
                  <a:lnTo>
                    <a:pt x="17642" y="3256"/>
                  </a:lnTo>
                  <a:lnTo>
                    <a:pt x="17287" y="2684"/>
                  </a:lnTo>
                  <a:lnTo>
                    <a:pt x="16912" y="2151"/>
                  </a:lnTo>
                  <a:lnTo>
                    <a:pt x="16695" y="1875"/>
                  </a:lnTo>
                  <a:lnTo>
                    <a:pt x="16478" y="1638"/>
                  </a:lnTo>
                  <a:lnTo>
                    <a:pt x="16261" y="1401"/>
                  </a:lnTo>
                  <a:lnTo>
                    <a:pt x="16024" y="1165"/>
                  </a:lnTo>
                  <a:lnTo>
                    <a:pt x="15767" y="967"/>
                  </a:lnTo>
                  <a:lnTo>
                    <a:pt x="15511" y="770"/>
                  </a:lnTo>
                  <a:lnTo>
                    <a:pt x="15254" y="612"/>
                  </a:lnTo>
                  <a:lnTo>
                    <a:pt x="14958" y="474"/>
                  </a:lnTo>
                  <a:lnTo>
                    <a:pt x="14662" y="336"/>
                  </a:lnTo>
                  <a:lnTo>
                    <a:pt x="14346" y="237"/>
                  </a:lnTo>
                  <a:lnTo>
                    <a:pt x="14050" y="158"/>
                  </a:lnTo>
                  <a:lnTo>
                    <a:pt x="13735" y="99"/>
                  </a:lnTo>
                  <a:lnTo>
                    <a:pt x="13439" y="40"/>
                  </a:lnTo>
                  <a:lnTo>
                    <a:pt x="13123" y="20"/>
                  </a:lnTo>
                  <a:lnTo>
                    <a:pt x="1282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1"/>
            <p:cNvSpPr/>
            <p:nvPr/>
          </p:nvSpPr>
          <p:spPr>
            <a:xfrm>
              <a:off x="3869916" y="2289414"/>
              <a:ext cx="297058" cy="423743"/>
            </a:xfrm>
            <a:custGeom>
              <a:avLst/>
              <a:gdLst/>
              <a:ahLst/>
              <a:cxnLst/>
              <a:rect l="l" t="t" r="r" b="b"/>
              <a:pathLst>
                <a:path w="13143" h="18748" extrusionOk="0">
                  <a:moveTo>
                    <a:pt x="9630" y="1"/>
                  </a:moveTo>
                  <a:lnTo>
                    <a:pt x="9275" y="40"/>
                  </a:lnTo>
                  <a:lnTo>
                    <a:pt x="8900" y="119"/>
                  </a:lnTo>
                  <a:lnTo>
                    <a:pt x="8565" y="218"/>
                  </a:lnTo>
                  <a:lnTo>
                    <a:pt x="8210" y="336"/>
                  </a:lnTo>
                  <a:lnTo>
                    <a:pt x="7874" y="494"/>
                  </a:lnTo>
                  <a:lnTo>
                    <a:pt x="7558" y="672"/>
                  </a:lnTo>
                  <a:lnTo>
                    <a:pt x="7243" y="869"/>
                  </a:lnTo>
                  <a:lnTo>
                    <a:pt x="6927" y="1066"/>
                  </a:lnTo>
                  <a:lnTo>
                    <a:pt x="6631" y="1283"/>
                  </a:lnTo>
                  <a:lnTo>
                    <a:pt x="6197" y="1639"/>
                  </a:lnTo>
                  <a:lnTo>
                    <a:pt x="5763" y="2033"/>
                  </a:lnTo>
                  <a:lnTo>
                    <a:pt x="5348" y="2428"/>
                  </a:lnTo>
                  <a:lnTo>
                    <a:pt x="4973" y="2842"/>
                  </a:lnTo>
                  <a:lnTo>
                    <a:pt x="4579" y="3276"/>
                  </a:lnTo>
                  <a:lnTo>
                    <a:pt x="4223" y="3711"/>
                  </a:lnTo>
                  <a:lnTo>
                    <a:pt x="3888" y="4184"/>
                  </a:lnTo>
                  <a:lnTo>
                    <a:pt x="3552" y="4658"/>
                  </a:lnTo>
                  <a:lnTo>
                    <a:pt x="3237" y="5131"/>
                  </a:lnTo>
                  <a:lnTo>
                    <a:pt x="2921" y="5625"/>
                  </a:lnTo>
                  <a:lnTo>
                    <a:pt x="2329" y="6611"/>
                  </a:lnTo>
                  <a:lnTo>
                    <a:pt x="1776" y="7638"/>
                  </a:lnTo>
                  <a:lnTo>
                    <a:pt x="1224" y="8664"/>
                  </a:lnTo>
                  <a:lnTo>
                    <a:pt x="1007" y="9098"/>
                  </a:lnTo>
                  <a:lnTo>
                    <a:pt x="829" y="9532"/>
                  </a:lnTo>
                  <a:lnTo>
                    <a:pt x="652" y="9966"/>
                  </a:lnTo>
                  <a:lnTo>
                    <a:pt x="513" y="10400"/>
                  </a:lnTo>
                  <a:lnTo>
                    <a:pt x="375" y="10834"/>
                  </a:lnTo>
                  <a:lnTo>
                    <a:pt x="257" y="11288"/>
                  </a:lnTo>
                  <a:lnTo>
                    <a:pt x="158" y="11762"/>
                  </a:lnTo>
                  <a:lnTo>
                    <a:pt x="79" y="12236"/>
                  </a:lnTo>
                  <a:lnTo>
                    <a:pt x="40" y="12551"/>
                  </a:lnTo>
                  <a:lnTo>
                    <a:pt x="0" y="12887"/>
                  </a:lnTo>
                  <a:lnTo>
                    <a:pt x="0" y="13222"/>
                  </a:lnTo>
                  <a:lnTo>
                    <a:pt x="0" y="13577"/>
                  </a:lnTo>
                  <a:lnTo>
                    <a:pt x="20" y="13933"/>
                  </a:lnTo>
                  <a:lnTo>
                    <a:pt x="60" y="14268"/>
                  </a:lnTo>
                  <a:lnTo>
                    <a:pt x="119" y="14623"/>
                  </a:lnTo>
                  <a:lnTo>
                    <a:pt x="198" y="14978"/>
                  </a:lnTo>
                  <a:lnTo>
                    <a:pt x="296" y="15314"/>
                  </a:lnTo>
                  <a:lnTo>
                    <a:pt x="395" y="15649"/>
                  </a:lnTo>
                  <a:lnTo>
                    <a:pt x="533" y="15985"/>
                  </a:lnTo>
                  <a:lnTo>
                    <a:pt x="691" y="16281"/>
                  </a:lnTo>
                  <a:lnTo>
                    <a:pt x="849" y="16577"/>
                  </a:lnTo>
                  <a:lnTo>
                    <a:pt x="1046" y="16873"/>
                  </a:lnTo>
                  <a:lnTo>
                    <a:pt x="1263" y="17129"/>
                  </a:lnTo>
                  <a:lnTo>
                    <a:pt x="1500" y="17366"/>
                  </a:lnTo>
                  <a:lnTo>
                    <a:pt x="1520" y="17386"/>
                  </a:lnTo>
                  <a:lnTo>
                    <a:pt x="1697" y="17544"/>
                  </a:lnTo>
                  <a:lnTo>
                    <a:pt x="1875" y="17682"/>
                  </a:lnTo>
                  <a:lnTo>
                    <a:pt x="2072" y="17820"/>
                  </a:lnTo>
                  <a:lnTo>
                    <a:pt x="2270" y="17938"/>
                  </a:lnTo>
                  <a:lnTo>
                    <a:pt x="2487" y="18037"/>
                  </a:lnTo>
                  <a:lnTo>
                    <a:pt x="2704" y="18136"/>
                  </a:lnTo>
                  <a:lnTo>
                    <a:pt x="3138" y="18313"/>
                  </a:lnTo>
                  <a:lnTo>
                    <a:pt x="3612" y="18432"/>
                  </a:lnTo>
                  <a:lnTo>
                    <a:pt x="4085" y="18530"/>
                  </a:lnTo>
                  <a:lnTo>
                    <a:pt x="4559" y="18609"/>
                  </a:lnTo>
                  <a:lnTo>
                    <a:pt x="5032" y="18649"/>
                  </a:lnTo>
                  <a:lnTo>
                    <a:pt x="5743" y="18708"/>
                  </a:lnTo>
                  <a:lnTo>
                    <a:pt x="6453" y="18748"/>
                  </a:lnTo>
                  <a:lnTo>
                    <a:pt x="7164" y="18748"/>
                  </a:lnTo>
                  <a:lnTo>
                    <a:pt x="7874" y="18708"/>
                  </a:lnTo>
                  <a:lnTo>
                    <a:pt x="8288" y="18669"/>
                  </a:lnTo>
                  <a:lnTo>
                    <a:pt x="8683" y="18629"/>
                  </a:lnTo>
                  <a:lnTo>
                    <a:pt x="9058" y="18530"/>
                  </a:lnTo>
                  <a:lnTo>
                    <a:pt x="9433" y="18412"/>
                  </a:lnTo>
                  <a:lnTo>
                    <a:pt x="9611" y="18333"/>
                  </a:lnTo>
                  <a:lnTo>
                    <a:pt x="9768" y="18234"/>
                  </a:lnTo>
                  <a:lnTo>
                    <a:pt x="9946" y="18136"/>
                  </a:lnTo>
                  <a:lnTo>
                    <a:pt x="10104" y="18017"/>
                  </a:lnTo>
                  <a:lnTo>
                    <a:pt x="10242" y="17899"/>
                  </a:lnTo>
                  <a:lnTo>
                    <a:pt x="10400" y="17761"/>
                  </a:lnTo>
                  <a:lnTo>
                    <a:pt x="10538" y="17603"/>
                  </a:lnTo>
                  <a:lnTo>
                    <a:pt x="10676" y="17425"/>
                  </a:lnTo>
                  <a:lnTo>
                    <a:pt x="10834" y="17189"/>
                  </a:lnTo>
                  <a:lnTo>
                    <a:pt x="10972" y="16952"/>
                  </a:lnTo>
                  <a:lnTo>
                    <a:pt x="11091" y="16715"/>
                  </a:lnTo>
                  <a:lnTo>
                    <a:pt x="11209" y="16458"/>
                  </a:lnTo>
                  <a:lnTo>
                    <a:pt x="11406" y="15926"/>
                  </a:lnTo>
                  <a:lnTo>
                    <a:pt x="11564" y="15393"/>
                  </a:lnTo>
                  <a:lnTo>
                    <a:pt x="11840" y="14446"/>
                  </a:lnTo>
                  <a:lnTo>
                    <a:pt x="12058" y="13498"/>
                  </a:lnTo>
                  <a:lnTo>
                    <a:pt x="12255" y="12551"/>
                  </a:lnTo>
                  <a:lnTo>
                    <a:pt x="12432" y="11584"/>
                  </a:lnTo>
                  <a:lnTo>
                    <a:pt x="12590" y="10617"/>
                  </a:lnTo>
                  <a:lnTo>
                    <a:pt x="12748" y="9650"/>
                  </a:lnTo>
                  <a:lnTo>
                    <a:pt x="13005" y="7717"/>
                  </a:lnTo>
                  <a:lnTo>
                    <a:pt x="13064" y="7203"/>
                  </a:lnTo>
                  <a:lnTo>
                    <a:pt x="13123" y="6631"/>
                  </a:lnTo>
                  <a:lnTo>
                    <a:pt x="13143" y="6019"/>
                  </a:lnTo>
                  <a:lnTo>
                    <a:pt x="13143" y="5368"/>
                  </a:lnTo>
                  <a:lnTo>
                    <a:pt x="13123" y="4697"/>
                  </a:lnTo>
                  <a:lnTo>
                    <a:pt x="13044" y="4007"/>
                  </a:lnTo>
                  <a:lnTo>
                    <a:pt x="12946" y="3355"/>
                  </a:lnTo>
                  <a:lnTo>
                    <a:pt x="12886" y="3020"/>
                  </a:lnTo>
                  <a:lnTo>
                    <a:pt x="12807" y="2704"/>
                  </a:lnTo>
                  <a:lnTo>
                    <a:pt x="12709" y="2388"/>
                  </a:lnTo>
                  <a:lnTo>
                    <a:pt x="12590" y="2092"/>
                  </a:lnTo>
                  <a:lnTo>
                    <a:pt x="12472" y="1816"/>
                  </a:lnTo>
                  <a:lnTo>
                    <a:pt x="12334" y="1540"/>
                  </a:lnTo>
                  <a:lnTo>
                    <a:pt x="12196" y="1283"/>
                  </a:lnTo>
                  <a:lnTo>
                    <a:pt x="12018" y="1047"/>
                  </a:lnTo>
                  <a:lnTo>
                    <a:pt x="11840" y="830"/>
                  </a:lnTo>
                  <a:lnTo>
                    <a:pt x="11623" y="632"/>
                  </a:lnTo>
                  <a:lnTo>
                    <a:pt x="11406" y="455"/>
                  </a:lnTo>
                  <a:lnTo>
                    <a:pt x="11170" y="316"/>
                  </a:lnTo>
                  <a:lnTo>
                    <a:pt x="10893" y="198"/>
                  </a:lnTo>
                  <a:lnTo>
                    <a:pt x="10617" y="99"/>
                  </a:lnTo>
                  <a:lnTo>
                    <a:pt x="10321" y="40"/>
                  </a:lnTo>
                  <a:lnTo>
                    <a:pt x="998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1"/>
            <p:cNvSpPr/>
            <p:nvPr/>
          </p:nvSpPr>
          <p:spPr>
            <a:xfrm>
              <a:off x="2722710" y="3240813"/>
              <a:ext cx="358174" cy="425958"/>
            </a:xfrm>
            <a:custGeom>
              <a:avLst/>
              <a:gdLst/>
              <a:ahLst/>
              <a:cxnLst/>
              <a:rect l="l" t="t" r="r" b="b"/>
              <a:pathLst>
                <a:path w="15847" h="18846" extrusionOk="0">
                  <a:moveTo>
                    <a:pt x="13874" y="0"/>
                  </a:moveTo>
                  <a:lnTo>
                    <a:pt x="13656" y="20"/>
                  </a:lnTo>
                  <a:lnTo>
                    <a:pt x="13420" y="59"/>
                  </a:lnTo>
                  <a:lnTo>
                    <a:pt x="13203" y="99"/>
                  </a:lnTo>
                  <a:lnTo>
                    <a:pt x="12986" y="178"/>
                  </a:lnTo>
                  <a:lnTo>
                    <a:pt x="12788" y="257"/>
                  </a:lnTo>
                  <a:lnTo>
                    <a:pt x="12571" y="355"/>
                  </a:lnTo>
                  <a:lnTo>
                    <a:pt x="12374" y="454"/>
                  </a:lnTo>
                  <a:lnTo>
                    <a:pt x="12196" y="573"/>
                  </a:lnTo>
                  <a:lnTo>
                    <a:pt x="11999" y="711"/>
                  </a:lnTo>
                  <a:lnTo>
                    <a:pt x="11821" y="849"/>
                  </a:lnTo>
                  <a:lnTo>
                    <a:pt x="11644" y="1007"/>
                  </a:lnTo>
                  <a:lnTo>
                    <a:pt x="11328" y="1342"/>
                  </a:lnTo>
                  <a:lnTo>
                    <a:pt x="11032" y="1697"/>
                  </a:lnTo>
                  <a:lnTo>
                    <a:pt x="10775" y="2072"/>
                  </a:lnTo>
                  <a:lnTo>
                    <a:pt x="10558" y="2467"/>
                  </a:lnTo>
                  <a:lnTo>
                    <a:pt x="10341" y="2862"/>
                  </a:lnTo>
                  <a:lnTo>
                    <a:pt x="10164" y="3276"/>
                  </a:lnTo>
                  <a:lnTo>
                    <a:pt x="9986" y="3690"/>
                  </a:lnTo>
                  <a:lnTo>
                    <a:pt x="9808" y="4125"/>
                  </a:lnTo>
                  <a:lnTo>
                    <a:pt x="9493" y="4973"/>
                  </a:lnTo>
                  <a:lnTo>
                    <a:pt x="9295" y="5486"/>
                  </a:lnTo>
                  <a:lnTo>
                    <a:pt x="9078" y="5960"/>
                  </a:lnTo>
                  <a:lnTo>
                    <a:pt x="8861" y="6433"/>
                  </a:lnTo>
                  <a:lnTo>
                    <a:pt x="8624" y="6887"/>
                  </a:lnTo>
                  <a:lnTo>
                    <a:pt x="8368" y="7321"/>
                  </a:lnTo>
                  <a:lnTo>
                    <a:pt x="8092" y="7736"/>
                  </a:lnTo>
                  <a:lnTo>
                    <a:pt x="7815" y="8150"/>
                  </a:lnTo>
                  <a:lnTo>
                    <a:pt x="7519" y="8545"/>
                  </a:lnTo>
                  <a:lnTo>
                    <a:pt x="7223" y="8940"/>
                  </a:lnTo>
                  <a:lnTo>
                    <a:pt x="6908" y="9314"/>
                  </a:lnTo>
                  <a:lnTo>
                    <a:pt x="6572" y="9689"/>
                  </a:lnTo>
                  <a:lnTo>
                    <a:pt x="6217" y="10064"/>
                  </a:lnTo>
                  <a:lnTo>
                    <a:pt x="5487" y="10795"/>
                  </a:lnTo>
                  <a:lnTo>
                    <a:pt x="4717" y="11505"/>
                  </a:lnTo>
                  <a:lnTo>
                    <a:pt x="3652" y="12413"/>
                  </a:lnTo>
                  <a:lnTo>
                    <a:pt x="2606" y="13320"/>
                  </a:lnTo>
                  <a:lnTo>
                    <a:pt x="2093" y="13794"/>
                  </a:lnTo>
                  <a:lnTo>
                    <a:pt x="1599" y="14268"/>
                  </a:lnTo>
                  <a:lnTo>
                    <a:pt x="1126" y="14761"/>
                  </a:lnTo>
                  <a:lnTo>
                    <a:pt x="672" y="15274"/>
                  </a:lnTo>
                  <a:lnTo>
                    <a:pt x="475" y="15511"/>
                  </a:lnTo>
                  <a:lnTo>
                    <a:pt x="317" y="15748"/>
                  </a:lnTo>
                  <a:lnTo>
                    <a:pt x="179" y="16004"/>
                  </a:lnTo>
                  <a:lnTo>
                    <a:pt x="119" y="16142"/>
                  </a:lnTo>
                  <a:lnTo>
                    <a:pt x="80" y="16280"/>
                  </a:lnTo>
                  <a:lnTo>
                    <a:pt x="21" y="16557"/>
                  </a:lnTo>
                  <a:lnTo>
                    <a:pt x="1" y="16813"/>
                  </a:lnTo>
                  <a:lnTo>
                    <a:pt x="1" y="17070"/>
                  </a:lnTo>
                  <a:lnTo>
                    <a:pt x="21" y="17287"/>
                  </a:lnTo>
                  <a:lnTo>
                    <a:pt x="80" y="17504"/>
                  </a:lnTo>
                  <a:lnTo>
                    <a:pt x="159" y="17681"/>
                  </a:lnTo>
                  <a:lnTo>
                    <a:pt x="257" y="17859"/>
                  </a:lnTo>
                  <a:lnTo>
                    <a:pt x="376" y="18017"/>
                  </a:lnTo>
                  <a:lnTo>
                    <a:pt x="514" y="18175"/>
                  </a:lnTo>
                  <a:lnTo>
                    <a:pt x="672" y="18293"/>
                  </a:lnTo>
                  <a:lnTo>
                    <a:pt x="849" y="18412"/>
                  </a:lnTo>
                  <a:lnTo>
                    <a:pt x="1027" y="18510"/>
                  </a:lnTo>
                  <a:lnTo>
                    <a:pt x="1224" y="18589"/>
                  </a:lnTo>
                  <a:lnTo>
                    <a:pt x="1441" y="18668"/>
                  </a:lnTo>
                  <a:lnTo>
                    <a:pt x="1659" y="18727"/>
                  </a:lnTo>
                  <a:lnTo>
                    <a:pt x="1895" y="18767"/>
                  </a:lnTo>
                  <a:lnTo>
                    <a:pt x="2132" y="18806"/>
                  </a:lnTo>
                  <a:lnTo>
                    <a:pt x="2389" y="18826"/>
                  </a:lnTo>
                  <a:lnTo>
                    <a:pt x="2882" y="18846"/>
                  </a:lnTo>
                  <a:lnTo>
                    <a:pt x="3375" y="18826"/>
                  </a:lnTo>
                  <a:lnTo>
                    <a:pt x="3869" y="18787"/>
                  </a:lnTo>
                  <a:lnTo>
                    <a:pt x="4342" y="18688"/>
                  </a:lnTo>
                  <a:lnTo>
                    <a:pt x="4776" y="18589"/>
                  </a:lnTo>
                  <a:lnTo>
                    <a:pt x="5151" y="18451"/>
                  </a:lnTo>
                  <a:lnTo>
                    <a:pt x="5487" y="18293"/>
                  </a:lnTo>
                  <a:lnTo>
                    <a:pt x="5803" y="18096"/>
                  </a:lnTo>
                  <a:lnTo>
                    <a:pt x="6099" y="17899"/>
                  </a:lnTo>
                  <a:lnTo>
                    <a:pt x="6414" y="17701"/>
                  </a:lnTo>
                  <a:lnTo>
                    <a:pt x="6710" y="17464"/>
                  </a:lnTo>
                  <a:lnTo>
                    <a:pt x="6987" y="17228"/>
                  </a:lnTo>
                  <a:lnTo>
                    <a:pt x="7283" y="16971"/>
                  </a:lnTo>
                  <a:lnTo>
                    <a:pt x="7855" y="16438"/>
                  </a:lnTo>
                  <a:lnTo>
                    <a:pt x="8388" y="15866"/>
                  </a:lnTo>
                  <a:lnTo>
                    <a:pt x="8920" y="15254"/>
                  </a:lnTo>
                  <a:lnTo>
                    <a:pt x="9414" y="14623"/>
                  </a:lnTo>
                  <a:lnTo>
                    <a:pt x="9907" y="13972"/>
                  </a:lnTo>
                  <a:lnTo>
                    <a:pt x="10381" y="13301"/>
                  </a:lnTo>
                  <a:lnTo>
                    <a:pt x="10815" y="12610"/>
                  </a:lnTo>
                  <a:lnTo>
                    <a:pt x="11249" y="11919"/>
                  </a:lnTo>
                  <a:lnTo>
                    <a:pt x="11663" y="11248"/>
                  </a:lnTo>
                  <a:lnTo>
                    <a:pt x="12433" y="9887"/>
                  </a:lnTo>
                  <a:lnTo>
                    <a:pt x="13124" y="8604"/>
                  </a:lnTo>
                  <a:lnTo>
                    <a:pt x="13538" y="7854"/>
                  </a:lnTo>
                  <a:lnTo>
                    <a:pt x="13992" y="7025"/>
                  </a:lnTo>
                  <a:lnTo>
                    <a:pt x="14466" y="6157"/>
                  </a:lnTo>
                  <a:lnTo>
                    <a:pt x="14900" y="5249"/>
                  </a:lnTo>
                  <a:lnTo>
                    <a:pt x="15117" y="4796"/>
                  </a:lnTo>
                  <a:lnTo>
                    <a:pt x="15294" y="4342"/>
                  </a:lnTo>
                  <a:lnTo>
                    <a:pt x="15472" y="3888"/>
                  </a:lnTo>
                  <a:lnTo>
                    <a:pt x="15610" y="3434"/>
                  </a:lnTo>
                  <a:lnTo>
                    <a:pt x="15728" y="2980"/>
                  </a:lnTo>
                  <a:lnTo>
                    <a:pt x="15807" y="2526"/>
                  </a:lnTo>
                  <a:lnTo>
                    <a:pt x="15847" y="2092"/>
                  </a:lnTo>
                  <a:lnTo>
                    <a:pt x="15827" y="1678"/>
                  </a:lnTo>
                  <a:lnTo>
                    <a:pt x="15807" y="1461"/>
                  </a:lnTo>
                  <a:lnTo>
                    <a:pt x="15788" y="1243"/>
                  </a:lnTo>
                  <a:lnTo>
                    <a:pt x="15728" y="1026"/>
                  </a:lnTo>
                  <a:lnTo>
                    <a:pt x="15630" y="829"/>
                  </a:lnTo>
                  <a:lnTo>
                    <a:pt x="15511" y="651"/>
                  </a:lnTo>
                  <a:lnTo>
                    <a:pt x="15354" y="474"/>
                  </a:lnTo>
                  <a:lnTo>
                    <a:pt x="15176" y="336"/>
                  </a:lnTo>
                  <a:lnTo>
                    <a:pt x="14979" y="217"/>
                  </a:lnTo>
                  <a:lnTo>
                    <a:pt x="14781" y="138"/>
                  </a:lnTo>
                  <a:lnTo>
                    <a:pt x="14544" y="59"/>
                  </a:lnTo>
                  <a:lnTo>
                    <a:pt x="14327" y="20"/>
                  </a:lnTo>
                  <a:lnTo>
                    <a:pt x="140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1"/>
            <p:cNvSpPr/>
            <p:nvPr/>
          </p:nvSpPr>
          <p:spPr>
            <a:xfrm>
              <a:off x="3487228" y="2694864"/>
              <a:ext cx="495979" cy="136064"/>
            </a:xfrm>
            <a:custGeom>
              <a:avLst/>
              <a:gdLst/>
              <a:ahLst/>
              <a:cxnLst/>
              <a:rect l="l" t="t" r="r" b="b"/>
              <a:pathLst>
                <a:path w="21944" h="6020" extrusionOk="0">
                  <a:moveTo>
                    <a:pt x="15491" y="0"/>
                  </a:moveTo>
                  <a:lnTo>
                    <a:pt x="14702" y="20"/>
                  </a:lnTo>
                  <a:lnTo>
                    <a:pt x="13912" y="40"/>
                  </a:lnTo>
                  <a:lnTo>
                    <a:pt x="13143" y="79"/>
                  </a:lnTo>
                  <a:lnTo>
                    <a:pt x="11564" y="178"/>
                  </a:lnTo>
                  <a:lnTo>
                    <a:pt x="9965" y="316"/>
                  </a:lnTo>
                  <a:lnTo>
                    <a:pt x="8367" y="474"/>
                  </a:lnTo>
                  <a:lnTo>
                    <a:pt x="7282" y="573"/>
                  </a:lnTo>
                  <a:lnTo>
                    <a:pt x="6196" y="652"/>
                  </a:lnTo>
                  <a:lnTo>
                    <a:pt x="5111" y="750"/>
                  </a:lnTo>
                  <a:lnTo>
                    <a:pt x="4578" y="829"/>
                  </a:lnTo>
                  <a:lnTo>
                    <a:pt x="4045" y="908"/>
                  </a:lnTo>
                  <a:lnTo>
                    <a:pt x="3532" y="1007"/>
                  </a:lnTo>
                  <a:lnTo>
                    <a:pt x="3019" y="1145"/>
                  </a:lnTo>
                  <a:lnTo>
                    <a:pt x="2506" y="1283"/>
                  </a:lnTo>
                  <a:lnTo>
                    <a:pt x="2013" y="1461"/>
                  </a:lnTo>
                  <a:lnTo>
                    <a:pt x="1559" y="1658"/>
                  </a:lnTo>
                  <a:lnTo>
                    <a:pt x="1105" y="1895"/>
                  </a:lnTo>
                  <a:lnTo>
                    <a:pt x="888" y="2033"/>
                  </a:lnTo>
                  <a:lnTo>
                    <a:pt x="671" y="2171"/>
                  </a:lnTo>
                  <a:lnTo>
                    <a:pt x="454" y="2309"/>
                  </a:lnTo>
                  <a:lnTo>
                    <a:pt x="276" y="2487"/>
                  </a:lnTo>
                  <a:lnTo>
                    <a:pt x="158" y="2605"/>
                  </a:lnTo>
                  <a:lnTo>
                    <a:pt x="99" y="2684"/>
                  </a:lnTo>
                  <a:lnTo>
                    <a:pt x="59" y="2763"/>
                  </a:lnTo>
                  <a:lnTo>
                    <a:pt x="20" y="2862"/>
                  </a:lnTo>
                  <a:lnTo>
                    <a:pt x="0" y="2941"/>
                  </a:lnTo>
                  <a:lnTo>
                    <a:pt x="0" y="3039"/>
                  </a:lnTo>
                  <a:lnTo>
                    <a:pt x="40" y="3118"/>
                  </a:lnTo>
                  <a:lnTo>
                    <a:pt x="99" y="3217"/>
                  </a:lnTo>
                  <a:lnTo>
                    <a:pt x="178" y="3257"/>
                  </a:lnTo>
                  <a:lnTo>
                    <a:pt x="276" y="3296"/>
                  </a:lnTo>
                  <a:lnTo>
                    <a:pt x="375" y="3316"/>
                  </a:lnTo>
                  <a:lnTo>
                    <a:pt x="296" y="3474"/>
                  </a:lnTo>
                  <a:lnTo>
                    <a:pt x="237" y="3631"/>
                  </a:lnTo>
                  <a:lnTo>
                    <a:pt x="217" y="3809"/>
                  </a:lnTo>
                  <a:lnTo>
                    <a:pt x="237" y="3888"/>
                  </a:lnTo>
                  <a:lnTo>
                    <a:pt x="257" y="3987"/>
                  </a:lnTo>
                  <a:lnTo>
                    <a:pt x="296" y="4066"/>
                  </a:lnTo>
                  <a:lnTo>
                    <a:pt x="336" y="4125"/>
                  </a:lnTo>
                  <a:lnTo>
                    <a:pt x="395" y="4184"/>
                  </a:lnTo>
                  <a:lnTo>
                    <a:pt x="474" y="4243"/>
                  </a:lnTo>
                  <a:lnTo>
                    <a:pt x="553" y="4263"/>
                  </a:lnTo>
                  <a:lnTo>
                    <a:pt x="632" y="4283"/>
                  </a:lnTo>
                  <a:lnTo>
                    <a:pt x="730" y="4263"/>
                  </a:lnTo>
                  <a:lnTo>
                    <a:pt x="809" y="4243"/>
                  </a:lnTo>
                  <a:lnTo>
                    <a:pt x="829" y="4322"/>
                  </a:lnTo>
                  <a:lnTo>
                    <a:pt x="849" y="4401"/>
                  </a:lnTo>
                  <a:lnTo>
                    <a:pt x="908" y="4480"/>
                  </a:lnTo>
                  <a:lnTo>
                    <a:pt x="967" y="4559"/>
                  </a:lnTo>
                  <a:lnTo>
                    <a:pt x="1105" y="4658"/>
                  </a:lnTo>
                  <a:lnTo>
                    <a:pt x="1263" y="4737"/>
                  </a:lnTo>
                  <a:lnTo>
                    <a:pt x="1441" y="4776"/>
                  </a:lnTo>
                  <a:lnTo>
                    <a:pt x="1618" y="4776"/>
                  </a:lnTo>
                  <a:lnTo>
                    <a:pt x="1816" y="4756"/>
                  </a:lnTo>
                  <a:lnTo>
                    <a:pt x="1993" y="4717"/>
                  </a:lnTo>
                  <a:lnTo>
                    <a:pt x="2033" y="4796"/>
                  </a:lnTo>
                  <a:lnTo>
                    <a:pt x="2072" y="4875"/>
                  </a:lnTo>
                  <a:lnTo>
                    <a:pt x="2151" y="4914"/>
                  </a:lnTo>
                  <a:lnTo>
                    <a:pt x="2230" y="4954"/>
                  </a:lnTo>
                  <a:lnTo>
                    <a:pt x="2427" y="4993"/>
                  </a:lnTo>
                  <a:lnTo>
                    <a:pt x="2625" y="4993"/>
                  </a:lnTo>
                  <a:lnTo>
                    <a:pt x="2881" y="4973"/>
                  </a:lnTo>
                  <a:lnTo>
                    <a:pt x="3118" y="4934"/>
                  </a:lnTo>
                  <a:lnTo>
                    <a:pt x="3611" y="4796"/>
                  </a:lnTo>
                  <a:lnTo>
                    <a:pt x="4105" y="4658"/>
                  </a:lnTo>
                  <a:lnTo>
                    <a:pt x="4578" y="4539"/>
                  </a:lnTo>
                  <a:lnTo>
                    <a:pt x="5664" y="4302"/>
                  </a:lnTo>
                  <a:lnTo>
                    <a:pt x="6196" y="4204"/>
                  </a:lnTo>
                  <a:lnTo>
                    <a:pt x="6749" y="4125"/>
                  </a:lnTo>
                  <a:lnTo>
                    <a:pt x="7183" y="4105"/>
                  </a:lnTo>
                  <a:lnTo>
                    <a:pt x="7578" y="4125"/>
                  </a:lnTo>
                  <a:lnTo>
                    <a:pt x="7972" y="4164"/>
                  </a:lnTo>
                  <a:lnTo>
                    <a:pt x="8347" y="4223"/>
                  </a:lnTo>
                  <a:lnTo>
                    <a:pt x="9097" y="4401"/>
                  </a:lnTo>
                  <a:lnTo>
                    <a:pt x="9906" y="4598"/>
                  </a:lnTo>
                  <a:lnTo>
                    <a:pt x="10459" y="4737"/>
                  </a:lnTo>
                  <a:lnTo>
                    <a:pt x="10992" y="4894"/>
                  </a:lnTo>
                  <a:lnTo>
                    <a:pt x="11524" y="5052"/>
                  </a:lnTo>
                  <a:lnTo>
                    <a:pt x="11781" y="5111"/>
                  </a:lnTo>
                  <a:lnTo>
                    <a:pt x="12057" y="5171"/>
                  </a:lnTo>
                  <a:lnTo>
                    <a:pt x="12689" y="5269"/>
                  </a:lnTo>
                  <a:lnTo>
                    <a:pt x="14879" y="5664"/>
                  </a:lnTo>
                  <a:lnTo>
                    <a:pt x="16024" y="5861"/>
                  </a:lnTo>
                  <a:lnTo>
                    <a:pt x="16596" y="5940"/>
                  </a:lnTo>
                  <a:lnTo>
                    <a:pt x="17188" y="5999"/>
                  </a:lnTo>
                  <a:lnTo>
                    <a:pt x="17780" y="6019"/>
                  </a:lnTo>
                  <a:lnTo>
                    <a:pt x="18352" y="6019"/>
                  </a:lnTo>
                  <a:lnTo>
                    <a:pt x="18648" y="5980"/>
                  </a:lnTo>
                  <a:lnTo>
                    <a:pt x="18944" y="5940"/>
                  </a:lnTo>
                  <a:lnTo>
                    <a:pt x="19220" y="5901"/>
                  </a:lnTo>
                  <a:lnTo>
                    <a:pt x="19497" y="5822"/>
                  </a:lnTo>
                  <a:lnTo>
                    <a:pt x="19793" y="5723"/>
                  </a:lnTo>
                  <a:lnTo>
                    <a:pt x="20049" y="5625"/>
                  </a:lnTo>
                  <a:lnTo>
                    <a:pt x="20306" y="5486"/>
                  </a:lnTo>
                  <a:lnTo>
                    <a:pt x="20562" y="5348"/>
                  </a:lnTo>
                  <a:lnTo>
                    <a:pt x="20779" y="5171"/>
                  </a:lnTo>
                  <a:lnTo>
                    <a:pt x="20996" y="4993"/>
                  </a:lnTo>
                  <a:lnTo>
                    <a:pt x="21174" y="4776"/>
                  </a:lnTo>
                  <a:lnTo>
                    <a:pt x="21352" y="4559"/>
                  </a:lnTo>
                  <a:lnTo>
                    <a:pt x="21510" y="4342"/>
                  </a:lnTo>
                  <a:lnTo>
                    <a:pt x="21648" y="4085"/>
                  </a:lnTo>
                  <a:lnTo>
                    <a:pt x="21746" y="3829"/>
                  </a:lnTo>
                  <a:lnTo>
                    <a:pt x="21845" y="3572"/>
                  </a:lnTo>
                  <a:lnTo>
                    <a:pt x="21904" y="3296"/>
                  </a:lnTo>
                  <a:lnTo>
                    <a:pt x="21924" y="3000"/>
                  </a:lnTo>
                  <a:lnTo>
                    <a:pt x="21944" y="2704"/>
                  </a:lnTo>
                  <a:lnTo>
                    <a:pt x="21924" y="2408"/>
                  </a:lnTo>
                  <a:lnTo>
                    <a:pt x="21904" y="2230"/>
                  </a:lnTo>
                  <a:lnTo>
                    <a:pt x="21865" y="2053"/>
                  </a:lnTo>
                  <a:lnTo>
                    <a:pt x="21806" y="1895"/>
                  </a:lnTo>
                  <a:lnTo>
                    <a:pt x="21746" y="1737"/>
                  </a:lnTo>
                  <a:lnTo>
                    <a:pt x="21687" y="1579"/>
                  </a:lnTo>
                  <a:lnTo>
                    <a:pt x="21608" y="1461"/>
                  </a:lnTo>
                  <a:lnTo>
                    <a:pt x="21510" y="1323"/>
                  </a:lnTo>
                  <a:lnTo>
                    <a:pt x="21411" y="1204"/>
                  </a:lnTo>
                  <a:lnTo>
                    <a:pt x="21194" y="1007"/>
                  </a:lnTo>
                  <a:lnTo>
                    <a:pt x="20957" y="829"/>
                  </a:lnTo>
                  <a:lnTo>
                    <a:pt x="20681" y="671"/>
                  </a:lnTo>
                  <a:lnTo>
                    <a:pt x="20404" y="533"/>
                  </a:lnTo>
                  <a:lnTo>
                    <a:pt x="20089" y="435"/>
                  </a:lnTo>
                  <a:lnTo>
                    <a:pt x="19773" y="356"/>
                  </a:lnTo>
                  <a:lnTo>
                    <a:pt x="19438" y="277"/>
                  </a:lnTo>
                  <a:lnTo>
                    <a:pt x="19122" y="237"/>
                  </a:lnTo>
                  <a:lnTo>
                    <a:pt x="18451" y="158"/>
                  </a:lnTo>
                  <a:lnTo>
                    <a:pt x="17839" y="99"/>
                  </a:lnTo>
                  <a:lnTo>
                    <a:pt x="17050" y="40"/>
                  </a:lnTo>
                  <a:lnTo>
                    <a:pt x="16260" y="20"/>
                  </a:lnTo>
                  <a:lnTo>
                    <a:pt x="15491" y="0"/>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1"/>
            <p:cNvSpPr/>
            <p:nvPr/>
          </p:nvSpPr>
          <p:spPr>
            <a:xfrm>
              <a:off x="3648679" y="2664531"/>
              <a:ext cx="622211" cy="744420"/>
            </a:xfrm>
            <a:custGeom>
              <a:avLst/>
              <a:gdLst/>
              <a:ahLst/>
              <a:cxnLst/>
              <a:rect l="l" t="t" r="r" b="b"/>
              <a:pathLst>
                <a:path w="27529" h="32936" extrusionOk="0">
                  <a:moveTo>
                    <a:pt x="1500" y="1"/>
                  </a:moveTo>
                  <a:lnTo>
                    <a:pt x="1323" y="40"/>
                  </a:lnTo>
                  <a:lnTo>
                    <a:pt x="1165" y="80"/>
                  </a:lnTo>
                  <a:lnTo>
                    <a:pt x="1027" y="139"/>
                  </a:lnTo>
                  <a:lnTo>
                    <a:pt x="869" y="198"/>
                  </a:lnTo>
                  <a:lnTo>
                    <a:pt x="731" y="297"/>
                  </a:lnTo>
                  <a:lnTo>
                    <a:pt x="612" y="376"/>
                  </a:lnTo>
                  <a:lnTo>
                    <a:pt x="494" y="494"/>
                  </a:lnTo>
                  <a:lnTo>
                    <a:pt x="376" y="612"/>
                  </a:lnTo>
                  <a:lnTo>
                    <a:pt x="277" y="731"/>
                  </a:lnTo>
                  <a:lnTo>
                    <a:pt x="198" y="869"/>
                  </a:lnTo>
                  <a:lnTo>
                    <a:pt x="119" y="1027"/>
                  </a:lnTo>
                  <a:lnTo>
                    <a:pt x="60" y="1185"/>
                  </a:lnTo>
                  <a:lnTo>
                    <a:pt x="20" y="1342"/>
                  </a:lnTo>
                  <a:lnTo>
                    <a:pt x="1" y="1500"/>
                  </a:lnTo>
                  <a:lnTo>
                    <a:pt x="1" y="1678"/>
                  </a:lnTo>
                  <a:lnTo>
                    <a:pt x="1" y="31258"/>
                  </a:lnTo>
                  <a:lnTo>
                    <a:pt x="1" y="31416"/>
                  </a:lnTo>
                  <a:lnTo>
                    <a:pt x="20" y="31594"/>
                  </a:lnTo>
                  <a:lnTo>
                    <a:pt x="60" y="31752"/>
                  </a:lnTo>
                  <a:lnTo>
                    <a:pt x="119" y="31910"/>
                  </a:lnTo>
                  <a:lnTo>
                    <a:pt x="198" y="32048"/>
                  </a:lnTo>
                  <a:lnTo>
                    <a:pt x="277" y="32186"/>
                  </a:lnTo>
                  <a:lnTo>
                    <a:pt x="376" y="32324"/>
                  </a:lnTo>
                  <a:lnTo>
                    <a:pt x="494" y="32442"/>
                  </a:lnTo>
                  <a:lnTo>
                    <a:pt x="612" y="32541"/>
                  </a:lnTo>
                  <a:lnTo>
                    <a:pt x="731" y="32640"/>
                  </a:lnTo>
                  <a:lnTo>
                    <a:pt x="869" y="32719"/>
                  </a:lnTo>
                  <a:lnTo>
                    <a:pt x="1027" y="32798"/>
                  </a:lnTo>
                  <a:lnTo>
                    <a:pt x="1165" y="32857"/>
                  </a:lnTo>
                  <a:lnTo>
                    <a:pt x="1323" y="32896"/>
                  </a:lnTo>
                  <a:lnTo>
                    <a:pt x="1500" y="32916"/>
                  </a:lnTo>
                  <a:lnTo>
                    <a:pt x="1678" y="32936"/>
                  </a:lnTo>
                  <a:lnTo>
                    <a:pt x="27016" y="32936"/>
                  </a:lnTo>
                  <a:lnTo>
                    <a:pt x="27114" y="32916"/>
                  </a:lnTo>
                  <a:lnTo>
                    <a:pt x="27213" y="32896"/>
                  </a:lnTo>
                  <a:lnTo>
                    <a:pt x="27312" y="32837"/>
                  </a:lnTo>
                  <a:lnTo>
                    <a:pt x="27371" y="32778"/>
                  </a:lnTo>
                  <a:lnTo>
                    <a:pt x="27450" y="32699"/>
                  </a:lnTo>
                  <a:lnTo>
                    <a:pt x="27489" y="32620"/>
                  </a:lnTo>
                  <a:lnTo>
                    <a:pt x="27509" y="32521"/>
                  </a:lnTo>
                  <a:lnTo>
                    <a:pt x="27529" y="32423"/>
                  </a:lnTo>
                  <a:lnTo>
                    <a:pt x="27529" y="1382"/>
                  </a:lnTo>
                  <a:lnTo>
                    <a:pt x="27529" y="1244"/>
                  </a:lnTo>
                  <a:lnTo>
                    <a:pt x="27509" y="1106"/>
                  </a:lnTo>
                  <a:lnTo>
                    <a:pt x="27470" y="968"/>
                  </a:lnTo>
                  <a:lnTo>
                    <a:pt x="27410" y="849"/>
                  </a:lnTo>
                  <a:lnTo>
                    <a:pt x="27371" y="731"/>
                  </a:lnTo>
                  <a:lnTo>
                    <a:pt x="27292" y="612"/>
                  </a:lnTo>
                  <a:lnTo>
                    <a:pt x="27213" y="494"/>
                  </a:lnTo>
                  <a:lnTo>
                    <a:pt x="27134" y="395"/>
                  </a:lnTo>
                  <a:lnTo>
                    <a:pt x="27035" y="316"/>
                  </a:lnTo>
                  <a:lnTo>
                    <a:pt x="26917" y="237"/>
                  </a:lnTo>
                  <a:lnTo>
                    <a:pt x="26799" y="158"/>
                  </a:lnTo>
                  <a:lnTo>
                    <a:pt x="26680" y="99"/>
                  </a:lnTo>
                  <a:lnTo>
                    <a:pt x="26562" y="60"/>
                  </a:lnTo>
                  <a:lnTo>
                    <a:pt x="26424" y="20"/>
                  </a:lnTo>
                  <a:lnTo>
                    <a:pt x="262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1"/>
            <p:cNvSpPr/>
            <p:nvPr/>
          </p:nvSpPr>
          <p:spPr>
            <a:xfrm>
              <a:off x="3648679" y="2664531"/>
              <a:ext cx="252465" cy="744420"/>
            </a:xfrm>
            <a:custGeom>
              <a:avLst/>
              <a:gdLst/>
              <a:ahLst/>
              <a:cxnLst/>
              <a:rect l="l" t="t" r="r" b="b"/>
              <a:pathLst>
                <a:path w="11170" h="32936" extrusionOk="0">
                  <a:moveTo>
                    <a:pt x="1362" y="1"/>
                  </a:moveTo>
                  <a:lnTo>
                    <a:pt x="1204" y="40"/>
                  </a:lnTo>
                  <a:lnTo>
                    <a:pt x="1066" y="60"/>
                  </a:lnTo>
                  <a:lnTo>
                    <a:pt x="928" y="119"/>
                  </a:lnTo>
                  <a:lnTo>
                    <a:pt x="790" y="178"/>
                  </a:lnTo>
                  <a:lnTo>
                    <a:pt x="672" y="257"/>
                  </a:lnTo>
                  <a:lnTo>
                    <a:pt x="553" y="356"/>
                  </a:lnTo>
                  <a:lnTo>
                    <a:pt x="435" y="454"/>
                  </a:lnTo>
                  <a:lnTo>
                    <a:pt x="336" y="553"/>
                  </a:lnTo>
                  <a:lnTo>
                    <a:pt x="257" y="672"/>
                  </a:lnTo>
                  <a:lnTo>
                    <a:pt x="178" y="810"/>
                  </a:lnTo>
                  <a:lnTo>
                    <a:pt x="119" y="928"/>
                  </a:lnTo>
                  <a:lnTo>
                    <a:pt x="60" y="1066"/>
                  </a:lnTo>
                  <a:lnTo>
                    <a:pt x="20" y="1224"/>
                  </a:lnTo>
                  <a:lnTo>
                    <a:pt x="1" y="1382"/>
                  </a:lnTo>
                  <a:lnTo>
                    <a:pt x="1" y="1520"/>
                  </a:lnTo>
                  <a:lnTo>
                    <a:pt x="1" y="32423"/>
                  </a:lnTo>
                  <a:lnTo>
                    <a:pt x="1" y="32521"/>
                  </a:lnTo>
                  <a:lnTo>
                    <a:pt x="40" y="32620"/>
                  </a:lnTo>
                  <a:lnTo>
                    <a:pt x="80" y="32699"/>
                  </a:lnTo>
                  <a:lnTo>
                    <a:pt x="139" y="32778"/>
                  </a:lnTo>
                  <a:lnTo>
                    <a:pt x="218" y="32837"/>
                  </a:lnTo>
                  <a:lnTo>
                    <a:pt x="297" y="32896"/>
                  </a:lnTo>
                  <a:lnTo>
                    <a:pt x="395" y="32916"/>
                  </a:lnTo>
                  <a:lnTo>
                    <a:pt x="494" y="32936"/>
                  </a:lnTo>
                  <a:lnTo>
                    <a:pt x="10657" y="32936"/>
                  </a:lnTo>
                  <a:lnTo>
                    <a:pt x="10755" y="32916"/>
                  </a:lnTo>
                  <a:lnTo>
                    <a:pt x="10854" y="32896"/>
                  </a:lnTo>
                  <a:lnTo>
                    <a:pt x="10933" y="32837"/>
                  </a:lnTo>
                  <a:lnTo>
                    <a:pt x="11012" y="32778"/>
                  </a:lnTo>
                  <a:lnTo>
                    <a:pt x="11071" y="32699"/>
                  </a:lnTo>
                  <a:lnTo>
                    <a:pt x="11130" y="32620"/>
                  </a:lnTo>
                  <a:lnTo>
                    <a:pt x="11150" y="32521"/>
                  </a:lnTo>
                  <a:lnTo>
                    <a:pt x="11170" y="32423"/>
                  </a:lnTo>
                  <a:lnTo>
                    <a:pt x="11170" y="1520"/>
                  </a:lnTo>
                  <a:lnTo>
                    <a:pt x="11150" y="1382"/>
                  </a:lnTo>
                  <a:lnTo>
                    <a:pt x="11130" y="1224"/>
                  </a:lnTo>
                  <a:lnTo>
                    <a:pt x="11091" y="1066"/>
                  </a:lnTo>
                  <a:lnTo>
                    <a:pt x="11051" y="928"/>
                  </a:lnTo>
                  <a:lnTo>
                    <a:pt x="10972" y="810"/>
                  </a:lnTo>
                  <a:lnTo>
                    <a:pt x="10913" y="672"/>
                  </a:lnTo>
                  <a:lnTo>
                    <a:pt x="10815" y="553"/>
                  </a:lnTo>
                  <a:lnTo>
                    <a:pt x="10716" y="454"/>
                  </a:lnTo>
                  <a:lnTo>
                    <a:pt x="10617" y="356"/>
                  </a:lnTo>
                  <a:lnTo>
                    <a:pt x="10499" y="257"/>
                  </a:lnTo>
                  <a:lnTo>
                    <a:pt x="10361" y="178"/>
                  </a:lnTo>
                  <a:lnTo>
                    <a:pt x="10223" y="119"/>
                  </a:lnTo>
                  <a:lnTo>
                    <a:pt x="10084" y="60"/>
                  </a:lnTo>
                  <a:lnTo>
                    <a:pt x="9946" y="40"/>
                  </a:lnTo>
                  <a:lnTo>
                    <a:pt x="978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1"/>
            <p:cNvSpPr/>
            <p:nvPr/>
          </p:nvSpPr>
          <p:spPr>
            <a:xfrm>
              <a:off x="2909161" y="2699769"/>
              <a:ext cx="500906" cy="698041"/>
            </a:xfrm>
            <a:custGeom>
              <a:avLst/>
              <a:gdLst/>
              <a:ahLst/>
              <a:cxnLst/>
              <a:rect l="l" t="t" r="r" b="b"/>
              <a:pathLst>
                <a:path w="22162" h="30884" extrusionOk="0">
                  <a:moveTo>
                    <a:pt x="15176" y="1"/>
                  </a:moveTo>
                  <a:lnTo>
                    <a:pt x="14880" y="40"/>
                  </a:lnTo>
                  <a:lnTo>
                    <a:pt x="14564" y="79"/>
                  </a:lnTo>
                  <a:lnTo>
                    <a:pt x="14268" y="119"/>
                  </a:lnTo>
                  <a:lnTo>
                    <a:pt x="13952" y="198"/>
                  </a:lnTo>
                  <a:lnTo>
                    <a:pt x="13656" y="277"/>
                  </a:lnTo>
                  <a:lnTo>
                    <a:pt x="13380" y="395"/>
                  </a:lnTo>
                  <a:lnTo>
                    <a:pt x="13104" y="514"/>
                  </a:lnTo>
                  <a:lnTo>
                    <a:pt x="12827" y="652"/>
                  </a:lnTo>
                  <a:lnTo>
                    <a:pt x="12551" y="790"/>
                  </a:lnTo>
                  <a:lnTo>
                    <a:pt x="12294" y="967"/>
                  </a:lnTo>
                  <a:lnTo>
                    <a:pt x="12038" y="1165"/>
                  </a:lnTo>
                  <a:lnTo>
                    <a:pt x="11762" y="1402"/>
                  </a:lnTo>
                  <a:lnTo>
                    <a:pt x="11505" y="1638"/>
                  </a:lnTo>
                  <a:lnTo>
                    <a:pt x="11268" y="1895"/>
                  </a:lnTo>
                  <a:lnTo>
                    <a:pt x="11012" y="2171"/>
                  </a:lnTo>
                  <a:lnTo>
                    <a:pt x="10795" y="2448"/>
                  </a:lnTo>
                  <a:lnTo>
                    <a:pt x="10578" y="2744"/>
                  </a:lnTo>
                  <a:lnTo>
                    <a:pt x="10163" y="3336"/>
                  </a:lnTo>
                  <a:lnTo>
                    <a:pt x="9788" y="3947"/>
                  </a:lnTo>
                  <a:lnTo>
                    <a:pt x="9413" y="4579"/>
                  </a:lnTo>
                  <a:lnTo>
                    <a:pt x="9078" y="5230"/>
                  </a:lnTo>
                  <a:lnTo>
                    <a:pt x="8762" y="5881"/>
                  </a:lnTo>
                  <a:lnTo>
                    <a:pt x="7420" y="8624"/>
                  </a:lnTo>
                  <a:lnTo>
                    <a:pt x="6769" y="10025"/>
                  </a:lnTo>
                  <a:lnTo>
                    <a:pt x="6098" y="11426"/>
                  </a:lnTo>
                  <a:lnTo>
                    <a:pt x="5467" y="12867"/>
                  </a:lnTo>
                  <a:lnTo>
                    <a:pt x="4835" y="14307"/>
                  </a:lnTo>
                  <a:lnTo>
                    <a:pt x="4204" y="15768"/>
                  </a:lnTo>
                  <a:lnTo>
                    <a:pt x="3612" y="17228"/>
                  </a:lnTo>
                  <a:lnTo>
                    <a:pt x="3039" y="18708"/>
                  </a:lnTo>
                  <a:lnTo>
                    <a:pt x="2507" y="20188"/>
                  </a:lnTo>
                  <a:lnTo>
                    <a:pt x="1994" y="21668"/>
                  </a:lnTo>
                  <a:lnTo>
                    <a:pt x="1500" y="23168"/>
                  </a:lnTo>
                  <a:lnTo>
                    <a:pt x="1066" y="24648"/>
                  </a:lnTo>
                  <a:lnTo>
                    <a:pt x="671" y="26147"/>
                  </a:lnTo>
                  <a:lnTo>
                    <a:pt x="316" y="27647"/>
                  </a:lnTo>
                  <a:lnTo>
                    <a:pt x="158" y="28397"/>
                  </a:lnTo>
                  <a:lnTo>
                    <a:pt x="0" y="29127"/>
                  </a:lnTo>
                  <a:lnTo>
                    <a:pt x="336" y="29265"/>
                  </a:lnTo>
                  <a:lnTo>
                    <a:pt x="731" y="29403"/>
                  </a:lnTo>
                  <a:lnTo>
                    <a:pt x="1145" y="29522"/>
                  </a:lnTo>
                  <a:lnTo>
                    <a:pt x="1599" y="29621"/>
                  </a:lnTo>
                  <a:lnTo>
                    <a:pt x="2605" y="29838"/>
                  </a:lnTo>
                  <a:lnTo>
                    <a:pt x="3651" y="30015"/>
                  </a:lnTo>
                  <a:lnTo>
                    <a:pt x="4737" y="30213"/>
                  </a:lnTo>
                  <a:lnTo>
                    <a:pt x="5763" y="30410"/>
                  </a:lnTo>
                  <a:lnTo>
                    <a:pt x="6730" y="30607"/>
                  </a:lnTo>
                  <a:lnTo>
                    <a:pt x="7164" y="30726"/>
                  </a:lnTo>
                  <a:lnTo>
                    <a:pt x="7558" y="30844"/>
                  </a:lnTo>
                  <a:lnTo>
                    <a:pt x="7657" y="30864"/>
                  </a:lnTo>
                  <a:lnTo>
                    <a:pt x="7756" y="30883"/>
                  </a:lnTo>
                  <a:lnTo>
                    <a:pt x="7854" y="30864"/>
                  </a:lnTo>
                  <a:lnTo>
                    <a:pt x="7953" y="30844"/>
                  </a:lnTo>
                  <a:lnTo>
                    <a:pt x="8032" y="30785"/>
                  </a:lnTo>
                  <a:lnTo>
                    <a:pt x="8111" y="30726"/>
                  </a:lnTo>
                  <a:lnTo>
                    <a:pt x="8190" y="30666"/>
                  </a:lnTo>
                  <a:lnTo>
                    <a:pt x="8249" y="30587"/>
                  </a:lnTo>
                  <a:lnTo>
                    <a:pt x="9650" y="28180"/>
                  </a:lnTo>
                  <a:lnTo>
                    <a:pt x="10696" y="26424"/>
                  </a:lnTo>
                  <a:lnTo>
                    <a:pt x="11900" y="24450"/>
                  </a:lnTo>
                  <a:lnTo>
                    <a:pt x="13182" y="22339"/>
                  </a:lnTo>
                  <a:lnTo>
                    <a:pt x="14505" y="20227"/>
                  </a:lnTo>
                  <a:lnTo>
                    <a:pt x="15176" y="19201"/>
                  </a:lnTo>
                  <a:lnTo>
                    <a:pt x="15827" y="18215"/>
                  </a:lnTo>
                  <a:lnTo>
                    <a:pt x="16458" y="17287"/>
                  </a:lnTo>
                  <a:lnTo>
                    <a:pt x="17070" y="16419"/>
                  </a:lnTo>
                  <a:lnTo>
                    <a:pt x="17859" y="15314"/>
                  </a:lnTo>
                  <a:lnTo>
                    <a:pt x="18708" y="14130"/>
                  </a:lnTo>
                  <a:lnTo>
                    <a:pt x="19122" y="13518"/>
                  </a:lnTo>
                  <a:lnTo>
                    <a:pt x="19537" y="12906"/>
                  </a:lnTo>
                  <a:lnTo>
                    <a:pt x="19931" y="12255"/>
                  </a:lnTo>
                  <a:lnTo>
                    <a:pt x="20326" y="11604"/>
                  </a:lnTo>
                  <a:lnTo>
                    <a:pt x="20681" y="10953"/>
                  </a:lnTo>
                  <a:lnTo>
                    <a:pt x="21017" y="10282"/>
                  </a:lnTo>
                  <a:lnTo>
                    <a:pt x="21313" y="9591"/>
                  </a:lnTo>
                  <a:lnTo>
                    <a:pt x="21589" y="8920"/>
                  </a:lnTo>
                  <a:lnTo>
                    <a:pt x="21806" y="8229"/>
                  </a:lnTo>
                  <a:lnTo>
                    <a:pt x="21885" y="7894"/>
                  </a:lnTo>
                  <a:lnTo>
                    <a:pt x="21984" y="7539"/>
                  </a:lnTo>
                  <a:lnTo>
                    <a:pt x="22043" y="7203"/>
                  </a:lnTo>
                  <a:lnTo>
                    <a:pt x="22082" y="6848"/>
                  </a:lnTo>
                  <a:lnTo>
                    <a:pt x="22122" y="6513"/>
                  </a:lnTo>
                  <a:lnTo>
                    <a:pt x="22141" y="6157"/>
                  </a:lnTo>
                  <a:lnTo>
                    <a:pt x="22161" y="5881"/>
                  </a:lnTo>
                  <a:lnTo>
                    <a:pt x="22141" y="5585"/>
                  </a:lnTo>
                  <a:lnTo>
                    <a:pt x="22122" y="5309"/>
                  </a:lnTo>
                  <a:lnTo>
                    <a:pt x="22063" y="5033"/>
                  </a:lnTo>
                  <a:lnTo>
                    <a:pt x="22023" y="4756"/>
                  </a:lnTo>
                  <a:lnTo>
                    <a:pt x="21944" y="4500"/>
                  </a:lnTo>
                  <a:lnTo>
                    <a:pt x="21865" y="4224"/>
                  </a:lnTo>
                  <a:lnTo>
                    <a:pt x="21767" y="3967"/>
                  </a:lnTo>
                  <a:lnTo>
                    <a:pt x="21648" y="3730"/>
                  </a:lnTo>
                  <a:lnTo>
                    <a:pt x="21530" y="3474"/>
                  </a:lnTo>
                  <a:lnTo>
                    <a:pt x="21392" y="3237"/>
                  </a:lnTo>
                  <a:lnTo>
                    <a:pt x="21253" y="3020"/>
                  </a:lnTo>
                  <a:lnTo>
                    <a:pt x="21096" y="2783"/>
                  </a:lnTo>
                  <a:lnTo>
                    <a:pt x="20938" y="2566"/>
                  </a:lnTo>
                  <a:lnTo>
                    <a:pt x="20760" y="2369"/>
                  </a:lnTo>
                  <a:lnTo>
                    <a:pt x="20583" y="2171"/>
                  </a:lnTo>
                  <a:lnTo>
                    <a:pt x="20188" y="1777"/>
                  </a:lnTo>
                  <a:lnTo>
                    <a:pt x="19754" y="1441"/>
                  </a:lnTo>
                  <a:lnTo>
                    <a:pt x="19300" y="1125"/>
                  </a:lnTo>
                  <a:lnTo>
                    <a:pt x="18826" y="829"/>
                  </a:lnTo>
                  <a:lnTo>
                    <a:pt x="18333" y="593"/>
                  </a:lnTo>
                  <a:lnTo>
                    <a:pt x="17800" y="395"/>
                  </a:lnTo>
                  <a:lnTo>
                    <a:pt x="17287" y="237"/>
                  </a:lnTo>
                  <a:lnTo>
                    <a:pt x="16734" y="119"/>
                  </a:lnTo>
                  <a:lnTo>
                    <a:pt x="16438" y="60"/>
                  </a:lnTo>
                  <a:lnTo>
                    <a:pt x="16123" y="20"/>
                  </a:lnTo>
                  <a:lnTo>
                    <a:pt x="1580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1"/>
            <p:cNvSpPr/>
            <p:nvPr/>
          </p:nvSpPr>
          <p:spPr>
            <a:xfrm>
              <a:off x="3787845" y="2198867"/>
              <a:ext cx="379126" cy="297962"/>
            </a:xfrm>
            <a:custGeom>
              <a:avLst/>
              <a:gdLst/>
              <a:ahLst/>
              <a:cxnLst/>
              <a:rect l="l" t="t" r="r" b="b"/>
              <a:pathLst>
                <a:path w="16774" h="13183" extrusionOk="0">
                  <a:moveTo>
                    <a:pt x="4046" y="1"/>
                  </a:moveTo>
                  <a:lnTo>
                    <a:pt x="3434" y="21"/>
                  </a:lnTo>
                  <a:lnTo>
                    <a:pt x="2822" y="60"/>
                  </a:lnTo>
                  <a:lnTo>
                    <a:pt x="2388" y="100"/>
                  </a:lnTo>
                  <a:lnTo>
                    <a:pt x="2171" y="139"/>
                  </a:lnTo>
                  <a:lnTo>
                    <a:pt x="1954" y="178"/>
                  </a:lnTo>
                  <a:lnTo>
                    <a:pt x="1737" y="238"/>
                  </a:lnTo>
                  <a:lnTo>
                    <a:pt x="1540" y="317"/>
                  </a:lnTo>
                  <a:lnTo>
                    <a:pt x="1342" y="415"/>
                  </a:lnTo>
                  <a:lnTo>
                    <a:pt x="1165" y="534"/>
                  </a:lnTo>
                  <a:lnTo>
                    <a:pt x="1066" y="613"/>
                  </a:lnTo>
                  <a:lnTo>
                    <a:pt x="908" y="770"/>
                  </a:lnTo>
                  <a:lnTo>
                    <a:pt x="770" y="948"/>
                  </a:lnTo>
                  <a:lnTo>
                    <a:pt x="632" y="1145"/>
                  </a:lnTo>
                  <a:lnTo>
                    <a:pt x="533" y="1343"/>
                  </a:lnTo>
                  <a:lnTo>
                    <a:pt x="454" y="1560"/>
                  </a:lnTo>
                  <a:lnTo>
                    <a:pt x="375" y="1797"/>
                  </a:lnTo>
                  <a:lnTo>
                    <a:pt x="257" y="2250"/>
                  </a:lnTo>
                  <a:lnTo>
                    <a:pt x="178" y="2625"/>
                  </a:lnTo>
                  <a:lnTo>
                    <a:pt x="99" y="3040"/>
                  </a:lnTo>
                  <a:lnTo>
                    <a:pt x="20" y="3454"/>
                  </a:lnTo>
                  <a:lnTo>
                    <a:pt x="0" y="3908"/>
                  </a:lnTo>
                  <a:lnTo>
                    <a:pt x="0" y="4322"/>
                  </a:lnTo>
                  <a:lnTo>
                    <a:pt x="20" y="4540"/>
                  </a:lnTo>
                  <a:lnTo>
                    <a:pt x="40" y="4757"/>
                  </a:lnTo>
                  <a:lnTo>
                    <a:pt x="79" y="4954"/>
                  </a:lnTo>
                  <a:lnTo>
                    <a:pt x="158" y="5132"/>
                  </a:lnTo>
                  <a:lnTo>
                    <a:pt x="237" y="5329"/>
                  </a:lnTo>
                  <a:lnTo>
                    <a:pt x="336" y="5487"/>
                  </a:lnTo>
                  <a:lnTo>
                    <a:pt x="454" y="5684"/>
                  </a:lnTo>
                  <a:lnTo>
                    <a:pt x="612" y="5842"/>
                  </a:lnTo>
                  <a:lnTo>
                    <a:pt x="770" y="6000"/>
                  </a:lnTo>
                  <a:lnTo>
                    <a:pt x="948" y="6158"/>
                  </a:lnTo>
                  <a:lnTo>
                    <a:pt x="1323" y="6434"/>
                  </a:lnTo>
                  <a:lnTo>
                    <a:pt x="1698" y="6690"/>
                  </a:lnTo>
                  <a:lnTo>
                    <a:pt x="2862" y="7440"/>
                  </a:lnTo>
                  <a:lnTo>
                    <a:pt x="4046" y="8171"/>
                  </a:lnTo>
                  <a:lnTo>
                    <a:pt x="5230" y="8881"/>
                  </a:lnTo>
                  <a:lnTo>
                    <a:pt x="6434" y="9591"/>
                  </a:lnTo>
                  <a:lnTo>
                    <a:pt x="7637" y="10282"/>
                  </a:lnTo>
                  <a:lnTo>
                    <a:pt x="8841" y="10953"/>
                  </a:lnTo>
                  <a:lnTo>
                    <a:pt x="10065" y="11624"/>
                  </a:lnTo>
                  <a:lnTo>
                    <a:pt x="11288" y="12275"/>
                  </a:lnTo>
                  <a:lnTo>
                    <a:pt x="11781" y="12512"/>
                  </a:lnTo>
                  <a:lnTo>
                    <a:pt x="12275" y="12749"/>
                  </a:lnTo>
                  <a:lnTo>
                    <a:pt x="12768" y="12946"/>
                  </a:lnTo>
                  <a:lnTo>
                    <a:pt x="13025" y="13025"/>
                  </a:lnTo>
                  <a:lnTo>
                    <a:pt x="13281" y="13104"/>
                  </a:lnTo>
                  <a:lnTo>
                    <a:pt x="13557" y="13143"/>
                  </a:lnTo>
                  <a:lnTo>
                    <a:pt x="13814" y="13183"/>
                  </a:lnTo>
                  <a:lnTo>
                    <a:pt x="14090" y="13183"/>
                  </a:lnTo>
                  <a:lnTo>
                    <a:pt x="14366" y="13163"/>
                  </a:lnTo>
                  <a:lnTo>
                    <a:pt x="14643" y="13124"/>
                  </a:lnTo>
                  <a:lnTo>
                    <a:pt x="14899" y="13064"/>
                  </a:lnTo>
                  <a:lnTo>
                    <a:pt x="15136" y="12985"/>
                  </a:lnTo>
                  <a:lnTo>
                    <a:pt x="15393" y="12847"/>
                  </a:lnTo>
                  <a:lnTo>
                    <a:pt x="15590" y="12729"/>
                  </a:lnTo>
                  <a:lnTo>
                    <a:pt x="15767" y="12571"/>
                  </a:lnTo>
                  <a:lnTo>
                    <a:pt x="15925" y="12413"/>
                  </a:lnTo>
                  <a:lnTo>
                    <a:pt x="16083" y="12236"/>
                  </a:lnTo>
                  <a:lnTo>
                    <a:pt x="16202" y="12038"/>
                  </a:lnTo>
                  <a:lnTo>
                    <a:pt x="16320" y="11821"/>
                  </a:lnTo>
                  <a:lnTo>
                    <a:pt x="16419" y="11604"/>
                  </a:lnTo>
                  <a:lnTo>
                    <a:pt x="16517" y="11387"/>
                  </a:lnTo>
                  <a:lnTo>
                    <a:pt x="16577" y="11150"/>
                  </a:lnTo>
                  <a:lnTo>
                    <a:pt x="16636" y="10913"/>
                  </a:lnTo>
                  <a:lnTo>
                    <a:pt x="16695" y="10677"/>
                  </a:lnTo>
                  <a:lnTo>
                    <a:pt x="16734" y="10420"/>
                  </a:lnTo>
                  <a:lnTo>
                    <a:pt x="16774" y="9927"/>
                  </a:lnTo>
                  <a:lnTo>
                    <a:pt x="16774" y="9433"/>
                  </a:lnTo>
                  <a:lnTo>
                    <a:pt x="16734" y="8861"/>
                  </a:lnTo>
                  <a:lnTo>
                    <a:pt x="16675" y="8309"/>
                  </a:lnTo>
                  <a:lnTo>
                    <a:pt x="16577" y="7736"/>
                  </a:lnTo>
                  <a:lnTo>
                    <a:pt x="16438" y="7164"/>
                  </a:lnTo>
                  <a:lnTo>
                    <a:pt x="16261" y="6631"/>
                  </a:lnTo>
                  <a:lnTo>
                    <a:pt x="16063" y="6079"/>
                  </a:lnTo>
                  <a:lnTo>
                    <a:pt x="15827" y="5546"/>
                  </a:lnTo>
                  <a:lnTo>
                    <a:pt x="15570" y="5033"/>
                  </a:lnTo>
                  <a:lnTo>
                    <a:pt x="15274" y="4540"/>
                  </a:lnTo>
                  <a:lnTo>
                    <a:pt x="14939" y="4086"/>
                  </a:lnTo>
                  <a:lnTo>
                    <a:pt x="14583" y="3632"/>
                  </a:lnTo>
                  <a:lnTo>
                    <a:pt x="14189" y="3217"/>
                  </a:lnTo>
                  <a:lnTo>
                    <a:pt x="13774" y="2842"/>
                  </a:lnTo>
                  <a:lnTo>
                    <a:pt x="13321" y="2487"/>
                  </a:lnTo>
                  <a:lnTo>
                    <a:pt x="13084" y="2329"/>
                  </a:lnTo>
                  <a:lnTo>
                    <a:pt x="12847" y="2172"/>
                  </a:lnTo>
                  <a:lnTo>
                    <a:pt x="12590" y="2033"/>
                  </a:lnTo>
                  <a:lnTo>
                    <a:pt x="12334" y="1895"/>
                  </a:lnTo>
                  <a:lnTo>
                    <a:pt x="11781" y="1639"/>
                  </a:lnTo>
                  <a:lnTo>
                    <a:pt x="11209" y="1402"/>
                  </a:lnTo>
                  <a:lnTo>
                    <a:pt x="10637" y="1185"/>
                  </a:lnTo>
                  <a:lnTo>
                    <a:pt x="10065" y="968"/>
                  </a:lnTo>
                  <a:lnTo>
                    <a:pt x="9473" y="790"/>
                  </a:lnTo>
                  <a:lnTo>
                    <a:pt x="8880" y="632"/>
                  </a:lnTo>
                  <a:lnTo>
                    <a:pt x="8288" y="474"/>
                  </a:lnTo>
                  <a:lnTo>
                    <a:pt x="7696" y="356"/>
                  </a:lnTo>
                  <a:lnTo>
                    <a:pt x="7085" y="238"/>
                  </a:lnTo>
                  <a:lnTo>
                    <a:pt x="6493" y="159"/>
                  </a:lnTo>
                  <a:lnTo>
                    <a:pt x="5881" y="80"/>
                  </a:lnTo>
                  <a:lnTo>
                    <a:pt x="5269" y="40"/>
                  </a:lnTo>
                  <a:lnTo>
                    <a:pt x="4658" y="21"/>
                  </a:lnTo>
                  <a:lnTo>
                    <a:pt x="404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1"/>
            <p:cNvSpPr/>
            <p:nvPr/>
          </p:nvSpPr>
          <p:spPr>
            <a:xfrm>
              <a:off x="3801226" y="1913868"/>
              <a:ext cx="210990" cy="356389"/>
            </a:xfrm>
            <a:custGeom>
              <a:avLst/>
              <a:gdLst/>
              <a:ahLst/>
              <a:cxnLst/>
              <a:rect l="l" t="t" r="r" b="b"/>
              <a:pathLst>
                <a:path w="9335" h="15768" extrusionOk="0">
                  <a:moveTo>
                    <a:pt x="2566" y="0"/>
                  </a:moveTo>
                  <a:lnTo>
                    <a:pt x="2408" y="20"/>
                  </a:lnTo>
                  <a:lnTo>
                    <a:pt x="2250" y="40"/>
                  </a:lnTo>
                  <a:lnTo>
                    <a:pt x="2072" y="79"/>
                  </a:lnTo>
                  <a:lnTo>
                    <a:pt x="1934" y="138"/>
                  </a:lnTo>
                  <a:lnTo>
                    <a:pt x="1776" y="197"/>
                  </a:lnTo>
                  <a:lnTo>
                    <a:pt x="1638" y="276"/>
                  </a:lnTo>
                  <a:lnTo>
                    <a:pt x="1520" y="395"/>
                  </a:lnTo>
                  <a:lnTo>
                    <a:pt x="1402" y="513"/>
                  </a:lnTo>
                  <a:lnTo>
                    <a:pt x="1323" y="592"/>
                  </a:lnTo>
                  <a:lnTo>
                    <a:pt x="1204" y="671"/>
                  </a:lnTo>
                  <a:lnTo>
                    <a:pt x="908" y="809"/>
                  </a:lnTo>
                  <a:lnTo>
                    <a:pt x="770" y="888"/>
                  </a:lnTo>
                  <a:lnTo>
                    <a:pt x="652" y="967"/>
                  </a:lnTo>
                  <a:lnTo>
                    <a:pt x="553" y="1046"/>
                  </a:lnTo>
                  <a:lnTo>
                    <a:pt x="514" y="1105"/>
                  </a:lnTo>
                  <a:lnTo>
                    <a:pt x="494" y="1145"/>
                  </a:lnTo>
                  <a:lnTo>
                    <a:pt x="375" y="1618"/>
                  </a:lnTo>
                  <a:lnTo>
                    <a:pt x="277" y="2092"/>
                  </a:lnTo>
                  <a:lnTo>
                    <a:pt x="198" y="2565"/>
                  </a:lnTo>
                  <a:lnTo>
                    <a:pt x="119" y="3059"/>
                  </a:lnTo>
                  <a:lnTo>
                    <a:pt x="60" y="3552"/>
                  </a:lnTo>
                  <a:lnTo>
                    <a:pt x="20" y="4045"/>
                  </a:lnTo>
                  <a:lnTo>
                    <a:pt x="0" y="4559"/>
                  </a:lnTo>
                  <a:lnTo>
                    <a:pt x="20" y="5052"/>
                  </a:lnTo>
                  <a:lnTo>
                    <a:pt x="40" y="5545"/>
                  </a:lnTo>
                  <a:lnTo>
                    <a:pt x="99" y="6058"/>
                  </a:lnTo>
                  <a:lnTo>
                    <a:pt x="198" y="6532"/>
                  </a:lnTo>
                  <a:lnTo>
                    <a:pt x="316" y="7025"/>
                  </a:lnTo>
                  <a:lnTo>
                    <a:pt x="454" y="7499"/>
                  </a:lnTo>
                  <a:lnTo>
                    <a:pt x="652" y="7953"/>
                  </a:lnTo>
                  <a:lnTo>
                    <a:pt x="869" y="8407"/>
                  </a:lnTo>
                  <a:lnTo>
                    <a:pt x="1125" y="8841"/>
                  </a:lnTo>
                  <a:lnTo>
                    <a:pt x="1283" y="9038"/>
                  </a:lnTo>
                  <a:lnTo>
                    <a:pt x="1421" y="9196"/>
                  </a:lnTo>
                  <a:lnTo>
                    <a:pt x="1698" y="9492"/>
                  </a:lnTo>
                  <a:lnTo>
                    <a:pt x="1816" y="9630"/>
                  </a:lnTo>
                  <a:lnTo>
                    <a:pt x="1915" y="9788"/>
                  </a:lnTo>
                  <a:lnTo>
                    <a:pt x="2013" y="9985"/>
                  </a:lnTo>
                  <a:lnTo>
                    <a:pt x="2072" y="10222"/>
                  </a:lnTo>
                  <a:lnTo>
                    <a:pt x="2092" y="10459"/>
                  </a:lnTo>
                  <a:lnTo>
                    <a:pt x="2112" y="10696"/>
                  </a:lnTo>
                  <a:lnTo>
                    <a:pt x="2112" y="10952"/>
                  </a:lnTo>
                  <a:lnTo>
                    <a:pt x="2072" y="11189"/>
                  </a:lnTo>
                  <a:lnTo>
                    <a:pt x="2033" y="11426"/>
                  </a:lnTo>
                  <a:lnTo>
                    <a:pt x="1974" y="11643"/>
                  </a:lnTo>
                  <a:lnTo>
                    <a:pt x="1895" y="11880"/>
                  </a:lnTo>
                  <a:lnTo>
                    <a:pt x="1816" y="12097"/>
                  </a:lnTo>
                  <a:lnTo>
                    <a:pt x="1698" y="12314"/>
                  </a:lnTo>
                  <a:lnTo>
                    <a:pt x="1579" y="12491"/>
                  </a:lnTo>
                  <a:lnTo>
                    <a:pt x="1500" y="12570"/>
                  </a:lnTo>
                  <a:lnTo>
                    <a:pt x="1441" y="12630"/>
                  </a:lnTo>
                  <a:lnTo>
                    <a:pt x="1342" y="12689"/>
                  </a:lnTo>
                  <a:lnTo>
                    <a:pt x="1244" y="12748"/>
                  </a:lnTo>
                  <a:lnTo>
                    <a:pt x="1046" y="12787"/>
                  </a:lnTo>
                  <a:lnTo>
                    <a:pt x="691" y="12847"/>
                  </a:lnTo>
                  <a:lnTo>
                    <a:pt x="119" y="12926"/>
                  </a:lnTo>
                  <a:lnTo>
                    <a:pt x="454" y="13458"/>
                  </a:lnTo>
                  <a:lnTo>
                    <a:pt x="632" y="13695"/>
                  </a:lnTo>
                  <a:lnTo>
                    <a:pt x="810" y="13952"/>
                  </a:lnTo>
                  <a:lnTo>
                    <a:pt x="1007" y="14189"/>
                  </a:lnTo>
                  <a:lnTo>
                    <a:pt x="1224" y="14425"/>
                  </a:lnTo>
                  <a:lnTo>
                    <a:pt x="1441" y="14642"/>
                  </a:lnTo>
                  <a:lnTo>
                    <a:pt x="1678" y="14840"/>
                  </a:lnTo>
                  <a:lnTo>
                    <a:pt x="1915" y="15037"/>
                  </a:lnTo>
                  <a:lnTo>
                    <a:pt x="2151" y="15195"/>
                  </a:lnTo>
                  <a:lnTo>
                    <a:pt x="2408" y="15353"/>
                  </a:lnTo>
                  <a:lnTo>
                    <a:pt x="2684" y="15491"/>
                  </a:lnTo>
                  <a:lnTo>
                    <a:pt x="2960" y="15590"/>
                  </a:lnTo>
                  <a:lnTo>
                    <a:pt x="3237" y="15669"/>
                  </a:lnTo>
                  <a:lnTo>
                    <a:pt x="3533" y="15728"/>
                  </a:lnTo>
                  <a:lnTo>
                    <a:pt x="3829" y="15767"/>
                  </a:lnTo>
                  <a:lnTo>
                    <a:pt x="4342" y="15767"/>
                  </a:lnTo>
                  <a:lnTo>
                    <a:pt x="4598" y="15728"/>
                  </a:lnTo>
                  <a:lnTo>
                    <a:pt x="4855" y="15688"/>
                  </a:lnTo>
                  <a:lnTo>
                    <a:pt x="5171" y="15629"/>
                  </a:lnTo>
                  <a:lnTo>
                    <a:pt x="5486" y="15550"/>
                  </a:lnTo>
                  <a:lnTo>
                    <a:pt x="5782" y="15432"/>
                  </a:lnTo>
                  <a:lnTo>
                    <a:pt x="6059" y="15313"/>
                  </a:lnTo>
                  <a:lnTo>
                    <a:pt x="6335" y="15195"/>
                  </a:lnTo>
                  <a:lnTo>
                    <a:pt x="6611" y="15057"/>
                  </a:lnTo>
                  <a:lnTo>
                    <a:pt x="7144" y="14741"/>
                  </a:lnTo>
                  <a:lnTo>
                    <a:pt x="7657" y="14425"/>
                  </a:lnTo>
                  <a:lnTo>
                    <a:pt x="8190" y="14110"/>
                  </a:lnTo>
                  <a:lnTo>
                    <a:pt x="8742" y="13814"/>
                  </a:lnTo>
                  <a:lnTo>
                    <a:pt x="9038" y="13675"/>
                  </a:lnTo>
                  <a:lnTo>
                    <a:pt x="9334" y="13557"/>
                  </a:lnTo>
                  <a:lnTo>
                    <a:pt x="8032" y="13064"/>
                  </a:lnTo>
                  <a:lnTo>
                    <a:pt x="7578" y="12886"/>
                  </a:lnTo>
                  <a:lnTo>
                    <a:pt x="7361" y="12768"/>
                  </a:lnTo>
                  <a:lnTo>
                    <a:pt x="7164" y="12630"/>
                  </a:lnTo>
                  <a:lnTo>
                    <a:pt x="7045" y="12531"/>
                  </a:lnTo>
                  <a:lnTo>
                    <a:pt x="6947" y="12412"/>
                  </a:lnTo>
                  <a:lnTo>
                    <a:pt x="6868" y="12274"/>
                  </a:lnTo>
                  <a:lnTo>
                    <a:pt x="6808" y="12136"/>
                  </a:lnTo>
                  <a:lnTo>
                    <a:pt x="6749" y="11998"/>
                  </a:lnTo>
                  <a:lnTo>
                    <a:pt x="6710" y="11840"/>
                  </a:lnTo>
                  <a:lnTo>
                    <a:pt x="6690" y="11524"/>
                  </a:lnTo>
                  <a:lnTo>
                    <a:pt x="6690" y="11209"/>
                  </a:lnTo>
                  <a:lnTo>
                    <a:pt x="6710" y="10873"/>
                  </a:lnTo>
                  <a:lnTo>
                    <a:pt x="6769" y="10242"/>
                  </a:lnTo>
                  <a:lnTo>
                    <a:pt x="6769" y="10104"/>
                  </a:lnTo>
                  <a:lnTo>
                    <a:pt x="6828" y="9433"/>
                  </a:lnTo>
                  <a:lnTo>
                    <a:pt x="6887" y="8742"/>
                  </a:lnTo>
                  <a:lnTo>
                    <a:pt x="6986" y="8071"/>
                  </a:lnTo>
                  <a:lnTo>
                    <a:pt x="7045" y="7736"/>
                  </a:lnTo>
                  <a:lnTo>
                    <a:pt x="7144" y="7420"/>
                  </a:lnTo>
                  <a:lnTo>
                    <a:pt x="7460" y="6315"/>
                  </a:lnTo>
                  <a:lnTo>
                    <a:pt x="7598" y="5762"/>
                  </a:lnTo>
                  <a:lnTo>
                    <a:pt x="7657" y="5486"/>
                  </a:lnTo>
                  <a:lnTo>
                    <a:pt x="7696" y="5190"/>
                  </a:lnTo>
                  <a:lnTo>
                    <a:pt x="7756" y="4677"/>
                  </a:lnTo>
                  <a:lnTo>
                    <a:pt x="7756" y="4105"/>
                  </a:lnTo>
                  <a:lnTo>
                    <a:pt x="7756" y="3809"/>
                  </a:lnTo>
                  <a:lnTo>
                    <a:pt x="7716" y="3513"/>
                  </a:lnTo>
                  <a:lnTo>
                    <a:pt x="7677" y="3217"/>
                  </a:lnTo>
                  <a:lnTo>
                    <a:pt x="7618" y="2921"/>
                  </a:lnTo>
                  <a:lnTo>
                    <a:pt x="7539" y="2625"/>
                  </a:lnTo>
                  <a:lnTo>
                    <a:pt x="7460" y="2348"/>
                  </a:lnTo>
                  <a:lnTo>
                    <a:pt x="7341" y="2092"/>
                  </a:lnTo>
                  <a:lnTo>
                    <a:pt x="7203" y="1835"/>
                  </a:lnTo>
                  <a:lnTo>
                    <a:pt x="7065" y="1599"/>
                  </a:lnTo>
                  <a:lnTo>
                    <a:pt x="6887" y="1401"/>
                  </a:lnTo>
                  <a:lnTo>
                    <a:pt x="6690" y="1204"/>
                  </a:lnTo>
                  <a:lnTo>
                    <a:pt x="6473" y="1066"/>
                  </a:lnTo>
                  <a:lnTo>
                    <a:pt x="6177" y="908"/>
                  </a:lnTo>
                  <a:lnTo>
                    <a:pt x="5861" y="789"/>
                  </a:lnTo>
                  <a:lnTo>
                    <a:pt x="5546" y="691"/>
                  </a:lnTo>
                  <a:lnTo>
                    <a:pt x="5230" y="592"/>
                  </a:lnTo>
                  <a:lnTo>
                    <a:pt x="3848" y="217"/>
                  </a:lnTo>
                  <a:lnTo>
                    <a:pt x="3533" y="138"/>
                  </a:lnTo>
                  <a:lnTo>
                    <a:pt x="3217" y="59"/>
                  </a:lnTo>
                  <a:lnTo>
                    <a:pt x="2882" y="20"/>
                  </a:lnTo>
                  <a:lnTo>
                    <a:pt x="2566" y="0"/>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1"/>
            <p:cNvSpPr/>
            <p:nvPr/>
          </p:nvSpPr>
          <p:spPr>
            <a:xfrm>
              <a:off x="3791868" y="1882631"/>
              <a:ext cx="333176" cy="254250"/>
            </a:xfrm>
            <a:custGeom>
              <a:avLst/>
              <a:gdLst/>
              <a:ahLst/>
              <a:cxnLst/>
              <a:rect l="l" t="t" r="r" b="b"/>
              <a:pathLst>
                <a:path w="14741" h="11249" extrusionOk="0">
                  <a:moveTo>
                    <a:pt x="2881" y="1"/>
                  </a:moveTo>
                  <a:lnTo>
                    <a:pt x="2546" y="21"/>
                  </a:lnTo>
                  <a:lnTo>
                    <a:pt x="2388" y="40"/>
                  </a:lnTo>
                  <a:lnTo>
                    <a:pt x="2210" y="80"/>
                  </a:lnTo>
                  <a:lnTo>
                    <a:pt x="2013" y="139"/>
                  </a:lnTo>
                  <a:lnTo>
                    <a:pt x="1816" y="218"/>
                  </a:lnTo>
                  <a:lnTo>
                    <a:pt x="1618" y="336"/>
                  </a:lnTo>
                  <a:lnTo>
                    <a:pt x="1441" y="435"/>
                  </a:lnTo>
                  <a:lnTo>
                    <a:pt x="1263" y="573"/>
                  </a:lnTo>
                  <a:lnTo>
                    <a:pt x="1085" y="711"/>
                  </a:lnTo>
                  <a:lnTo>
                    <a:pt x="770" y="1027"/>
                  </a:lnTo>
                  <a:lnTo>
                    <a:pt x="612" y="1205"/>
                  </a:lnTo>
                  <a:lnTo>
                    <a:pt x="454" y="1402"/>
                  </a:lnTo>
                  <a:lnTo>
                    <a:pt x="316" y="1619"/>
                  </a:lnTo>
                  <a:lnTo>
                    <a:pt x="197" y="1836"/>
                  </a:lnTo>
                  <a:lnTo>
                    <a:pt x="99" y="2053"/>
                  </a:lnTo>
                  <a:lnTo>
                    <a:pt x="40" y="2290"/>
                  </a:lnTo>
                  <a:lnTo>
                    <a:pt x="0" y="2527"/>
                  </a:lnTo>
                  <a:lnTo>
                    <a:pt x="0" y="2763"/>
                  </a:lnTo>
                  <a:lnTo>
                    <a:pt x="40" y="2981"/>
                  </a:lnTo>
                  <a:lnTo>
                    <a:pt x="118" y="3198"/>
                  </a:lnTo>
                  <a:lnTo>
                    <a:pt x="217" y="3395"/>
                  </a:lnTo>
                  <a:lnTo>
                    <a:pt x="355" y="3592"/>
                  </a:lnTo>
                  <a:lnTo>
                    <a:pt x="513" y="3750"/>
                  </a:lnTo>
                  <a:lnTo>
                    <a:pt x="691" y="3888"/>
                  </a:lnTo>
                  <a:lnTo>
                    <a:pt x="888" y="3987"/>
                  </a:lnTo>
                  <a:lnTo>
                    <a:pt x="1105" y="4066"/>
                  </a:lnTo>
                  <a:lnTo>
                    <a:pt x="1322" y="4105"/>
                  </a:lnTo>
                  <a:lnTo>
                    <a:pt x="1756" y="4105"/>
                  </a:lnTo>
                  <a:lnTo>
                    <a:pt x="1973" y="4066"/>
                  </a:lnTo>
                  <a:lnTo>
                    <a:pt x="2388" y="3987"/>
                  </a:lnTo>
                  <a:lnTo>
                    <a:pt x="2822" y="3869"/>
                  </a:lnTo>
                  <a:lnTo>
                    <a:pt x="3000" y="3849"/>
                  </a:lnTo>
                  <a:lnTo>
                    <a:pt x="3157" y="3849"/>
                  </a:lnTo>
                  <a:lnTo>
                    <a:pt x="3513" y="3829"/>
                  </a:lnTo>
                  <a:lnTo>
                    <a:pt x="3710" y="3790"/>
                  </a:lnTo>
                  <a:lnTo>
                    <a:pt x="3927" y="3750"/>
                  </a:lnTo>
                  <a:lnTo>
                    <a:pt x="4124" y="3691"/>
                  </a:lnTo>
                  <a:lnTo>
                    <a:pt x="4341" y="3651"/>
                  </a:lnTo>
                  <a:lnTo>
                    <a:pt x="4598" y="3651"/>
                  </a:lnTo>
                  <a:lnTo>
                    <a:pt x="4835" y="3671"/>
                  </a:lnTo>
                  <a:lnTo>
                    <a:pt x="4953" y="3711"/>
                  </a:lnTo>
                  <a:lnTo>
                    <a:pt x="5072" y="3750"/>
                  </a:lnTo>
                  <a:lnTo>
                    <a:pt x="5170" y="3809"/>
                  </a:lnTo>
                  <a:lnTo>
                    <a:pt x="5289" y="3869"/>
                  </a:lnTo>
                  <a:lnTo>
                    <a:pt x="5387" y="3967"/>
                  </a:lnTo>
                  <a:lnTo>
                    <a:pt x="5466" y="4086"/>
                  </a:lnTo>
                  <a:lnTo>
                    <a:pt x="5525" y="4204"/>
                  </a:lnTo>
                  <a:lnTo>
                    <a:pt x="5565" y="4322"/>
                  </a:lnTo>
                  <a:lnTo>
                    <a:pt x="5604" y="4461"/>
                  </a:lnTo>
                  <a:lnTo>
                    <a:pt x="5604" y="4579"/>
                  </a:lnTo>
                  <a:lnTo>
                    <a:pt x="5624" y="4875"/>
                  </a:lnTo>
                  <a:lnTo>
                    <a:pt x="5604" y="5151"/>
                  </a:lnTo>
                  <a:lnTo>
                    <a:pt x="5604" y="5447"/>
                  </a:lnTo>
                  <a:lnTo>
                    <a:pt x="5624" y="5723"/>
                  </a:lnTo>
                  <a:lnTo>
                    <a:pt x="5644" y="5862"/>
                  </a:lnTo>
                  <a:lnTo>
                    <a:pt x="5683" y="5980"/>
                  </a:lnTo>
                  <a:lnTo>
                    <a:pt x="5723" y="6059"/>
                  </a:lnTo>
                  <a:lnTo>
                    <a:pt x="5782" y="6158"/>
                  </a:lnTo>
                  <a:lnTo>
                    <a:pt x="5920" y="6296"/>
                  </a:lnTo>
                  <a:lnTo>
                    <a:pt x="6058" y="6434"/>
                  </a:lnTo>
                  <a:lnTo>
                    <a:pt x="6236" y="6552"/>
                  </a:lnTo>
                  <a:lnTo>
                    <a:pt x="6394" y="6671"/>
                  </a:lnTo>
                  <a:lnTo>
                    <a:pt x="6532" y="6789"/>
                  </a:lnTo>
                  <a:lnTo>
                    <a:pt x="6670" y="6947"/>
                  </a:lnTo>
                  <a:lnTo>
                    <a:pt x="6729" y="7026"/>
                  </a:lnTo>
                  <a:lnTo>
                    <a:pt x="6769" y="7105"/>
                  </a:lnTo>
                  <a:lnTo>
                    <a:pt x="6828" y="7302"/>
                  </a:lnTo>
                  <a:lnTo>
                    <a:pt x="6887" y="7500"/>
                  </a:lnTo>
                  <a:lnTo>
                    <a:pt x="6986" y="7914"/>
                  </a:lnTo>
                  <a:lnTo>
                    <a:pt x="7045" y="8348"/>
                  </a:lnTo>
                  <a:lnTo>
                    <a:pt x="7084" y="8802"/>
                  </a:lnTo>
                  <a:lnTo>
                    <a:pt x="7084" y="9256"/>
                  </a:lnTo>
                  <a:lnTo>
                    <a:pt x="7084" y="9710"/>
                  </a:lnTo>
                  <a:lnTo>
                    <a:pt x="7045" y="10538"/>
                  </a:lnTo>
                  <a:lnTo>
                    <a:pt x="7045" y="10756"/>
                  </a:lnTo>
                  <a:lnTo>
                    <a:pt x="7065" y="10854"/>
                  </a:lnTo>
                  <a:lnTo>
                    <a:pt x="7084" y="10953"/>
                  </a:lnTo>
                  <a:lnTo>
                    <a:pt x="7124" y="11052"/>
                  </a:lnTo>
                  <a:lnTo>
                    <a:pt x="7183" y="11130"/>
                  </a:lnTo>
                  <a:lnTo>
                    <a:pt x="7242" y="11190"/>
                  </a:lnTo>
                  <a:lnTo>
                    <a:pt x="7341" y="11229"/>
                  </a:lnTo>
                  <a:lnTo>
                    <a:pt x="7420" y="11249"/>
                  </a:lnTo>
                  <a:lnTo>
                    <a:pt x="7518" y="11249"/>
                  </a:lnTo>
                  <a:lnTo>
                    <a:pt x="10242" y="11111"/>
                  </a:lnTo>
                  <a:lnTo>
                    <a:pt x="12945" y="10953"/>
                  </a:lnTo>
                  <a:lnTo>
                    <a:pt x="13300" y="10933"/>
                  </a:lnTo>
                  <a:lnTo>
                    <a:pt x="13675" y="10874"/>
                  </a:lnTo>
                  <a:lnTo>
                    <a:pt x="13833" y="10834"/>
                  </a:lnTo>
                  <a:lnTo>
                    <a:pt x="14011" y="10775"/>
                  </a:lnTo>
                  <a:lnTo>
                    <a:pt x="14169" y="10696"/>
                  </a:lnTo>
                  <a:lnTo>
                    <a:pt x="14307" y="10598"/>
                  </a:lnTo>
                  <a:lnTo>
                    <a:pt x="14405" y="10519"/>
                  </a:lnTo>
                  <a:lnTo>
                    <a:pt x="14484" y="10420"/>
                  </a:lnTo>
                  <a:lnTo>
                    <a:pt x="14544" y="10341"/>
                  </a:lnTo>
                  <a:lnTo>
                    <a:pt x="14623" y="10223"/>
                  </a:lnTo>
                  <a:lnTo>
                    <a:pt x="14662" y="10124"/>
                  </a:lnTo>
                  <a:lnTo>
                    <a:pt x="14701" y="10006"/>
                  </a:lnTo>
                  <a:lnTo>
                    <a:pt x="14741" y="9749"/>
                  </a:lnTo>
                  <a:lnTo>
                    <a:pt x="14741" y="9512"/>
                  </a:lnTo>
                  <a:lnTo>
                    <a:pt x="14721" y="9394"/>
                  </a:lnTo>
                  <a:lnTo>
                    <a:pt x="14701" y="9276"/>
                  </a:lnTo>
                  <a:lnTo>
                    <a:pt x="14662" y="9157"/>
                  </a:lnTo>
                  <a:lnTo>
                    <a:pt x="14603" y="9058"/>
                  </a:lnTo>
                  <a:lnTo>
                    <a:pt x="14544" y="8940"/>
                  </a:lnTo>
                  <a:lnTo>
                    <a:pt x="14465" y="8841"/>
                  </a:lnTo>
                  <a:lnTo>
                    <a:pt x="14307" y="8703"/>
                  </a:lnTo>
                  <a:lnTo>
                    <a:pt x="14109" y="8565"/>
                  </a:lnTo>
                  <a:lnTo>
                    <a:pt x="13912" y="8447"/>
                  </a:lnTo>
                  <a:lnTo>
                    <a:pt x="13715" y="8348"/>
                  </a:lnTo>
                  <a:lnTo>
                    <a:pt x="13517" y="8249"/>
                  </a:lnTo>
                  <a:lnTo>
                    <a:pt x="13320" y="8131"/>
                  </a:lnTo>
                  <a:lnTo>
                    <a:pt x="13123" y="7993"/>
                  </a:lnTo>
                  <a:lnTo>
                    <a:pt x="12965" y="7835"/>
                  </a:lnTo>
                  <a:lnTo>
                    <a:pt x="12906" y="7756"/>
                  </a:lnTo>
                  <a:lnTo>
                    <a:pt x="12847" y="7638"/>
                  </a:lnTo>
                  <a:lnTo>
                    <a:pt x="12768" y="7440"/>
                  </a:lnTo>
                  <a:lnTo>
                    <a:pt x="12689" y="7223"/>
                  </a:lnTo>
                  <a:lnTo>
                    <a:pt x="12610" y="7006"/>
                  </a:lnTo>
                  <a:lnTo>
                    <a:pt x="12511" y="6888"/>
                  </a:lnTo>
                  <a:lnTo>
                    <a:pt x="12412" y="6769"/>
                  </a:lnTo>
                  <a:lnTo>
                    <a:pt x="12333" y="6651"/>
                  </a:lnTo>
                  <a:lnTo>
                    <a:pt x="12294" y="6592"/>
                  </a:lnTo>
                  <a:lnTo>
                    <a:pt x="12274" y="6493"/>
                  </a:lnTo>
                  <a:lnTo>
                    <a:pt x="12255" y="6355"/>
                  </a:lnTo>
                  <a:lnTo>
                    <a:pt x="12255" y="6217"/>
                  </a:lnTo>
                  <a:lnTo>
                    <a:pt x="12274" y="5921"/>
                  </a:lnTo>
                  <a:lnTo>
                    <a:pt x="12255" y="5763"/>
                  </a:lnTo>
                  <a:lnTo>
                    <a:pt x="12235" y="5625"/>
                  </a:lnTo>
                  <a:lnTo>
                    <a:pt x="12195" y="5487"/>
                  </a:lnTo>
                  <a:lnTo>
                    <a:pt x="12156" y="5349"/>
                  </a:lnTo>
                  <a:lnTo>
                    <a:pt x="12077" y="5210"/>
                  </a:lnTo>
                  <a:lnTo>
                    <a:pt x="12018" y="5072"/>
                  </a:lnTo>
                  <a:lnTo>
                    <a:pt x="11919" y="4954"/>
                  </a:lnTo>
                  <a:lnTo>
                    <a:pt x="11820" y="4855"/>
                  </a:lnTo>
                  <a:lnTo>
                    <a:pt x="11682" y="4697"/>
                  </a:lnTo>
                  <a:lnTo>
                    <a:pt x="11505" y="4559"/>
                  </a:lnTo>
                  <a:lnTo>
                    <a:pt x="11347" y="4421"/>
                  </a:lnTo>
                  <a:lnTo>
                    <a:pt x="11209" y="4283"/>
                  </a:lnTo>
                  <a:lnTo>
                    <a:pt x="11110" y="4145"/>
                  </a:lnTo>
                  <a:lnTo>
                    <a:pt x="11031" y="4007"/>
                  </a:lnTo>
                  <a:lnTo>
                    <a:pt x="10952" y="3869"/>
                  </a:lnTo>
                  <a:lnTo>
                    <a:pt x="10893" y="3711"/>
                  </a:lnTo>
                  <a:lnTo>
                    <a:pt x="10794" y="3395"/>
                  </a:lnTo>
                  <a:lnTo>
                    <a:pt x="10715" y="3079"/>
                  </a:lnTo>
                  <a:lnTo>
                    <a:pt x="10557" y="2665"/>
                  </a:lnTo>
                  <a:lnTo>
                    <a:pt x="10380" y="2250"/>
                  </a:lnTo>
                  <a:lnTo>
                    <a:pt x="10143" y="1856"/>
                  </a:lnTo>
                  <a:lnTo>
                    <a:pt x="9906" y="1481"/>
                  </a:lnTo>
                  <a:lnTo>
                    <a:pt x="9709" y="1224"/>
                  </a:lnTo>
                  <a:lnTo>
                    <a:pt x="9512" y="1007"/>
                  </a:lnTo>
                  <a:lnTo>
                    <a:pt x="9275" y="790"/>
                  </a:lnTo>
                  <a:lnTo>
                    <a:pt x="9038" y="613"/>
                  </a:lnTo>
                  <a:lnTo>
                    <a:pt x="8762" y="455"/>
                  </a:lnTo>
                  <a:lnTo>
                    <a:pt x="8505" y="336"/>
                  </a:lnTo>
                  <a:lnTo>
                    <a:pt x="8229" y="257"/>
                  </a:lnTo>
                  <a:lnTo>
                    <a:pt x="7953" y="198"/>
                  </a:lnTo>
                  <a:lnTo>
                    <a:pt x="7676" y="178"/>
                  </a:lnTo>
                  <a:lnTo>
                    <a:pt x="7400" y="139"/>
                  </a:lnTo>
                  <a:lnTo>
                    <a:pt x="6828" y="99"/>
                  </a:lnTo>
                  <a:lnTo>
                    <a:pt x="6473" y="80"/>
                  </a:lnTo>
                  <a:lnTo>
                    <a:pt x="4282" y="80"/>
                  </a:lnTo>
                  <a:lnTo>
                    <a:pt x="3927" y="60"/>
                  </a:lnTo>
                  <a:lnTo>
                    <a:pt x="3414" y="21"/>
                  </a:lnTo>
                  <a:lnTo>
                    <a:pt x="3157" y="21"/>
                  </a:lnTo>
                  <a:lnTo>
                    <a:pt x="288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1"/>
            <p:cNvSpPr/>
            <p:nvPr/>
          </p:nvSpPr>
          <p:spPr>
            <a:xfrm>
              <a:off x="3922535" y="2010201"/>
              <a:ext cx="61591" cy="66043"/>
            </a:xfrm>
            <a:custGeom>
              <a:avLst/>
              <a:gdLst/>
              <a:ahLst/>
              <a:cxnLst/>
              <a:rect l="l" t="t" r="r" b="b"/>
              <a:pathLst>
                <a:path w="2725" h="2922" extrusionOk="0">
                  <a:moveTo>
                    <a:pt x="1244" y="1"/>
                  </a:moveTo>
                  <a:lnTo>
                    <a:pt x="1047" y="40"/>
                  </a:lnTo>
                  <a:lnTo>
                    <a:pt x="909" y="79"/>
                  </a:lnTo>
                  <a:lnTo>
                    <a:pt x="771" y="139"/>
                  </a:lnTo>
                  <a:lnTo>
                    <a:pt x="632" y="237"/>
                  </a:lnTo>
                  <a:lnTo>
                    <a:pt x="514" y="336"/>
                  </a:lnTo>
                  <a:lnTo>
                    <a:pt x="396" y="435"/>
                  </a:lnTo>
                  <a:lnTo>
                    <a:pt x="297" y="553"/>
                  </a:lnTo>
                  <a:lnTo>
                    <a:pt x="218" y="691"/>
                  </a:lnTo>
                  <a:lnTo>
                    <a:pt x="139" y="829"/>
                  </a:lnTo>
                  <a:lnTo>
                    <a:pt x="60" y="1086"/>
                  </a:lnTo>
                  <a:lnTo>
                    <a:pt x="1" y="1342"/>
                  </a:lnTo>
                  <a:lnTo>
                    <a:pt x="1" y="1638"/>
                  </a:lnTo>
                  <a:lnTo>
                    <a:pt x="21" y="1915"/>
                  </a:lnTo>
                  <a:lnTo>
                    <a:pt x="60" y="2053"/>
                  </a:lnTo>
                  <a:lnTo>
                    <a:pt x="100" y="2171"/>
                  </a:lnTo>
                  <a:lnTo>
                    <a:pt x="159" y="2309"/>
                  </a:lnTo>
                  <a:lnTo>
                    <a:pt x="218" y="2428"/>
                  </a:lnTo>
                  <a:lnTo>
                    <a:pt x="297" y="2526"/>
                  </a:lnTo>
                  <a:lnTo>
                    <a:pt x="396" y="2625"/>
                  </a:lnTo>
                  <a:lnTo>
                    <a:pt x="494" y="2704"/>
                  </a:lnTo>
                  <a:lnTo>
                    <a:pt x="613" y="2783"/>
                  </a:lnTo>
                  <a:lnTo>
                    <a:pt x="830" y="2882"/>
                  </a:lnTo>
                  <a:lnTo>
                    <a:pt x="1067" y="2921"/>
                  </a:lnTo>
                  <a:lnTo>
                    <a:pt x="1284" y="2921"/>
                  </a:lnTo>
                  <a:lnTo>
                    <a:pt x="1501" y="2901"/>
                  </a:lnTo>
                  <a:lnTo>
                    <a:pt x="1678" y="2842"/>
                  </a:lnTo>
                  <a:lnTo>
                    <a:pt x="1856" y="2763"/>
                  </a:lnTo>
                  <a:lnTo>
                    <a:pt x="2014" y="2665"/>
                  </a:lnTo>
                  <a:lnTo>
                    <a:pt x="2172" y="2546"/>
                  </a:lnTo>
                  <a:lnTo>
                    <a:pt x="2310" y="2408"/>
                  </a:lnTo>
                  <a:lnTo>
                    <a:pt x="2428" y="2250"/>
                  </a:lnTo>
                  <a:lnTo>
                    <a:pt x="2527" y="2092"/>
                  </a:lnTo>
                  <a:lnTo>
                    <a:pt x="2606" y="1915"/>
                  </a:lnTo>
                  <a:lnTo>
                    <a:pt x="2665" y="1757"/>
                  </a:lnTo>
                  <a:lnTo>
                    <a:pt x="2704" y="1579"/>
                  </a:lnTo>
                  <a:lnTo>
                    <a:pt x="2724" y="1382"/>
                  </a:lnTo>
                  <a:lnTo>
                    <a:pt x="2724" y="1204"/>
                  </a:lnTo>
                  <a:lnTo>
                    <a:pt x="2704" y="1027"/>
                  </a:lnTo>
                  <a:lnTo>
                    <a:pt x="2665" y="849"/>
                  </a:lnTo>
                  <a:lnTo>
                    <a:pt x="2606" y="672"/>
                  </a:lnTo>
                  <a:lnTo>
                    <a:pt x="2547" y="514"/>
                  </a:lnTo>
                  <a:lnTo>
                    <a:pt x="2487" y="415"/>
                  </a:lnTo>
                  <a:lnTo>
                    <a:pt x="2408" y="316"/>
                  </a:lnTo>
                  <a:lnTo>
                    <a:pt x="2329" y="218"/>
                  </a:lnTo>
                  <a:lnTo>
                    <a:pt x="2231" y="158"/>
                  </a:lnTo>
                  <a:lnTo>
                    <a:pt x="2152" y="99"/>
                  </a:lnTo>
                  <a:lnTo>
                    <a:pt x="2053" y="79"/>
                  </a:lnTo>
                  <a:lnTo>
                    <a:pt x="1856" y="40"/>
                  </a:lnTo>
                  <a:lnTo>
                    <a:pt x="1659" y="1"/>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1"/>
            <p:cNvSpPr/>
            <p:nvPr/>
          </p:nvSpPr>
          <p:spPr>
            <a:xfrm>
              <a:off x="3950201" y="2029391"/>
              <a:ext cx="12069" cy="22308"/>
            </a:xfrm>
            <a:custGeom>
              <a:avLst/>
              <a:gdLst/>
              <a:ahLst/>
              <a:cxnLst/>
              <a:rect l="l" t="t" r="r" b="b"/>
              <a:pathLst>
                <a:path w="534" h="987" extrusionOk="0">
                  <a:moveTo>
                    <a:pt x="119" y="0"/>
                  </a:moveTo>
                  <a:lnTo>
                    <a:pt x="0" y="928"/>
                  </a:lnTo>
                  <a:lnTo>
                    <a:pt x="0" y="987"/>
                  </a:lnTo>
                  <a:lnTo>
                    <a:pt x="139" y="987"/>
                  </a:lnTo>
                  <a:lnTo>
                    <a:pt x="257" y="947"/>
                  </a:lnTo>
                  <a:lnTo>
                    <a:pt x="316" y="908"/>
                  </a:lnTo>
                  <a:lnTo>
                    <a:pt x="375" y="868"/>
                  </a:lnTo>
                  <a:lnTo>
                    <a:pt x="435" y="809"/>
                  </a:lnTo>
                  <a:lnTo>
                    <a:pt x="474" y="750"/>
                  </a:lnTo>
                  <a:lnTo>
                    <a:pt x="494" y="671"/>
                  </a:lnTo>
                  <a:lnTo>
                    <a:pt x="513" y="592"/>
                  </a:lnTo>
                  <a:lnTo>
                    <a:pt x="533" y="513"/>
                  </a:lnTo>
                  <a:lnTo>
                    <a:pt x="513" y="434"/>
                  </a:lnTo>
                  <a:lnTo>
                    <a:pt x="494" y="355"/>
                  </a:lnTo>
                  <a:lnTo>
                    <a:pt x="474" y="276"/>
                  </a:lnTo>
                  <a:lnTo>
                    <a:pt x="375" y="158"/>
                  </a:lnTo>
                  <a:lnTo>
                    <a:pt x="257" y="59"/>
                  </a:lnTo>
                  <a:lnTo>
                    <a:pt x="119" y="0"/>
                  </a:ln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1"/>
            <p:cNvSpPr/>
            <p:nvPr/>
          </p:nvSpPr>
          <p:spPr>
            <a:xfrm>
              <a:off x="3950201" y="2029391"/>
              <a:ext cx="12069" cy="22308"/>
            </a:xfrm>
            <a:custGeom>
              <a:avLst/>
              <a:gdLst/>
              <a:ahLst/>
              <a:cxnLst/>
              <a:rect l="l" t="t" r="r" b="b"/>
              <a:pathLst>
                <a:path w="534" h="987" fill="none" extrusionOk="0">
                  <a:moveTo>
                    <a:pt x="119" y="0"/>
                  </a:moveTo>
                  <a:lnTo>
                    <a:pt x="119" y="0"/>
                  </a:lnTo>
                  <a:lnTo>
                    <a:pt x="257" y="59"/>
                  </a:lnTo>
                  <a:lnTo>
                    <a:pt x="375" y="158"/>
                  </a:lnTo>
                  <a:lnTo>
                    <a:pt x="474" y="276"/>
                  </a:lnTo>
                  <a:lnTo>
                    <a:pt x="494" y="355"/>
                  </a:lnTo>
                  <a:lnTo>
                    <a:pt x="513" y="434"/>
                  </a:lnTo>
                  <a:lnTo>
                    <a:pt x="513" y="434"/>
                  </a:lnTo>
                  <a:lnTo>
                    <a:pt x="533" y="513"/>
                  </a:lnTo>
                  <a:lnTo>
                    <a:pt x="513" y="592"/>
                  </a:lnTo>
                  <a:lnTo>
                    <a:pt x="494" y="671"/>
                  </a:lnTo>
                  <a:lnTo>
                    <a:pt x="474" y="750"/>
                  </a:lnTo>
                  <a:lnTo>
                    <a:pt x="435" y="809"/>
                  </a:lnTo>
                  <a:lnTo>
                    <a:pt x="375" y="868"/>
                  </a:lnTo>
                  <a:lnTo>
                    <a:pt x="316" y="908"/>
                  </a:lnTo>
                  <a:lnTo>
                    <a:pt x="257" y="947"/>
                  </a:lnTo>
                  <a:lnTo>
                    <a:pt x="257" y="947"/>
                  </a:lnTo>
                  <a:lnTo>
                    <a:pt x="139" y="987"/>
                  </a:lnTo>
                  <a:lnTo>
                    <a:pt x="0" y="987"/>
                  </a:lnTo>
                  <a:lnTo>
                    <a:pt x="0" y="987"/>
                  </a:lnTo>
                  <a:lnTo>
                    <a:pt x="0" y="928"/>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1"/>
            <p:cNvSpPr/>
            <p:nvPr/>
          </p:nvSpPr>
          <p:spPr>
            <a:xfrm>
              <a:off x="3825320" y="2066844"/>
              <a:ext cx="27213" cy="27235"/>
            </a:xfrm>
            <a:custGeom>
              <a:avLst/>
              <a:gdLst/>
              <a:ahLst/>
              <a:cxnLst/>
              <a:rect l="l" t="t" r="r" b="b"/>
              <a:pathLst>
                <a:path w="1204" h="1205" extrusionOk="0">
                  <a:moveTo>
                    <a:pt x="454" y="1"/>
                  </a:moveTo>
                  <a:lnTo>
                    <a:pt x="316" y="40"/>
                  </a:lnTo>
                  <a:lnTo>
                    <a:pt x="178" y="119"/>
                  </a:lnTo>
                  <a:lnTo>
                    <a:pt x="79" y="218"/>
                  </a:lnTo>
                  <a:lnTo>
                    <a:pt x="40" y="297"/>
                  </a:lnTo>
                  <a:lnTo>
                    <a:pt x="20" y="356"/>
                  </a:lnTo>
                  <a:lnTo>
                    <a:pt x="0" y="494"/>
                  </a:lnTo>
                  <a:lnTo>
                    <a:pt x="20" y="632"/>
                  </a:lnTo>
                  <a:lnTo>
                    <a:pt x="79" y="770"/>
                  </a:lnTo>
                  <a:lnTo>
                    <a:pt x="178" y="889"/>
                  </a:lnTo>
                  <a:lnTo>
                    <a:pt x="276" y="1007"/>
                  </a:lnTo>
                  <a:lnTo>
                    <a:pt x="375" y="1106"/>
                  </a:lnTo>
                  <a:lnTo>
                    <a:pt x="493" y="1165"/>
                  </a:lnTo>
                  <a:lnTo>
                    <a:pt x="572" y="1185"/>
                  </a:lnTo>
                  <a:lnTo>
                    <a:pt x="651" y="1204"/>
                  </a:lnTo>
                  <a:lnTo>
                    <a:pt x="770" y="1204"/>
                  </a:lnTo>
                  <a:lnTo>
                    <a:pt x="868" y="1165"/>
                  </a:lnTo>
                  <a:lnTo>
                    <a:pt x="967" y="1106"/>
                  </a:lnTo>
                  <a:lnTo>
                    <a:pt x="1046" y="1027"/>
                  </a:lnTo>
                  <a:lnTo>
                    <a:pt x="1125" y="928"/>
                  </a:lnTo>
                  <a:lnTo>
                    <a:pt x="1164" y="810"/>
                  </a:lnTo>
                  <a:lnTo>
                    <a:pt x="1204" y="691"/>
                  </a:lnTo>
                  <a:lnTo>
                    <a:pt x="1204" y="573"/>
                  </a:lnTo>
                  <a:lnTo>
                    <a:pt x="1164" y="435"/>
                  </a:lnTo>
                  <a:lnTo>
                    <a:pt x="1105" y="316"/>
                  </a:lnTo>
                  <a:lnTo>
                    <a:pt x="1006" y="198"/>
                  </a:lnTo>
                  <a:lnTo>
                    <a:pt x="888" y="119"/>
                  </a:lnTo>
                  <a:lnTo>
                    <a:pt x="750" y="40"/>
                  </a:lnTo>
                  <a:lnTo>
                    <a:pt x="6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1"/>
            <p:cNvSpPr/>
            <p:nvPr/>
          </p:nvSpPr>
          <p:spPr>
            <a:xfrm>
              <a:off x="2788281" y="3009315"/>
              <a:ext cx="272535" cy="301082"/>
            </a:xfrm>
            <a:custGeom>
              <a:avLst/>
              <a:gdLst/>
              <a:ahLst/>
              <a:cxnLst/>
              <a:rect l="l" t="t" r="r" b="b"/>
              <a:pathLst>
                <a:path w="12058" h="13321" extrusionOk="0">
                  <a:moveTo>
                    <a:pt x="10420" y="1"/>
                  </a:moveTo>
                  <a:lnTo>
                    <a:pt x="10006" y="60"/>
                  </a:lnTo>
                  <a:lnTo>
                    <a:pt x="9611" y="119"/>
                  </a:lnTo>
                  <a:lnTo>
                    <a:pt x="9256" y="218"/>
                  </a:lnTo>
                  <a:lnTo>
                    <a:pt x="8979" y="277"/>
                  </a:lnTo>
                  <a:lnTo>
                    <a:pt x="8743" y="356"/>
                  </a:lnTo>
                  <a:lnTo>
                    <a:pt x="8545" y="454"/>
                  </a:lnTo>
                  <a:lnTo>
                    <a:pt x="8348" y="593"/>
                  </a:lnTo>
                  <a:lnTo>
                    <a:pt x="8269" y="672"/>
                  </a:lnTo>
                  <a:lnTo>
                    <a:pt x="8190" y="770"/>
                  </a:lnTo>
                  <a:lnTo>
                    <a:pt x="8111" y="908"/>
                  </a:lnTo>
                  <a:lnTo>
                    <a:pt x="8052" y="1086"/>
                  </a:lnTo>
                  <a:lnTo>
                    <a:pt x="8013" y="1264"/>
                  </a:lnTo>
                  <a:lnTo>
                    <a:pt x="7973" y="1441"/>
                  </a:lnTo>
                  <a:lnTo>
                    <a:pt x="7874" y="1915"/>
                  </a:lnTo>
                  <a:lnTo>
                    <a:pt x="7756" y="2388"/>
                  </a:lnTo>
                  <a:lnTo>
                    <a:pt x="7598" y="2862"/>
                  </a:lnTo>
                  <a:lnTo>
                    <a:pt x="7421" y="3355"/>
                  </a:lnTo>
                  <a:lnTo>
                    <a:pt x="7223" y="3809"/>
                  </a:lnTo>
                  <a:lnTo>
                    <a:pt x="7006" y="4283"/>
                  </a:lnTo>
                  <a:lnTo>
                    <a:pt x="6769" y="4737"/>
                  </a:lnTo>
                  <a:lnTo>
                    <a:pt x="6513" y="5171"/>
                  </a:lnTo>
                  <a:lnTo>
                    <a:pt x="6236" y="5605"/>
                  </a:lnTo>
                  <a:lnTo>
                    <a:pt x="5940" y="6039"/>
                  </a:lnTo>
                  <a:lnTo>
                    <a:pt x="5625" y="6434"/>
                  </a:lnTo>
                  <a:lnTo>
                    <a:pt x="5289" y="6828"/>
                  </a:lnTo>
                  <a:lnTo>
                    <a:pt x="4934" y="7203"/>
                  </a:lnTo>
                  <a:lnTo>
                    <a:pt x="4579" y="7559"/>
                  </a:lnTo>
                  <a:lnTo>
                    <a:pt x="4204" y="7894"/>
                  </a:lnTo>
                  <a:lnTo>
                    <a:pt x="3809" y="8210"/>
                  </a:lnTo>
                  <a:lnTo>
                    <a:pt x="3375" y="8525"/>
                  </a:lnTo>
                  <a:lnTo>
                    <a:pt x="2921" y="8821"/>
                  </a:lnTo>
                  <a:lnTo>
                    <a:pt x="2014" y="9374"/>
                  </a:lnTo>
                  <a:lnTo>
                    <a:pt x="1579" y="9670"/>
                  </a:lnTo>
                  <a:lnTo>
                    <a:pt x="1165" y="10005"/>
                  </a:lnTo>
                  <a:lnTo>
                    <a:pt x="968" y="10163"/>
                  </a:lnTo>
                  <a:lnTo>
                    <a:pt x="770" y="10361"/>
                  </a:lnTo>
                  <a:lnTo>
                    <a:pt x="593" y="10558"/>
                  </a:lnTo>
                  <a:lnTo>
                    <a:pt x="435" y="10755"/>
                  </a:lnTo>
                  <a:lnTo>
                    <a:pt x="297" y="10992"/>
                  </a:lnTo>
                  <a:lnTo>
                    <a:pt x="159" y="11268"/>
                  </a:lnTo>
                  <a:lnTo>
                    <a:pt x="80" y="11525"/>
                  </a:lnTo>
                  <a:lnTo>
                    <a:pt x="20" y="11821"/>
                  </a:lnTo>
                  <a:lnTo>
                    <a:pt x="1" y="11959"/>
                  </a:lnTo>
                  <a:lnTo>
                    <a:pt x="20" y="12077"/>
                  </a:lnTo>
                  <a:lnTo>
                    <a:pt x="20" y="12216"/>
                  </a:lnTo>
                  <a:lnTo>
                    <a:pt x="60" y="12354"/>
                  </a:lnTo>
                  <a:lnTo>
                    <a:pt x="99" y="12472"/>
                  </a:lnTo>
                  <a:lnTo>
                    <a:pt x="139" y="12591"/>
                  </a:lnTo>
                  <a:lnTo>
                    <a:pt x="218" y="12709"/>
                  </a:lnTo>
                  <a:lnTo>
                    <a:pt x="297" y="12827"/>
                  </a:lnTo>
                  <a:lnTo>
                    <a:pt x="435" y="12946"/>
                  </a:lnTo>
                  <a:lnTo>
                    <a:pt x="593" y="13044"/>
                  </a:lnTo>
                  <a:lnTo>
                    <a:pt x="751" y="13123"/>
                  </a:lnTo>
                  <a:lnTo>
                    <a:pt x="928" y="13183"/>
                  </a:lnTo>
                  <a:lnTo>
                    <a:pt x="1106" y="13242"/>
                  </a:lnTo>
                  <a:lnTo>
                    <a:pt x="1303" y="13281"/>
                  </a:lnTo>
                  <a:lnTo>
                    <a:pt x="1678" y="13301"/>
                  </a:lnTo>
                  <a:lnTo>
                    <a:pt x="2270" y="13321"/>
                  </a:lnTo>
                  <a:lnTo>
                    <a:pt x="2862" y="13321"/>
                  </a:lnTo>
                  <a:lnTo>
                    <a:pt x="3454" y="13281"/>
                  </a:lnTo>
                  <a:lnTo>
                    <a:pt x="4046" y="13202"/>
                  </a:lnTo>
                  <a:lnTo>
                    <a:pt x="4638" y="13084"/>
                  </a:lnTo>
                  <a:lnTo>
                    <a:pt x="5210" y="12946"/>
                  </a:lnTo>
                  <a:lnTo>
                    <a:pt x="5783" y="12768"/>
                  </a:lnTo>
                  <a:lnTo>
                    <a:pt x="6335" y="12571"/>
                  </a:lnTo>
                  <a:lnTo>
                    <a:pt x="6651" y="12452"/>
                  </a:lnTo>
                  <a:lnTo>
                    <a:pt x="6927" y="12314"/>
                  </a:lnTo>
                  <a:lnTo>
                    <a:pt x="7223" y="12156"/>
                  </a:lnTo>
                  <a:lnTo>
                    <a:pt x="7499" y="11999"/>
                  </a:lnTo>
                  <a:lnTo>
                    <a:pt x="8052" y="11663"/>
                  </a:lnTo>
                  <a:lnTo>
                    <a:pt x="8565" y="11288"/>
                  </a:lnTo>
                  <a:lnTo>
                    <a:pt x="9078" y="10893"/>
                  </a:lnTo>
                  <a:lnTo>
                    <a:pt x="9571" y="10459"/>
                  </a:lnTo>
                  <a:lnTo>
                    <a:pt x="10519" y="9611"/>
                  </a:lnTo>
                  <a:lnTo>
                    <a:pt x="10696" y="9433"/>
                  </a:lnTo>
                  <a:lnTo>
                    <a:pt x="10775" y="9335"/>
                  </a:lnTo>
                  <a:lnTo>
                    <a:pt x="10834" y="9236"/>
                  </a:lnTo>
                  <a:lnTo>
                    <a:pt x="10874" y="9117"/>
                  </a:lnTo>
                  <a:lnTo>
                    <a:pt x="10894" y="8999"/>
                  </a:lnTo>
                  <a:lnTo>
                    <a:pt x="10913" y="8743"/>
                  </a:lnTo>
                  <a:lnTo>
                    <a:pt x="10953" y="7894"/>
                  </a:lnTo>
                  <a:lnTo>
                    <a:pt x="11032" y="7065"/>
                  </a:lnTo>
                  <a:lnTo>
                    <a:pt x="11130" y="6256"/>
                  </a:lnTo>
                  <a:lnTo>
                    <a:pt x="11269" y="5447"/>
                  </a:lnTo>
                  <a:lnTo>
                    <a:pt x="11545" y="3829"/>
                  </a:lnTo>
                  <a:lnTo>
                    <a:pt x="11683" y="3000"/>
                  </a:lnTo>
                  <a:lnTo>
                    <a:pt x="11821" y="2171"/>
                  </a:lnTo>
                  <a:lnTo>
                    <a:pt x="11861" y="1915"/>
                  </a:lnTo>
                  <a:lnTo>
                    <a:pt x="11939" y="1619"/>
                  </a:lnTo>
                  <a:lnTo>
                    <a:pt x="12018" y="1244"/>
                  </a:lnTo>
                  <a:lnTo>
                    <a:pt x="12038" y="1046"/>
                  </a:lnTo>
                  <a:lnTo>
                    <a:pt x="12058" y="869"/>
                  </a:lnTo>
                  <a:lnTo>
                    <a:pt x="12038" y="691"/>
                  </a:lnTo>
                  <a:lnTo>
                    <a:pt x="11999" y="533"/>
                  </a:lnTo>
                  <a:lnTo>
                    <a:pt x="11920" y="395"/>
                  </a:lnTo>
                  <a:lnTo>
                    <a:pt x="11821" y="257"/>
                  </a:lnTo>
                  <a:lnTo>
                    <a:pt x="11703" y="178"/>
                  </a:lnTo>
                  <a:lnTo>
                    <a:pt x="11565" y="99"/>
                  </a:lnTo>
                  <a:lnTo>
                    <a:pt x="11407" y="60"/>
                  </a:lnTo>
                  <a:lnTo>
                    <a:pt x="11229" y="20"/>
                  </a:lnTo>
                  <a:lnTo>
                    <a:pt x="1103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1"/>
            <p:cNvSpPr/>
            <p:nvPr/>
          </p:nvSpPr>
          <p:spPr>
            <a:xfrm>
              <a:off x="2890423" y="2536079"/>
              <a:ext cx="422861" cy="577617"/>
            </a:xfrm>
            <a:custGeom>
              <a:avLst/>
              <a:gdLst/>
              <a:ahLst/>
              <a:cxnLst/>
              <a:rect l="l" t="t" r="r" b="b"/>
              <a:pathLst>
                <a:path w="18709" h="25556" extrusionOk="0">
                  <a:moveTo>
                    <a:pt x="15452" y="0"/>
                  </a:moveTo>
                  <a:lnTo>
                    <a:pt x="15176" y="20"/>
                  </a:lnTo>
                  <a:lnTo>
                    <a:pt x="14682" y="79"/>
                  </a:lnTo>
                  <a:lnTo>
                    <a:pt x="14169" y="198"/>
                  </a:lnTo>
                  <a:lnTo>
                    <a:pt x="13656" y="336"/>
                  </a:lnTo>
                  <a:lnTo>
                    <a:pt x="13163" y="533"/>
                  </a:lnTo>
                  <a:lnTo>
                    <a:pt x="12670" y="750"/>
                  </a:lnTo>
                  <a:lnTo>
                    <a:pt x="12176" y="987"/>
                  </a:lnTo>
                  <a:lnTo>
                    <a:pt x="11703" y="1283"/>
                  </a:lnTo>
                  <a:lnTo>
                    <a:pt x="11249" y="1579"/>
                  </a:lnTo>
                  <a:lnTo>
                    <a:pt x="10815" y="1915"/>
                  </a:lnTo>
                  <a:lnTo>
                    <a:pt x="10380" y="2270"/>
                  </a:lnTo>
                  <a:lnTo>
                    <a:pt x="9986" y="2645"/>
                  </a:lnTo>
                  <a:lnTo>
                    <a:pt x="9591" y="3039"/>
                  </a:lnTo>
                  <a:lnTo>
                    <a:pt x="9236" y="3454"/>
                  </a:lnTo>
                  <a:lnTo>
                    <a:pt x="8920" y="3888"/>
                  </a:lnTo>
                  <a:lnTo>
                    <a:pt x="8604" y="4322"/>
                  </a:lnTo>
                  <a:lnTo>
                    <a:pt x="8348" y="4776"/>
                  </a:lnTo>
                  <a:lnTo>
                    <a:pt x="8151" y="5151"/>
                  </a:lnTo>
                  <a:lnTo>
                    <a:pt x="7973" y="5526"/>
                  </a:lnTo>
                  <a:lnTo>
                    <a:pt x="7638" y="6276"/>
                  </a:lnTo>
                  <a:lnTo>
                    <a:pt x="7322" y="7065"/>
                  </a:lnTo>
                  <a:lnTo>
                    <a:pt x="6986" y="7815"/>
                  </a:lnTo>
                  <a:lnTo>
                    <a:pt x="6769" y="8249"/>
                  </a:lnTo>
                  <a:lnTo>
                    <a:pt x="6552" y="8663"/>
                  </a:lnTo>
                  <a:lnTo>
                    <a:pt x="6315" y="9078"/>
                  </a:lnTo>
                  <a:lnTo>
                    <a:pt x="6059" y="9492"/>
                  </a:lnTo>
                  <a:lnTo>
                    <a:pt x="5546" y="10321"/>
                  </a:lnTo>
                  <a:lnTo>
                    <a:pt x="5013" y="11130"/>
                  </a:lnTo>
                  <a:lnTo>
                    <a:pt x="4500" y="11959"/>
                  </a:lnTo>
                  <a:lnTo>
                    <a:pt x="4243" y="12373"/>
                  </a:lnTo>
                  <a:lnTo>
                    <a:pt x="4007" y="12807"/>
                  </a:lnTo>
                  <a:lnTo>
                    <a:pt x="3790" y="13222"/>
                  </a:lnTo>
                  <a:lnTo>
                    <a:pt x="3572" y="13656"/>
                  </a:lnTo>
                  <a:lnTo>
                    <a:pt x="3375" y="14090"/>
                  </a:lnTo>
                  <a:lnTo>
                    <a:pt x="3217" y="14524"/>
                  </a:lnTo>
                  <a:lnTo>
                    <a:pt x="2842" y="15570"/>
                  </a:lnTo>
                  <a:lnTo>
                    <a:pt x="2428" y="16576"/>
                  </a:lnTo>
                  <a:lnTo>
                    <a:pt x="1579" y="18570"/>
                  </a:lnTo>
                  <a:lnTo>
                    <a:pt x="1165" y="19556"/>
                  </a:lnTo>
                  <a:lnTo>
                    <a:pt x="751" y="20563"/>
                  </a:lnTo>
                  <a:lnTo>
                    <a:pt x="376" y="21569"/>
                  </a:lnTo>
                  <a:lnTo>
                    <a:pt x="20" y="22595"/>
                  </a:lnTo>
                  <a:lnTo>
                    <a:pt x="1" y="22694"/>
                  </a:lnTo>
                  <a:lnTo>
                    <a:pt x="1" y="22812"/>
                  </a:lnTo>
                  <a:lnTo>
                    <a:pt x="20" y="22911"/>
                  </a:lnTo>
                  <a:lnTo>
                    <a:pt x="40" y="23010"/>
                  </a:lnTo>
                  <a:lnTo>
                    <a:pt x="99" y="23089"/>
                  </a:lnTo>
                  <a:lnTo>
                    <a:pt x="159" y="23167"/>
                  </a:lnTo>
                  <a:lnTo>
                    <a:pt x="237" y="23246"/>
                  </a:lnTo>
                  <a:lnTo>
                    <a:pt x="316" y="23306"/>
                  </a:lnTo>
                  <a:lnTo>
                    <a:pt x="849" y="23562"/>
                  </a:lnTo>
                  <a:lnTo>
                    <a:pt x="1441" y="23838"/>
                  </a:lnTo>
                  <a:lnTo>
                    <a:pt x="2073" y="24095"/>
                  </a:lnTo>
                  <a:lnTo>
                    <a:pt x="2724" y="24351"/>
                  </a:lnTo>
                  <a:lnTo>
                    <a:pt x="3375" y="24588"/>
                  </a:lnTo>
                  <a:lnTo>
                    <a:pt x="3987" y="24805"/>
                  </a:lnTo>
                  <a:lnTo>
                    <a:pt x="4539" y="24983"/>
                  </a:lnTo>
                  <a:lnTo>
                    <a:pt x="5033" y="25101"/>
                  </a:lnTo>
                  <a:lnTo>
                    <a:pt x="5585" y="25240"/>
                  </a:lnTo>
                  <a:lnTo>
                    <a:pt x="6000" y="25358"/>
                  </a:lnTo>
                  <a:lnTo>
                    <a:pt x="6434" y="25457"/>
                  </a:lnTo>
                  <a:lnTo>
                    <a:pt x="6868" y="25516"/>
                  </a:lnTo>
                  <a:lnTo>
                    <a:pt x="7065" y="25555"/>
                  </a:lnTo>
                  <a:lnTo>
                    <a:pt x="7401" y="25555"/>
                  </a:lnTo>
                  <a:lnTo>
                    <a:pt x="7539" y="25536"/>
                  </a:lnTo>
                  <a:lnTo>
                    <a:pt x="7657" y="25476"/>
                  </a:lnTo>
                  <a:lnTo>
                    <a:pt x="7716" y="25417"/>
                  </a:lnTo>
                  <a:lnTo>
                    <a:pt x="9177" y="23207"/>
                  </a:lnTo>
                  <a:lnTo>
                    <a:pt x="9907" y="22082"/>
                  </a:lnTo>
                  <a:lnTo>
                    <a:pt x="10617" y="20957"/>
                  </a:lnTo>
                  <a:lnTo>
                    <a:pt x="11328" y="19813"/>
                  </a:lnTo>
                  <a:lnTo>
                    <a:pt x="12018" y="18668"/>
                  </a:lnTo>
                  <a:lnTo>
                    <a:pt x="12689" y="17504"/>
                  </a:lnTo>
                  <a:lnTo>
                    <a:pt x="13341" y="16320"/>
                  </a:lnTo>
                  <a:lnTo>
                    <a:pt x="13992" y="15136"/>
                  </a:lnTo>
                  <a:lnTo>
                    <a:pt x="14623" y="13952"/>
                  </a:lnTo>
                  <a:lnTo>
                    <a:pt x="15215" y="12748"/>
                  </a:lnTo>
                  <a:lnTo>
                    <a:pt x="15807" y="11544"/>
                  </a:lnTo>
                  <a:lnTo>
                    <a:pt x="16360" y="10341"/>
                  </a:lnTo>
                  <a:lnTo>
                    <a:pt x="16893" y="9117"/>
                  </a:lnTo>
                  <a:lnTo>
                    <a:pt x="17386" y="7894"/>
                  </a:lnTo>
                  <a:lnTo>
                    <a:pt x="17859" y="6651"/>
                  </a:lnTo>
                  <a:lnTo>
                    <a:pt x="18136" y="5861"/>
                  </a:lnTo>
                  <a:lnTo>
                    <a:pt x="18274" y="5447"/>
                  </a:lnTo>
                  <a:lnTo>
                    <a:pt x="18412" y="5013"/>
                  </a:lnTo>
                  <a:lnTo>
                    <a:pt x="18511" y="4579"/>
                  </a:lnTo>
                  <a:lnTo>
                    <a:pt x="18609" y="4144"/>
                  </a:lnTo>
                  <a:lnTo>
                    <a:pt x="18669" y="3710"/>
                  </a:lnTo>
                  <a:lnTo>
                    <a:pt x="18708" y="3276"/>
                  </a:lnTo>
                  <a:lnTo>
                    <a:pt x="18708" y="2862"/>
                  </a:lnTo>
                  <a:lnTo>
                    <a:pt x="18669" y="2447"/>
                  </a:lnTo>
                  <a:lnTo>
                    <a:pt x="18629" y="2250"/>
                  </a:lnTo>
                  <a:lnTo>
                    <a:pt x="18570" y="2053"/>
                  </a:lnTo>
                  <a:lnTo>
                    <a:pt x="18511" y="1855"/>
                  </a:lnTo>
                  <a:lnTo>
                    <a:pt x="18432" y="1678"/>
                  </a:lnTo>
                  <a:lnTo>
                    <a:pt x="18333" y="1500"/>
                  </a:lnTo>
                  <a:lnTo>
                    <a:pt x="18215" y="1323"/>
                  </a:lnTo>
                  <a:lnTo>
                    <a:pt x="18096" y="1145"/>
                  </a:lnTo>
                  <a:lnTo>
                    <a:pt x="17958" y="987"/>
                  </a:lnTo>
                  <a:lnTo>
                    <a:pt x="17800" y="829"/>
                  </a:lnTo>
                  <a:lnTo>
                    <a:pt x="17623" y="671"/>
                  </a:lnTo>
                  <a:lnTo>
                    <a:pt x="17425" y="533"/>
                  </a:lnTo>
                  <a:lnTo>
                    <a:pt x="17208" y="415"/>
                  </a:lnTo>
                  <a:lnTo>
                    <a:pt x="16971" y="296"/>
                  </a:lnTo>
                  <a:lnTo>
                    <a:pt x="16735" y="198"/>
                  </a:lnTo>
                  <a:lnTo>
                    <a:pt x="16478" y="119"/>
                  </a:lnTo>
                  <a:lnTo>
                    <a:pt x="16222" y="60"/>
                  </a:lnTo>
                  <a:lnTo>
                    <a:pt x="15965" y="20"/>
                  </a:lnTo>
                  <a:lnTo>
                    <a:pt x="1570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1"/>
            <p:cNvSpPr/>
            <p:nvPr/>
          </p:nvSpPr>
          <p:spPr>
            <a:xfrm>
              <a:off x="3061255" y="2685936"/>
              <a:ext cx="444695" cy="433122"/>
            </a:xfrm>
            <a:custGeom>
              <a:avLst/>
              <a:gdLst/>
              <a:ahLst/>
              <a:cxnLst/>
              <a:rect l="l" t="t" r="r" b="b"/>
              <a:pathLst>
                <a:path w="19675" h="19163" extrusionOk="0">
                  <a:moveTo>
                    <a:pt x="9927" y="1"/>
                  </a:moveTo>
                  <a:lnTo>
                    <a:pt x="9867" y="21"/>
                  </a:lnTo>
                  <a:lnTo>
                    <a:pt x="9828" y="40"/>
                  </a:lnTo>
                  <a:lnTo>
                    <a:pt x="9808" y="99"/>
                  </a:lnTo>
                  <a:lnTo>
                    <a:pt x="9433" y="1382"/>
                  </a:lnTo>
                  <a:lnTo>
                    <a:pt x="9019" y="2645"/>
                  </a:lnTo>
                  <a:lnTo>
                    <a:pt x="8565" y="3869"/>
                  </a:lnTo>
                  <a:lnTo>
                    <a:pt x="8072" y="5092"/>
                  </a:lnTo>
                  <a:lnTo>
                    <a:pt x="7539" y="6276"/>
                  </a:lnTo>
                  <a:lnTo>
                    <a:pt x="6986" y="7460"/>
                  </a:lnTo>
                  <a:lnTo>
                    <a:pt x="6394" y="8624"/>
                  </a:lnTo>
                  <a:lnTo>
                    <a:pt x="5783" y="9789"/>
                  </a:lnTo>
                  <a:lnTo>
                    <a:pt x="5131" y="10933"/>
                  </a:lnTo>
                  <a:lnTo>
                    <a:pt x="4460" y="12078"/>
                  </a:lnTo>
                  <a:lnTo>
                    <a:pt x="3770" y="13222"/>
                  </a:lnTo>
                  <a:lnTo>
                    <a:pt x="3059" y="14367"/>
                  </a:lnTo>
                  <a:lnTo>
                    <a:pt x="2329" y="15492"/>
                  </a:lnTo>
                  <a:lnTo>
                    <a:pt x="1579" y="16636"/>
                  </a:lnTo>
                  <a:lnTo>
                    <a:pt x="20" y="18965"/>
                  </a:lnTo>
                  <a:lnTo>
                    <a:pt x="1" y="19004"/>
                  </a:lnTo>
                  <a:lnTo>
                    <a:pt x="1" y="19063"/>
                  </a:lnTo>
                  <a:lnTo>
                    <a:pt x="20" y="19103"/>
                  </a:lnTo>
                  <a:lnTo>
                    <a:pt x="60" y="19142"/>
                  </a:lnTo>
                  <a:lnTo>
                    <a:pt x="119" y="19162"/>
                  </a:lnTo>
                  <a:lnTo>
                    <a:pt x="178" y="19142"/>
                  </a:lnTo>
                  <a:lnTo>
                    <a:pt x="237" y="19103"/>
                  </a:lnTo>
                  <a:lnTo>
                    <a:pt x="1777" y="16794"/>
                  </a:lnTo>
                  <a:lnTo>
                    <a:pt x="2526" y="15649"/>
                  </a:lnTo>
                  <a:lnTo>
                    <a:pt x="3276" y="14525"/>
                  </a:lnTo>
                  <a:lnTo>
                    <a:pt x="3987" y="13380"/>
                  </a:lnTo>
                  <a:lnTo>
                    <a:pt x="4677" y="12236"/>
                  </a:lnTo>
                  <a:lnTo>
                    <a:pt x="5348" y="11111"/>
                  </a:lnTo>
                  <a:lnTo>
                    <a:pt x="5980" y="9966"/>
                  </a:lnTo>
                  <a:lnTo>
                    <a:pt x="6592" y="8802"/>
                  </a:lnTo>
                  <a:lnTo>
                    <a:pt x="7184" y="7638"/>
                  </a:lnTo>
                  <a:lnTo>
                    <a:pt x="7756" y="6454"/>
                  </a:lnTo>
                  <a:lnTo>
                    <a:pt x="8269" y="5270"/>
                  </a:lnTo>
                  <a:lnTo>
                    <a:pt x="8762" y="4046"/>
                  </a:lnTo>
                  <a:lnTo>
                    <a:pt x="9216" y="2823"/>
                  </a:lnTo>
                  <a:lnTo>
                    <a:pt x="9650" y="1560"/>
                  </a:lnTo>
                  <a:lnTo>
                    <a:pt x="10025" y="277"/>
                  </a:lnTo>
                  <a:lnTo>
                    <a:pt x="14702" y="1323"/>
                  </a:lnTo>
                  <a:lnTo>
                    <a:pt x="17642" y="1974"/>
                  </a:lnTo>
                  <a:lnTo>
                    <a:pt x="19517" y="2389"/>
                  </a:lnTo>
                  <a:lnTo>
                    <a:pt x="19616" y="2389"/>
                  </a:lnTo>
                  <a:lnTo>
                    <a:pt x="19655" y="2349"/>
                  </a:lnTo>
                  <a:lnTo>
                    <a:pt x="19675" y="2290"/>
                  </a:lnTo>
                  <a:lnTo>
                    <a:pt x="19675" y="2250"/>
                  </a:lnTo>
                  <a:lnTo>
                    <a:pt x="19655" y="2191"/>
                  </a:lnTo>
                  <a:lnTo>
                    <a:pt x="19616" y="2171"/>
                  </a:lnTo>
                  <a:lnTo>
                    <a:pt x="19576" y="2132"/>
                  </a:lnTo>
                  <a:lnTo>
                    <a:pt x="17702" y="1718"/>
                  </a:lnTo>
                  <a:lnTo>
                    <a:pt x="14761" y="1066"/>
                  </a:lnTo>
                  <a:lnTo>
                    <a:pt x="11841" y="415"/>
                  </a:lnTo>
                  <a:lnTo>
                    <a:pt x="996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1"/>
            <p:cNvSpPr/>
            <p:nvPr/>
          </p:nvSpPr>
          <p:spPr>
            <a:xfrm>
              <a:off x="3017541" y="2189058"/>
              <a:ext cx="458989" cy="427775"/>
            </a:xfrm>
            <a:custGeom>
              <a:avLst/>
              <a:gdLst/>
              <a:ahLst/>
              <a:cxnLst/>
              <a:rect l="l" t="t" r="r" b="b"/>
              <a:pathLst>
                <a:path w="20307" h="18926" extrusionOk="0">
                  <a:moveTo>
                    <a:pt x="2112" y="1"/>
                  </a:moveTo>
                  <a:lnTo>
                    <a:pt x="2033" y="20"/>
                  </a:lnTo>
                  <a:lnTo>
                    <a:pt x="1974" y="60"/>
                  </a:lnTo>
                  <a:lnTo>
                    <a:pt x="1895" y="119"/>
                  </a:lnTo>
                  <a:lnTo>
                    <a:pt x="1856" y="178"/>
                  </a:lnTo>
                  <a:lnTo>
                    <a:pt x="1816" y="237"/>
                  </a:lnTo>
                  <a:lnTo>
                    <a:pt x="1796" y="316"/>
                  </a:lnTo>
                  <a:lnTo>
                    <a:pt x="1796" y="395"/>
                  </a:lnTo>
                  <a:lnTo>
                    <a:pt x="1579" y="297"/>
                  </a:lnTo>
                  <a:lnTo>
                    <a:pt x="1382" y="237"/>
                  </a:lnTo>
                  <a:lnTo>
                    <a:pt x="1165" y="198"/>
                  </a:lnTo>
                  <a:lnTo>
                    <a:pt x="1047" y="198"/>
                  </a:lnTo>
                  <a:lnTo>
                    <a:pt x="948" y="218"/>
                  </a:lnTo>
                  <a:lnTo>
                    <a:pt x="830" y="237"/>
                  </a:lnTo>
                  <a:lnTo>
                    <a:pt x="731" y="297"/>
                  </a:lnTo>
                  <a:lnTo>
                    <a:pt x="652" y="376"/>
                  </a:lnTo>
                  <a:lnTo>
                    <a:pt x="573" y="455"/>
                  </a:lnTo>
                  <a:lnTo>
                    <a:pt x="534" y="553"/>
                  </a:lnTo>
                  <a:lnTo>
                    <a:pt x="514" y="652"/>
                  </a:lnTo>
                  <a:lnTo>
                    <a:pt x="514" y="751"/>
                  </a:lnTo>
                  <a:lnTo>
                    <a:pt x="534" y="849"/>
                  </a:lnTo>
                  <a:lnTo>
                    <a:pt x="435" y="889"/>
                  </a:lnTo>
                  <a:lnTo>
                    <a:pt x="336" y="928"/>
                  </a:lnTo>
                  <a:lnTo>
                    <a:pt x="257" y="987"/>
                  </a:lnTo>
                  <a:lnTo>
                    <a:pt x="178" y="1066"/>
                  </a:lnTo>
                  <a:lnTo>
                    <a:pt x="119" y="1145"/>
                  </a:lnTo>
                  <a:lnTo>
                    <a:pt x="60" y="1244"/>
                  </a:lnTo>
                  <a:lnTo>
                    <a:pt x="20" y="1362"/>
                  </a:lnTo>
                  <a:lnTo>
                    <a:pt x="1" y="1461"/>
                  </a:lnTo>
                  <a:lnTo>
                    <a:pt x="1" y="1579"/>
                  </a:lnTo>
                  <a:lnTo>
                    <a:pt x="1" y="1678"/>
                  </a:lnTo>
                  <a:lnTo>
                    <a:pt x="40" y="1895"/>
                  </a:lnTo>
                  <a:lnTo>
                    <a:pt x="99" y="2112"/>
                  </a:lnTo>
                  <a:lnTo>
                    <a:pt x="198" y="2310"/>
                  </a:lnTo>
                  <a:lnTo>
                    <a:pt x="218" y="2388"/>
                  </a:lnTo>
                  <a:lnTo>
                    <a:pt x="238" y="2467"/>
                  </a:lnTo>
                  <a:lnTo>
                    <a:pt x="218" y="2566"/>
                  </a:lnTo>
                  <a:lnTo>
                    <a:pt x="178" y="2665"/>
                  </a:lnTo>
                  <a:lnTo>
                    <a:pt x="139" y="2803"/>
                  </a:lnTo>
                  <a:lnTo>
                    <a:pt x="119" y="2941"/>
                  </a:lnTo>
                  <a:lnTo>
                    <a:pt x="139" y="3079"/>
                  </a:lnTo>
                  <a:lnTo>
                    <a:pt x="178" y="3217"/>
                  </a:lnTo>
                  <a:lnTo>
                    <a:pt x="238" y="3336"/>
                  </a:lnTo>
                  <a:lnTo>
                    <a:pt x="316" y="3474"/>
                  </a:lnTo>
                  <a:lnTo>
                    <a:pt x="395" y="3592"/>
                  </a:lnTo>
                  <a:lnTo>
                    <a:pt x="494" y="3711"/>
                  </a:lnTo>
                  <a:lnTo>
                    <a:pt x="711" y="3928"/>
                  </a:lnTo>
                  <a:lnTo>
                    <a:pt x="948" y="4125"/>
                  </a:lnTo>
                  <a:lnTo>
                    <a:pt x="1382" y="4480"/>
                  </a:lnTo>
                  <a:lnTo>
                    <a:pt x="1698" y="4737"/>
                  </a:lnTo>
                  <a:lnTo>
                    <a:pt x="2033" y="4974"/>
                  </a:lnTo>
                  <a:lnTo>
                    <a:pt x="2369" y="5191"/>
                  </a:lnTo>
                  <a:lnTo>
                    <a:pt x="2724" y="5427"/>
                  </a:lnTo>
                  <a:lnTo>
                    <a:pt x="3434" y="5842"/>
                  </a:lnTo>
                  <a:lnTo>
                    <a:pt x="4145" y="6236"/>
                  </a:lnTo>
                  <a:lnTo>
                    <a:pt x="4421" y="6394"/>
                  </a:lnTo>
                  <a:lnTo>
                    <a:pt x="4697" y="6572"/>
                  </a:lnTo>
                  <a:lnTo>
                    <a:pt x="4895" y="6710"/>
                  </a:lnTo>
                  <a:lnTo>
                    <a:pt x="5092" y="6868"/>
                  </a:lnTo>
                  <a:lnTo>
                    <a:pt x="5250" y="7026"/>
                  </a:lnTo>
                  <a:lnTo>
                    <a:pt x="5427" y="7203"/>
                  </a:lnTo>
                  <a:lnTo>
                    <a:pt x="5743" y="7578"/>
                  </a:lnTo>
                  <a:lnTo>
                    <a:pt x="6039" y="7973"/>
                  </a:lnTo>
                  <a:lnTo>
                    <a:pt x="6947" y="9177"/>
                  </a:lnTo>
                  <a:lnTo>
                    <a:pt x="7855" y="10400"/>
                  </a:lnTo>
                  <a:lnTo>
                    <a:pt x="8743" y="11604"/>
                  </a:lnTo>
                  <a:lnTo>
                    <a:pt x="9670" y="12808"/>
                  </a:lnTo>
                  <a:lnTo>
                    <a:pt x="11920" y="15669"/>
                  </a:lnTo>
                  <a:lnTo>
                    <a:pt x="12393" y="16301"/>
                  </a:lnTo>
                  <a:lnTo>
                    <a:pt x="12887" y="16912"/>
                  </a:lnTo>
                  <a:lnTo>
                    <a:pt x="13123" y="17189"/>
                  </a:lnTo>
                  <a:lnTo>
                    <a:pt x="13380" y="17465"/>
                  </a:lnTo>
                  <a:lnTo>
                    <a:pt x="13637" y="17721"/>
                  </a:lnTo>
                  <a:lnTo>
                    <a:pt x="13893" y="17978"/>
                  </a:lnTo>
                  <a:lnTo>
                    <a:pt x="14189" y="18195"/>
                  </a:lnTo>
                  <a:lnTo>
                    <a:pt x="14465" y="18392"/>
                  </a:lnTo>
                  <a:lnTo>
                    <a:pt x="14781" y="18550"/>
                  </a:lnTo>
                  <a:lnTo>
                    <a:pt x="15097" y="18688"/>
                  </a:lnTo>
                  <a:lnTo>
                    <a:pt x="15452" y="18807"/>
                  </a:lnTo>
                  <a:lnTo>
                    <a:pt x="15807" y="18886"/>
                  </a:lnTo>
                  <a:lnTo>
                    <a:pt x="16202" y="18925"/>
                  </a:lnTo>
                  <a:lnTo>
                    <a:pt x="16597" y="18925"/>
                  </a:lnTo>
                  <a:lnTo>
                    <a:pt x="16873" y="18886"/>
                  </a:lnTo>
                  <a:lnTo>
                    <a:pt x="17169" y="18826"/>
                  </a:lnTo>
                  <a:lnTo>
                    <a:pt x="17445" y="18767"/>
                  </a:lnTo>
                  <a:lnTo>
                    <a:pt x="17741" y="18669"/>
                  </a:lnTo>
                  <a:lnTo>
                    <a:pt x="18017" y="18550"/>
                  </a:lnTo>
                  <a:lnTo>
                    <a:pt x="18313" y="18432"/>
                  </a:lnTo>
                  <a:lnTo>
                    <a:pt x="18846" y="18156"/>
                  </a:lnTo>
                  <a:lnTo>
                    <a:pt x="19340" y="17860"/>
                  </a:lnTo>
                  <a:lnTo>
                    <a:pt x="19734" y="17603"/>
                  </a:lnTo>
                  <a:lnTo>
                    <a:pt x="20030" y="17366"/>
                  </a:lnTo>
                  <a:lnTo>
                    <a:pt x="20208" y="17189"/>
                  </a:lnTo>
                  <a:lnTo>
                    <a:pt x="20267" y="17110"/>
                  </a:lnTo>
                  <a:lnTo>
                    <a:pt x="20287" y="17011"/>
                  </a:lnTo>
                  <a:lnTo>
                    <a:pt x="20306" y="16893"/>
                  </a:lnTo>
                  <a:lnTo>
                    <a:pt x="20306" y="16754"/>
                  </a:lnTo>
                  <a:lnTo>
                    <a:pt x="20247" y="16478"/>
                  </a:lnTo>
                  <a:lnTo>
                    <a:pt x="20168" y="16162"/>
                  </a:lnTo>
                  <a:lnTo>
                    <a:pt x="20050" y="15847"/>
                  </a:lnTo>
                  <a:lnTo>
                    <a:pt x="19932" y="15551"/>
                  </a:lnTo>
                  <a:lnTo>
                    <a:pt x="19793" y="15294"/>
                  </a:lnTo>
                  <a:lnTo>
                    <a:pt x="19695" y="15097"/>
                  </a:lnTo>
                  <a:lnTo>
                    <a:pt x="19517" y="14821"/>
                  </a:lnTo>
                  <a:lnTo>
                    <a:pt x="19340" y="14544"/>
                  </a:lnTo>
                  <a:lnTo>
                    <a:pt x="18925" y="14011"/>
                  </a:lnTo>
                  <a:lnTo>
                    <a:pt x="18511" y="13498"/>
                  </a:lnTo>
                  <a:lnTo>
                    <a:pt x="18077" y="13005"/>
                  </a:lnTo>
                  <a:lnTo>
                    <a:pt x="17445" y="12295"/>
                  </a:lnTo>
                  <a:lnTo>
                    <a:pt x="16794" y="11624"/>
                  </a:lnTo>
                  <a:lnTo>
                    <a:pt x="16123" y="10953"/>
                  </a:lnTo>
                  <a:lnTo>
                    <a:pt x="15452" y="10282"/>
                  </a:lnTo>
                  <a:lnTo>
                    <a:pt x="14761" y="9650"/>
                  </a:lnTo>
                  <a:lnTo>
                    <a:pt x="14051" y="9019"/>
                  </a:lnTo>
                  <a:lnTo>
                    <a:pt x="13341" y="8387"/>
                  </a:lnTo>
                  <a:lnTo>
                    <a:pt x="12610" y="7795"/>
                  </a:lnTo>
                  <a:lnTo>
                    <a:pt x="11130" y="6552"/>
                  </a:lnTo>
                  <a:lnTo>
                    <a:pt x="9611" y="5348"/>
                  </a:lnTo>
                  <a:lnTo>
                    <a:pt x="9019" y="4875"/>
                  </a:lnTo>
                  <a:lnTo>
                    <a:pt x="8723" y="4638"/>
                  </a:lnTo>
                  <a:lnTo>
                    <a:pt x="8427" y="4382"/>
                  </a:lnTo>
                  <a:lnTo>
                    <a:pt x="8151" y="4105"/>
                  </a:lnTo>
                  <a:lnTo>
                    <a:pt x="7914" y="3829"/>
                  </a:lnTo>
                  <a:lnTo>
                    <a:pt x="7795" y="3671"/>
                  </a:lnTo>
                  <a:lnTo>
                    <a:pt x="7697" y="3494"/>
                  </a:lnTo>
                  <a:lnTo>
                    <a:pt x="7618" y="3336"/>
                  </a:lnTo>
                  <a:lnTo>
                    <a:pt x="7539" y="3158"/>
                  </a:lnTo>
                  <a:lnTo>
                    <a:pt x="7401" y="2783"/>
                  </a:lnTo>
                  <a:lnTo>
                    <a:pt x="7282" y="2388"/>
                  </a:lnTo>
                  <a:lnTo>
                    <a:pt x="7144" y="2014"/>
                  </a:lnTo>
                  <a:lnTo>
                    <a:pt x="7065" y="1836"/>
                  </a:lnTo>
                  <a:lnTo>
                    <a:pt x="6967" y="1678"/>
                  </a:lnTo>
                  <a:lnTo>
                    <a:pt x="6809" y="1461"/>
                  </a:lnTo>
                  <a:lnTo>
                    <a:pt x="6631" y="1264"/>
                  </a:lnTo>
                  <a:lnTo>
                    <a:pt x="6454" y="1066"/>
                  </a:lnTo>
                  <a:lnTo>
                    <a:pt x="6296" y="849"/>
                  </a:lnTo>
                  <a:lnTo>
                    <a:pt x="6118" y="553"/>
                  </a:lnTo>
                  <a:lnTo>
                    <a:pt x="6019" y="395"/>
                  </a:lnTo>
                  <a:lnTo>
                    <a:pt x="5901" y="257"/>
                  </a:lnTo>
                  <a:lnTo>
                    <a:pt x="5842" y="198"/>
                  </a:lnTo>
                  <a:lnTo>
                    <a:pt x="5763" y="159"/>
                  </a:lnTo>
                  <a:lnTo>
                    <a:pt x="5664" y="119"/>
                  </a:lnTo>
                  <a:lnTo>
                    <a:pt x="5408" y="119"/>
                  </a:lnTo>
                  <a:lnTo>
                    <a:pt x="5329" y="159"/>
                  </a:lnTo>
                  <a:lnTo>
                    <a:pt x="5270" y="218"/>
                  </a:lnTo>
                  <a:lnTo>
                    <a:pt x="5230" y="297"/>
                  </a:lnTo>
                  <a:lnTo>
                    <a:pt x="5191" y="395"/>
                  </a:lnTo>
                  <a:lnTo>
                    <a:pt x="5191" y="494"/>
                  </a:lnTo>
                  <a:lnTo>
                    <a:pt x="5191" y="593"/>
                  </a:lnTo>
                  <a:lnTo>
                    <a:pt x="5210" y="751"/>
                  </a:lnTo>
                  <a:lnTo>
                    <a:pt x="5270" y="889"/>
                  </a:lnTo>
                  <a:lnTo>
                    <a:pt x="5388" y="1185"/>
                  </a:lnTo>
                  <a:lnTo>
                    <a:pt x="5506" y="1481"/>
                  </a:lnTo>
                  <a:lnTo>
                    <a:pt x="5546" y="1639"/>
                  </a:lnTo>
                  <a:lnTo>
                    <a:pt x="5566" y="1777"/>
                  </a:lnTo>
                  <a:lnTo>
                    <a:pt x="5566" y="1875"/>
                  </a:lnTo>
                  <a:lnTo>
                    <a:pt x="5546" y="1935"/>
                  </a:lnTo>
                  <a:lnTo>
                    <a:pt x="5506" y="1974"/>
                  </a:lnTo>
                  <a:lnTo>
                    <a:pt x="5467" y="1994"/>
                  </a:lnTo>
                  <a:lnTo>
                    <a:pt x="5427" y="2014"/>
                  </a:lnTo>
                  <a:lnTo>
                    <a:pt x="5368" y="1994"/>
                  </a:lnTo>
                  <a:lnTo>
                    <a:pt x="5230" y="1954"/>
                  </a:lnTo>
                  <a:lnTo>
                    <a:pt x="5112" y="1875"/>
                  </a:lnTo>
                  <a:lnTo>
                    <a:pt x="4974" y="1777"/>
                  </a:lnTo>
                  <a:lnTo>
                    <a:pt x="4796" y="1619"/>
                  </a:lnTo>
                  <a:lnTo>
                    <a:pt x="4559" y="1422"/>
                  </a:lnTo>
                  <a:lnTo>
                    <a:pt x="4322" y="1224"/>
                  </a:lnTo>
                  <a:lnTo>
                    <a:pt x="3829" y="889"/>
                  </a:lnTo>
                  <a:lnTo>
                    <a:pt x="2783" y="237"/>
                  </a:lnTo>
                  <a:lnTo>
                    <a:pt x="2645" y="139"/>
                  </a:lnTo>
                  <a:lnTo>
                    <a:pt x="2507" y="60"/>
                  </a:lnTo>
                  <a:lnTo>
                    <a:pt x="2349" y="20"/>
                  </a:lnTo>
                  <a:lnTo>
                    <a:pt x="2191" y="1"/>
                  </a:lnTo>
                  <a:close/>
                </a:path>
              </a:pathLst>
            </a:custGeom>
            <a:solidFill>
              <a:srgbClr val="F9AF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1"/>
            <p:cNvSpPr/>
            <p:nvPr/>
          </p:nvSpPr>
          <p:spPr>
            <a:xfrm>
              <a:off x="3399348" y="2206010"/>
              <a:ext cx="427314" cy="362627"/>
            </a:xfrm>
            <a:custGeom>
              <a:avLst/>
              <a:gdLst/>
              <a:ahLst/>
              <a:cxnLst/>
              <a:rect l="l" t="t" r="r" b="b"/>
              <a:pathLst>
                <a:path w="18906" h="16044" extrusionOk="0">
                  <a:moveTo>
                    <a:pt x="17899" y="1"/>
                  </a:moveTo>
                  <a:lnTo>
                    <a:pt x="16794" y="178"/>
                  </a:lnTo>
                  <a:lnTo>
                    <a:pt x="15649" y="415"/>
                  </a:lnTo>
                  <a:lnTo>
                    <a:pt x="15077" y="533"/>
                  </a:lnTo>
                  <a:lnTo>
                    <a:pt x="14505" y="672"/>
                  </a:lnTo>
                  <a:lnTo>
                    <a:pt x="13952" y="829"/>
                  </a:lnTo>
                  <a:lnTo>
                    <a:pt x="13380" y="1007"/>
                  </a:lnTo>
                  <a:lnTo>
                    <a:pt x="12827" y="1185"/>
                  </a:lnTo>
                  <a:lnTo>
                    <a:pt x="12275" y="1382"/>
                  </a:lnTo>
                  <a:lnTo>
                    <a:pt x="11742" y="1599"/>
                  </a:lnTo>
                  <a:lnTo>
                    <a:pt x="11209" y="1816"/>
                  </a:lnTo>
                  <a:lnTo>
                    <a:pt x="10696" y="2053"/>
                  </a:lnTo>
                  <a:lnTo>
                    <a:pt x="10203" y="2309"/>
                  </a:lnTo>
                  <a:lnTo>
                    <a:pt x="9709" y="2586"/>
                  </a:lnTo>
                  <a:lnTo>
                    <a:pt x="9236" y="2862"/>
                  </a:lnTo>
                  <a:lnTo>
                    <a:pt x="8012" y="3671"/>
                  </a:lnTo>
                  <a:lnTo>
                    <a:pt x="6789" y="4480"/>
                  </a:lnTo>
                  <a:lnTo>
                    <a:pt x="5585" y="5329"/>
                  </a:lnTo>
                  <a:lnTo>
                    <a:pt x="4401" y="6197"/>
                  </a:lnTo>
                  <a:lnTo>
                    <a:pt x="3829" y="6651"/>
                  </a:lnTo>
                  <a:lnTo>
                    <a:pt x="3257" y="7105"/>
                  </a:lnTo>
                  <a:lnTo>
                    <a:pt x="2684" y="7578"/>
                  </a:lnTo>
                  <a:lnTo>
                    <a:pt x="2132" y="8052"/>
                  </a:lnTo>
                  <a:lnTo>
                    <a:pt x="1579" y="8545"/>
                  </a:lnTo>
                  <a:lnTo>
                    <a:pt x="1046" y="9039"/>
                  </a:lnTo>
                  <a:lnTo>
                    <a:pt x="533" y="9571"/>
                  </a:lnTo>
                  <a:lnTo>
                    <a:pt x="1" y="10104"/>
                  </a:lnTo>
                  <a:lnTo>
                    <a:pt x="277" y="10440"/>
                  </a:lnTo>
                  <a:lnTo>
                    <a:pt x="573" y="10736"/>
                  </a:lnTo>
                  <a:lnTo>
                    <a:pt x="1185" y="11347"/>
                  </a:lnTo>
                  <a:lnTo>
                    <a:pt x="1638" y="11841"/>
                  </a:lnTo>
                  <a:lnTo>
                    <a:pt x="2092" y="12334"/>
                  </a:lnTo>
                  <a:lnTo>
                    <a:pt x="2980" y="13321"/>
                  </a:lnTo>
                  <a:lnTo>
                    <a:pt x="3868" y="14347"/>
                  </a:lnTo>
                  <a:lnTo>
                    <a:pt x="4322" y="14860"/>
                  </a:lnTo>
                  <a:lnTo>
                    <a:pt x="4776" y="15353"/>
                  </a:lnTo>
                  <a:lnTo>
                    <a:pt x="4973" y="15551"/>
                  </a:lnTo>
                  <a:lnTo>
                    <a:pt x="5171" y="15728"/>
                  </a:lnTo>
                  <a:lnTo>
                    <a:pt x="5368" y="15886"/>
                  </a:lnTo>
                  <a:lnTo>
                    <a:pt x="5585" y="16044"/>
                  </a:lnTo>
                  <a:lnTo>
                    <a:pt x="5723" y="15985"/>
                  </a:lnTo>
                  <a:lnTo>
                    <a:pt x="5861" y="15926"/>
                  </a:lnTo>
                  <a:lnTo>
                    <a:pt x="6670" y="15432"/>
                  </a:lnTo>
                  <a:lnTo>
                    <a:pt x="7519" y="14919"/>
                  </a:lnTo>
                  <a:lnTo>
                    <a:pt x="8407" y="14347"/>
                  </a:lnTo>
                  <a:lnTo>
                    <a:pt x="9295" y="13755"/>
                  </a:lnTo>
                  <a:lnTo>
                    <a:pt x="10183" y="13123"/>
                  </a:lnTo>
                  <a:lnTo>
                    <a:pt x="11091" y="12472"/>
                  </a:lnTo>
                  <a:lnTo>
                    <a:pt x="11959" y="11821"/>
                  </a:lnTo>
                  <a:lnTo>
                    <a:pt x="12827" y="11150"/>
                  </a:lnTo>
                  <a:lnTo>
                    <a:pt x="13636" y="10459"/>
                  </a:lnTo>
                  <a:lnTo>
                    <a:pt x="14426" y="9788"/>
                  </a:lnTo>
                  <a:lnTo>
                    <a:pt x="15176" y="9117"/>
                  </a:lnTo>
                  <a:lnTo>
                    <a:pt x="15866" y="8466"/>
                  </a:lnTo>
                  <a:lnTo>
                    <a:pt x="16478" y="7855"/>
                  </a:lnTo>
                  <a:lnTo>
                    <a:pt x="17031" y="7243"/>
                  </a:lnTo>
                  <a:lnTo>
                    <a:pt x="17484" y="6690"/>
                  </a:lnTo>
                  <a:lnTo>
                    <a:pt x="17682" y="6414"/>
                  </a:lnTo>
                  <a:lnTo>
                    <a:pt x="17859" y="6157"/>
                  </a:lnTo>
                  <a:lnTo>
                    <a:pt x="18155" y="5644"/>
                  </a:lnTo>
                  <a:lnTo>
                    <a:pt x="18432" y="5112"/>
                  </a:lnTo>
                  <a:lnTo>
                    <a:pt x="18668" y="4559"/>
                  </a:lnTo>
                  <a:lnTo>
                    <a:pt x="18905" y="3987"/>
                  </a:lnTo>
                  <a:lnTo>
                    <a:pt x="18767" y="3316"/>
                  </a:lnTo>
                  <a:lnTo>
                    <a:pt x="18728" y="3099"/>
                  </a:lnTo>
                  <a:lnTo>
                    <a:pt x="18708" y="2921"/>
                  </a:lnTo>
                  <a:lnTo>
                    <a:pt x="18688" y="2586"/>
                  </a:lnTo>
                  <a:lnTo>
                    <a:pt x="18688" y="2250"/>
                  </a:lnTo>
                  <a:lnTo>
                    <a:pt x="18668" y="1934"/>
                  </a:lnTo>
                  <a:lnTo>
                    <a:pt x="18649" y="1757"/>
                  </a:lnTo>
                  <a:lnTo>
                    <a:pt x="18629" y="1560"/>
                  </a:lnTo>
                  <a:lnTo>
                    <a:pt x="18570" y="1362"/>
                  </a:lnTo>
                  <a:lnTo>
                    <a:pt x="18491" y="1145"/>
                  </a:lnTo>
                  <a:lnTo>
                    <a:pt x="18392" y="889"/>
                  </a:lnTo>
                  <a:lnTo>
                    <a:pt x="18274" y="632"/>
                  </a:lnTo>
                  <a:lnTo>
                    <a:pt x="18116" y="336"/>
                  </a:lnTo>
                  <a:lnTo>
                    <a:pt x="1789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1"/>
            <p:cNvSpPr/>
            <p:nvPr/>
          </p:nvSpPr>
          <p:spPr>
            <a:xfrm>
              <a:off x="3953772" y="2405841"/>
              <a:ext cx="52640" cy="260488"/>
            </a:xfrm>
            <a:custGeom>
              <a:avLst/>
              <a:gdLst/>
              <a:ahLst/>
              <a:cxnLst/>
              <a:rect l="l" t="t" r="r" b="b"/>
              <a:pathLst>
                <a:path w="2329" h="11525" extrusionOk="0">
                  <a:moveTo>
                    <a:pt x="1776" y="0"/>
                  </a:moveTo>
                  <a:lnTo>
                    <a:pt x="1737" y="20"/>
                  </a:lnTo>
                  <a:lnTo>
                    <a:pt x="1697" y="59"/>
                  </a:lnTo>
                  <a:lnTo>
                    <a:pt x="1678" y="99"/>
                  </a:lnTo>
                  <a:lnTo>
                    <a:pt x="1678" y="158"/>
                  </a:lnTo>
                  <a:lnTo>
                    <a:pt x="1697" y="198"/>
                  </a:lnTo>
                  <a:lnTo>
                    <a:pt x="1816" y="355"/>
                  </a:lnTo>
                  <a:lnTo>
                    <a:pt x="1895" y="533"/>
                  </a:lnTo>
                  <a:lnTo>
                    <a:pt x="1954" y="711"/>
                  </a:lnTo>
                  <a:lnTo>
                    <a:pt x="2013" y="908"/>
                  </a:lnTo>
                  <a:lnTo>
                    <a:pt x="2053" y="1086"/>
                  </a:lnTo>
                  <a:lnTo>
                    <a:pt x="2072" y="1283"/>
                  </a:lnTo>
                  <a:lnTo>
                    <a:pt x="2072" y="1500"/>
                  </a:lnTo>
                  <a:lnTo>
                    <a:pt x="2072" y="1697"/>
                  </a:lnTo>
                  <a:lnTo>
                    <a:pt x="2033" y="2131"/>
                  </a:lnTo>
                  <a:lnTo>
                    <a:pt x="1954" y="2566"/>
                  </a:lnTo>
                  <a:lnTo>
                    <a:pt x="1835" y="3019"/>
                  </a:lnTo>
                  <a:lnTo>
                    <a:pt x="1717" y="3473"/>
                  </a:lnTo>
                  <a:lnTo>
                    <a:pt x="1303" y="4973"/>
                  </a:lnTo>
                  <a:lnTo>
                    <a:pt x="1086" y="5881"/>
                  </a:lnTo>
                  <a:lnTo>
                    <a:pt x="829" y="6887"/>
                  </a:lnTo>
                  <a:lnTo>
                    <a:pt x="592" y="7973"/>
                  </a:lnTo>
                  <a:lnTo>
                    <a:pt x="375" y="9078"/>
                  </a:lnTo>
                  <a:lnTo>
                    <a:pt x="178" y="10222"/>
                  </a:lnTo>
                  <a:lnTo>
                    <a:pt x="0" y="11367"/>
                  </a:lnTo>
                  <a:lnTo>
                    <a:pt x="0" y="11426"/>
                  </a:lnTo>
                  <a:lnTo>
                    <a:pt x="20" y="11465"/>
                  </a:lnTo>
                  <a:lnTo>
                    <a:pt x="59" y="11505"/>
                  </a:lnTo>
                  <a:lnTo>
                    <a:pt x="119" y="11525"/>
                  </a:lnTo>
                  <a:lnTo>
                    <a:pt x="178" y="11505"/>
                  </a:lnTo>
                  <a:lnTo>
                    <a:pt x="217" y="11485"/>
                  </a:lnTo>
                  <a:lnTo>
                    <a:pt x="237" y="11446"/>
                  </a:lnTo>
                  <a:lnTo>
                    <a:pt x="257" y="11406"/>
                  </a:lnTo>
                  <a:lnTo>
                    <a:pt x="434" y="10262"/>
                  </a:lnTo>
                  <a:lnTo>
                    <a:pt x="632" y="9137"/>
                  </a:lnTo>
                  <a:lnTo>
                    <a:pt x="849" y="8012"/>
                  </a:lnTo>
                  <a:lnTo>
                    <a:pt x="1086" y="6946"/>
                  </a:lnTo>
                  <a:lnTo>
                    <a:pt x="1322" y="5940"/>
                  </a:lnTo>
                  <a:lnTo>
                    <a:pt x="1559" y="5032"/>
                  </a:lnTo>
                  <a:lnTo>
                    <a:pt x="1974" y="3532"/>
                  </a:lnTo>
                  <a:lnTo>
                    <a:pt x="2072" y="3158"/>
                  </a:lnTo>
                  <a:lnTo>
                    <a:pt x="2191" y="2723"/>
                  </a:lnTo>
                  <a:lnTo>
                    <a:pt x="2270" y="2289"/>
                  </a:lnTo>
                  <a:lnTo>
                    <a:pt x="2329" y="1816"/>
                  </a:lnTo>
                  <a:lnTo>
                    <a:pt x="2329" y="1579"/>
                  </a:lnTo>
                  <a:lnTo>
                    <a:pt x="2329" y="1342"/>
                  </a:lnTo>
                  <a:lnTo>
                    <a:pt x="2309" y="1125"/>
                  </a:lnTo>
                  <a:lnTo>
                    <a:pt x="2270" y="888"/>
                  </a:lnTo>
                  <a:lnTo>
                    <a:pt x="2210" y="671"/>
                  </a:lnTo>
                  <a:lnTo>
                    <a:pt x="2151" y="454"/>
                  </a:lnTo>
                  <a:lnTo>
                    <a:pt x="2033" y="237"/>
                  </a:lnTo>
                  <a:lnTo>
                    <a:pt x="1914" y="40"/>
                  </a:lnTo>
                  <a:lnTo>
                    <a:pt x="18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1"/>
            <p:cNvSpPr/>
            <p:nvPr/>
          </p:nvSpPr>
          <p:spPr>
            <a:xfrm>
              <a:off x="3683036" y="2374604"/>
              <a:ext cx="39260" cy="91470"/>
            </a:xfrm>
            <a:custGeom>
              <a:avLst/>
              <a:gdLst/>
              <a:ahLst/>
              <a:cxnLst/>
              <a:rect l="l" t="t" r="r" b="b"/>
              <a:pathLst>
                <a:path w="1737" h="4047" extrusionOk="0">
                  <a:moveTo>
                    <a:pt x="1539" y="1"/>
                  </a:moveTo>
                  <a:lnTo>
                    <a:pt x="1500" y="40"/>
                  </a:lnTo>
                  <a:lnTo>
                    <a:pt x="1480" y="80"/>
                  </a:lnTo>
                  <a:lnTo>
                    <a:pt x="1243" y="731"/>
                  </a:lnTo>
                  <a:lnTo>
                    <a:pt x="671" y="2250"/>
                  </a:lnTo>
                  <a:lnTo>
                    <a:pt x="375" y="3020"/>
                  </a:lnTo>
                  <a:lnTo>
                    <a:pt x="0" y="3869"/>
                  </a:lnTo>
                  <a:lnTo>
                    <a:pt x="0" y="3928"/>
                  </a:lnTo>
                  <a:lnTo>
                    <a:pt x="0" y="3967"/>
                  </a:lnTo>
                  <a:lnTo>
                    <a:pt x="20" y="4007"/>
                  </a:lnTo>
                  <a:lnTo>
                    <a:pt x="79" y="4046"/>
                  </a:lnTo>
                  <a:lnTo>
                    <a:pt x="118" y="4046"/>
                  </a:lnTo>
                  <a:lnTo>
                    <a:pt x="197" y="4026"/>
                  </a:lnTo>
                  <a:lnTo>
                    <a:pt x="237" y="3967"/>
                  </a:lnTo>
                  <a:lnTo>
                    <a:pt x="612" y="3119"/>
                  </a:lnTo>
                  <a:lnTo>
                    <a:pt x="908" y="2349"/>
                  </a:lnTo>
                  <a:lnTo>
                    <a:pt x="1480" y="830"/>
                  </a:lnTo>
                  <a:lnTo>
                    <a:pt x="1717" y="178"/>
                  </a:lnTo>
                  <a:lnTo>
                    <a:pt x="1737" y="119"/>
                  </a:lnTo>
                  <a:lnTo>
                    <a:pt x="1717" y="80"/>
                  </a:lnTo>
                  <a:lnTo>
                    <a:pt x="1697" y="40"/>
                  </a:lnTo>
                  <a:lnTo>
                    <a:pt x="163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1"/>
            <p:cNvSpPr/>
            <p:nvPr/>
          </p:nvSpPr>
          <p:spPr>
            <a:xfrm>
              <a:off x="3369467" y="2592270"/>
              <a:ext cx="25879" cy="10284"/>
            </a:xfrm>
            <a:custGeom>
              <a:avLst/>
              <a:gdLst/>
              <a:ahLst/>
              <a:cxnLst/>
              <a:rect l="l" t="t" r="r" b="b"/>
              <a:pathLst>
                <a:path w="1145" h="455" extrusionOk="0">
                  <a:moveTo>
                    <a:pt x="99" y="1"/>
                  </a:moveTo>
                  <a:lnTo>
                    <a:pt x="40" y="21"/>
                  </a:lnTo>
                  <a:lnTo>
                    <a:pt x="20" y="60"/>
                  </a:lnTo>
                  <a:lnTo>
                    <a:pt x="0" y="119"/>
                  </a:lnTo>
                  <a:lnTo>
                    <a:pt x="0" y="159"/>
                  </a:lnTo>
                  <a:lnTo>
                    <a:pt x="20" y="218"/>
                  </a:lnTo>
                  <a:lnTo>
                    <a:pt x="60" y="238"/>
                  </a:lnTo>
                  <a:lnTo>
                    <a:pt x="257" y="336"/>
                  </a:lnTo>
                  <a:lnTo>
                    <a:pt x="474" y="395"/>
                  </a:lnTo>
                  <a:lnTo>
                    <a:pt x="691" y="435"/>
                  </a:lnTo>
                  <a:lnTo>
                    <a:pt x="908" y="455"/>
                  </a:lnTo>
                  <a:lnTo>
                    <a:pt x="1027" y="455"/>
                  </a:lnTo>
                  <a:lnTo>
                    <a:pt x="1086" y="435"/>
                  </a:lnTo>
                  <a:lnTo>
                    <a:pt x="1125" y="415"/>
                  </a:lnTo>
                  <a:lnTo>
                    <a:pt x="1145" y="356"/>
                  </a:lnTo>
                  <a:lnTo>
                    <a:pt x="1145" y="317"/>
                  </a:lnTo>
                  <a:lnTo>
                    <a:pt x="1125" y="257"/>
                  </a:lnTo>
                  <a:lnTo>
                    <a:pt x="1106" y="218"/>
                  </a:lnTo>
                  <a:lnTo>
                    <a:pt x="1066" y="198"/>
                  </a:lnTo>
                  <a:lnTo>
                    <a:pt x="790" y="198"/>
                  </a:lnTo>
                  <a:lnTo>
                    <a:pt x="592" y="159"/>
                  </a:lnTo>
                  <a:lnTo>
                    <a:pt x="375" y="99"/>
                  </a:lnTo>
                  <a:lnTo>
                    <a:pt x="198" y="21"/>
                  </a:lnTo>
                  <a:lnTo>
                    <a:pt x="13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1"/>
            <p:cNvSpPr/>
            <p:nvPr/>
          </p:nvSpPr>
          <p:spPr>
            <a:xfrm>
              <a:off x="3137969" y="2230986"/>
              <a:ext cx="8950" cy="32592"/>
            </a:xfrm>
            <a:custGeom>
              <a:avLst/>
              <a:gdLst/>
              <a:ahLst/>
              <a:cxnLst/>
              <a:rect l="l" t="t" r="r" b="b"/>
              <a:pathLst>
                <a:path w="396" h="1442" extrusionOk="0">
                  <a:moveTo>
                    <a:pt x="198" y="1"/>
                  </a:moveTo>
                  <a:lnTo>
                    <a:pt x="159" y="40"/>
                  </a:lnTo>
                  <a:lnTo>
                    <a:pt x="139" y="80"/>
                  </a:lnTo>
                  <a:lnTo>
                    <a:pt x="80" y="237"/>
                  </a:lnTo>
                  <a:lnTo>
                    <a:pt x="40" y="395"/>
                  </a:lnTo>
                  <a:lnTo>
                    <a:pt x="20" y="553"/>
                  </a:lnTo>
                  <a:lnTo>
                    <a:pt x="20" y="711"/>
                  </a:lnTo>
                  <a:lnTo>
                    <a:pt x="1" y="869"/>
                  </a:lnTo>
                  <a:lnTo>
                    <a:pt x="20" y="1027"/>
                  </a:lnTo>
                  <a:lnTo>
                    <a:pt x="40" y="1185"/>
                  </a:lnTo>
                  <a:lnTo>
                    <a:pt x="80" y="1343"/>
                  </a:lnTo>
                  <a:lnTo>
                    <a:pt x="99" y="1382"/>
                  </a:lnTo>
                  <a:lnTo>
                    <a:pt x="119" y="1421"/>
                  </a:lnTo>
                  <a:lnTo>
                    <a:pt x="159" y="1441"/>
                  </a:lnTo>
                  <a:lnTo>
                    <a:pt x="238" y="1441"/>
                  </a:lnTo>
                  <a:lnTo>
                    <a:pt x="297" y="1421"/>
                  </a:lnTo>
                  <a:lnTo>
                    <a:pt x="316" y="1382"/>
                  </a:lnTo>
                  <a:lnTo>
                    <a:pt x="336" y="1343"/>
                  </a:lnTo>
                  <a:lnTo>
                    <a:pt x="336" y="1283"/>
                  </a:lnTo>
                  <a:lnTo>
                    <a:pt x="277" y="1007"/>
                  </a:lnTo>
                  <a:lnTo>
                    <a:pt x="277" y="731"/>
                  </a:lnTo>
                  <a:lnTo>
                    <a:pt x="297" y="455"/>
                  </a:lnTo>
                  <a:lnTo>
                    <a:pt x="376" y="178"/>
                  </a:lnTo>
                  <a:lnTo>
                    <a:pt x="395" y="119"/>
                  </a:lnTo>
                  <a:lnTo>
                    <a:pt x="376" y="80"/>
                  </a:lnTo>
                  <a:lnTo>
                    <a:pt x="356" y="40"/>
                  </a:lnTo>
                  <a:lnTo>
                    <a:pt x="2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1"/>
            <p:cNvSpPr/>
            <p:nvPr/>
          </p:nvSpPr>
          <p:spPr>
            <a:xfrm>
              <a:off x="3054565" y="2194867"/>
              <a:ext cx="56663" cy="48640"/>
            </a:xfrm>
            <a:custGeom>
              <a:avLst/>
              <a:gdLst/>
              <a:ahLst/>
              <a:cxnLst/>
              <a:rect l="l" t="t" r="r" b="b"/>
              <a:pathLst>
                <a:path w="2507" h="2152" extrusionOk="0">
                  <a:moveTo>
                    <a:pt x="119" y="0"/>
                  </a:moveTo>
                  <a:lnTo>
                    <a:pt x="80" y="20"/>
                  </a:lnTo>
                  <a:lnTo>
                    <a:pt x="40" y="59"/>
                  </a:lnTo>
                  <a:lnTo>
                    <a:pt x="1" y="99"/>
                  </a:lnTo>
                  <a:lnTo>
                    <a:pt x="1" y="138"/>
                  </a:lnTo>
                  <a:lnTo>
                    <a:pt x="20" y="198"/>
                  </a:lnTo>
                  <a:lnTo>
                    <a:pt x="60" y="237"/>
                  </a:lnTo>
                  <a:lnTo>
                    <a:pt x="2290" y="2131"/>
                  </a:lnTo>
                  <a:lnTo>
                    <a:pt x="2349" y="2151"/>
                  </a:lnTo>
                  <a:lnTo>
                    <a:pt x="2448" y="2151"/>
                  </a:lnTo>
                  <a:lnTo>
                    <a:pt x="2487" y="2112"/>
                  </a:lnTo>
                  <a:lnTo>
                    <a:pt x="2507" y="2072"/>
                  </a:lnTo>
                  <a:lnTo>
                    <a:pt x="2507" y="2013"/>
                  </a:lnTo>
                  <a:lnTo>
                    <a:pt x="2507" y="1974"/>
                  </a:lnTo>
                  <a:lnTo>
                    <a:pt x="2467" y="1914"/>
                  </a:lnTo>
                  <a:lnTo>
                    <a:pt x="218" y="40"/>
                  </a:lnTo>
                  <a:lnTo>
                    <a:pt x="1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1"/>
            <p:cNvSpPr/>
            <p:nvPr/>
          </p:nvSpPr>
          <p:spPr>
            <a:xfrm>
              <a:off x="3027351" y="2207343"/>
              <a:ext cx="67829" cy="55782"/>
            </a:xfrm>
            <a:custGeom>
              <a:avLst/>
              <a:gdLst/>
              <a:ahLst/>
              <a:cxnLst/>
              <a:rect l="l" t="t" r="r" b="b"/>
              <a:pathLst>
                <a:path w="3001" h="2468" extrusionOk="0">
                  <a:moveTo>
                    <a:pt x="60" y="1"/>
                  </a:moveTo>
                  <a:lnTo>
                    <a:pt x="21" y="40"/>
                  </a:lnTo>
                  <a:lnTo>
                    <a:pt x="1" y="80"/>
                  </a:lnTo>
                  <a:lnTo>
                    <a:pt x="1" y="139"/>
                  </a:lnTo>
                  <a:lnTo>
                    <a:pt x="1" y="178"/>
                  </a:lnTo>
                  <a:lnTo>
                    <a:pt x="40" y="218"/>
                  </a:lnTo>
                  <a:lnTo>
                    <a:pt x="159" y="317"/>
                  </a:lnTo>
                  <a:lnTo>
                    <a:pt x="790" y="869"/>
                  </a:lnTo>
                  <a:lnTo>
                    <a:pt x="1461" y="1422"/>
                  </a:lnTo>
                  <a:lnTo>
                    <a:pt x="2132" y="1954"/>
                  </a:lnTo>
                  <a:lnTo>
                    <a:pt x="2803" y="2448"/>
                  </a:lnTo>
                  <a:lnTo>
                    <a:pt x="2842" y="2467"/>
                  </a:lnTo>
                  <a:lnTo>
                    <a:pt x="2882" y="2467"/>
                  </a:lnTo>
                  <a:lnTo>
                    <a:pt x="2941" y="2448"/>
                  </a:lnTo>
                  <a:lnTo>
                    <a:pt x="2981" y="2408"/>
                  </a:lnTo>
                  <a:lnTo>
                    <a:pt x="3000" y="2369"/>
                  </a:lnTo>
                  <a:lnTo>
                    <a:pt x="3000" y="2310"/>
                  </a:lnTo>
                  <a:lnTo>
                    <a:pt x="2981" y="2270"/>
                  </a:lnTo>
                  <a:lnTo>
                    <a:pt x="2961" y="2231"/>
                  </a:lnTo>
                  <a:lnTo>
                    <a:pt x="2290" y="1737"/>
                  </a:lnTo>
                  <a:lnTo>
                    <a:pt x="1619" y="1205"/>
                  </a:lnTo>
                  <a:lnTo>
                    <a:pt x="336" y="119"/>
                  </a:lnTo>
                  <a:lnTo>
                    <a:pt x="218" y="21"/>
                  </a:lnTo>
                  <a:lnTo>
                    <a:pt x="1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1"/>
            <p:cNvSpPr/>
            <p:nvPr/>
          </p:nvSpPr>
          <p:spPr>
            <a:xfrm>
              <a:off x="3019779" y="2242129"/>
              <a:ext cx="60686" cy="43735"/>
            </a:xfrm>
            <a:custGeom>
              <a:avLst/>
              <a:gdLst/>
              <a:ahLst/>
              <a:cxnLst/>
              <a:rect l="l" t="t" r="r" b="b"/>
              <a:pathLst>
                <a:path w="2685" h="1935" extrusionOk="0">
                  <a:moveTo>
                    <a:pt x="119" y="1"/>
                  </a:moveTo>
                  <a:lnTo>
                    <a:pt x="60" y="21"/>
                  </a:lnTo>
                  <a:lnTo>
                    <a:pt x="20" y="40"/>
                  </a:lnTo>
                  <a:lnTo>
                    <a:pt x="0" y="100"/>
                  </a:lnTo>
                  <a:lnTo>
                    <a:pt x="0" y="139"/>
                  </a:lnTo>
                  <a:lnTo>
                    <a:pt x="20" y="198"/>
                  </a:lnTo>
                  <a:lnTo>
                    <a:pt x="40" y="238"/>
                  </a:lnTo>
                  <a:lnTo>
                    <a:pt x="632" y="692"/>
                  </a:lnTo>
                  <a:lnTo>
                    <a:pt x="1244" y="1106"/>
                  </a:lnTo>
                  <a:lnTo>
                    <a:pt x="1855" y="1520"/>
                  </a:lnTo>
                  <a:lnTo>
                    <a:pt x="2487" y="1915"/>
                  </a:lnTo>
                  <a:lnTo>
                    <a:pt x="2546" y="1935"/>
                  </a:lnTo>
                  <a:lnTo>
                    <a:pt x="2605" y="1915"/>
                  </a:lnTo>
                  <a:lnTo>
                    <a:pt x="2664" y="1856"/>
                  </a:lnTo>
                  <a:lnTo>
                    <a:pt x="2684" y="1816"/>
                  </a:lnTo>
                  <a:lnTo>
                    <a:pt x="2684" y="1757"/>
                  </a:lnTo>
                  <a:lnTo>
                    <a:pt x="2664" y="1718"/>
                  </a:lnTo>
                  <a:lnTo>
                    <a:pt x="2625" y="1678"/>
                  </a:lnTo>
                  <a:lnTo>
                    <a:pt x="1993" y="1303"/>
                  </a:lnTo>
                  <a:lnTo>
                    <a:pt x="1382" y="909"/>
                  </a:lnTo>
                  <a:lnTo>
                    <a:pt x="790" y="475"/>
                  </a:lnTo>
                  <a:lnTo>
                    <a:pt x="217" y="21"/>
                  </a:lnTo>
                  <a:lnTo>
                    <a:pt x="15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1"/>
            <p:cNvSpPr/>
            <p:nvPr/>
          </p:nvSpPr>
          <p:spPr>
            <a:xfrm>
              <a:off x="3398014" y="2451770"/>
              <a:ext cx="18760" cy="25450"/>
            </a:xfrm>
            <a:custGeom>
              <a:avLst/>
              <a:gdLst/>
              <a:ahLst/>
              <a:cxnLst/>
              <a:rect l="l" t="t" r="r" b="b"/>
              <a:pathLst>
                <a:path w="830" h="1126" extrusionOk="0">
                  <a:moveTo>
                    <a:pt x="79" y="1"/>
                  </a:moveTo>
                  <a:lnTo>
                    <a:pt x="40" y="40"/>
                  </a:lnTo>
                  <a:lnTo>
                    <a:pt x="20" y="80"/>
                  </a:lnTo>
                  <a:lnTo>
                    <a:pt x="0" y="119"/>
                  </a:lnTo>
                  <a:lnTo>
                    <a:pt x="20" y="178"/>
                  </a:lnTo>
                  <a:lnTo>
                    <a:pt x="40" y="218"/>
                  </a:lnTo>
                  <a:lnTo>
                    <a:pt x="198" y="395"/>
                  </a:lnTo>
                  <a:lnTo>
                    <a:pt x="356" y="593"/>
                  </a:lnTo>
                  <a:lnTo>
                    <a:pt x="474" y="810"/>
                  </a:lnTo>
                  <a:lnTo>
                    <a:pt x="573" y="1027"/>
                  </a:lnTo>
                  <a:lnTo>
                    <a:pt x="592" y="1066"/>
                  </a:lnTo>
                  <a:lnTo>
                    <a:pt x="612" y="1106"/>
                  </a:lnTo>
                  <a:lnTo>
                    <a:pt x="652" y="1126"/>
                  </a:lnTo>
                  <a:lnTo>
                    <a:pt x="691" y="1126"/>
                  </a:lnTo>
                  <a:lnTo>
                    <a:pt x="731" y="1106"/>
                  </a:lnTo>
                  <a:lnTo>
                    <a:pt x="770" y="1086"/>
                  </a:lnTo>
                  <a:lnTo>
                    <a:pt x="809" y="1047"/>
                  </a:lnTo>
                  <a:lnTo>
                    <a:pt x="829" y="987"/>
                  </a:lnTo>
                  <a:lnTo>
                    <a:pt x="809" y="948"/>
                  </a:lnTo>
                  <a:lnTo>
                    <a:pt x="711" y="691"/>
                  </a:lnTo>
                  <a:lnTo>
                    <a:pt x="573" y="455"/>
                  </a:lnTo>
                  <a:lnTo>
                    <a:pt x="415" y="238"/>
                  </a:lnTo>
                  <a:lnTo>
                    <a:pt x="237" y="40"/>
                  </a:lnTo>
                  <a:lnTo>
                    <a:pt x="17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1"/>
            <p:cNvSpPr/>
            <p:nvPr/>
          </p:nvSpPr>
          <p:spPr>
            <a:xfrm>
              <a:off x="2031811" y="3305028"/>
              <a:ext cx="99946" cy="420172"/>
            </a:xfrm>
            <a:custGeom>
              <a:avLst/>
              <a:gdLst/>
              <a:ahLst/>
              <a:cxnLst/>
              <a:rect l="l" t="t" r="r" b="b"/>
              <a:pathLst>
                <a:path w="4422" h="18590" extrusionOk="0">
                  <a:moveTo>
                    <a:pt x="3908" y="1"/>
                  </a:moveTo>
                  <a:lnTo>
                    <a:pt x="1" y="18471"/>
                  </a:lnTo>
                  <a:lnTo>
                    <a:pt x="514" y="18590"/>
                  </a:lnTo>
                  <a:lnTo>
                    <a:pt x="4421" y="119"/>
                  </a:lnTo>
                  <a:lnTo>
                    <a:pt x="390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1"/>
            <p:cNvSpPr/>
            <p:nvPr/>
          </p:nvSpPr>
          <p:spPr>
            <a:xfrm>
              <a:off x="2894899" y="3305028"/>
              <a:ext cx="99924" cy="420172"/>
            </a:xfrm>
            <a:custGeom>
              <a:avLst/>
              <a:gdLst/>
              <a:ahLst/>
              <a:cxnLst/>
              <a:rect l="l" t="t" r="r" b="b"/>
              <a:pathLst>
                <a:path w="4421" h="18590" extrusionOk="0">
                  <a:moveTo>
                    <a:pt x="513" y="1"/>
                  </a:moveTo>
                  <a:lnTo>
                    <a:pt x="0" y="119"/>
                  </a:lnTo>
                  <a:lnTo>
                    <a:pt x="3907" y="18590"/>
                  </a:lnTo>
                  <a:lnTo>
                    <a:pt x="4420" y="18471"/>
                  </a:lnTo>
                  <a:lnTo>
                    <a:pt x="51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1"/>
            <p:cNvSpPr/>
            <p:nvPr/>
          </p:nvSpPr>
          <p:spPr>
            <a:xfrm>
              <a:off x="1897120" y="3202004"/>
              <a:ext cx="1243066" cy="148993"/>
            </a:xfrm>
            <a:custGeom>
              <a:avLst/>
              <a:gdLst/>
              <a:ahLst/>
              <a:cxnLst/>
              <a:rect l="l" t="t" r="r" b="b"/>
              <a:pathLst>
                <a:path w="54998" h="6592" extrusionOk="0">
                  <a:moveTo>
                    <a:pt x="27489" y="0"/>
                  </a:moveTo>
                  <a:lnTo>
                    <a:pt x="24687" y="20"/>
                  </a:lnTo>
                  <a:lnTo>
                    <a:pt x="21964" y="60"/>
                  </a:lnTo>
                  <a:lnTo>
                    <a:pt x="19319" y="119"/>
                  </a:lnTo>
                  <a:lnTo>
                    <a:pt x="16793" y="198"/>
                  </a:lnTo>
                  <a:lnTo>
                    <a:pt x="14386" y="316"/>
                  </a:lnTo>
                  <a:lnTo>
                    <a:pt x="12117" y="435"/>
                  </a:lnTo>
                  <a:lnTo>
                    <a:pt x="10005" y="612"/>
                  </a:lnTo>
                  <a:lnTo>
                    <a:pt x="8051" y="790"/>
                  </a:lnTo>
                  <a:lnTo>
                    <a:pt x="7144" y="888"/>
                  </a:lnTo>
                  <a:lnTo>
                    <a:pt x="6275" y="1007"/>
                  </a:lnTo>
                  <a:lnTo>
                    <a:pt x="5466" y="1125"/>
                  </a:lnTo>
                  <a:lnTo>
                    <a:pt x="4697" y="1244"/>
                  </a:lnTo>
                  <a:lnTo>
                    <a:pt x="3986" y="1382"/>
                  </a:lnTo>
                  <a:lnTo>
                    <a:pt x="3315" y="1520"/>
                  </a:lnTo>
                  <a:lnTo>
                    <a:pt x="2704" y="1658"/>
                  </a:lnTo>
                  <a:lnTo>
                    <a:pt x="2171" y="1816"/>
                  </a:lnTo>
                  <a:lnTo>
                    <a:pt x="1678" y="1974"/>
                  </a:lnTo>
                  <a:lnTo>
                    <a:pt x="1243" y="2132"/>
                  </a:lnTo>
                  <a:lnTo>
                    <a:pt x="869" y="2309"/>
                  </a:lnTo>
                  <a:lnTo>
                    <a:pt x="553" y="2487"/>
                  </a:lnTo>
                  <a:lnTo>
                    <a:pt x="316" y="2684"/>
                  </a:lnTo>
                  <a:lnTo>
                    <a:pt x="217" y="2783"/>
                  </a:lnTo>
                  <a:lnTo>
                    <a:pt x="138" y="2882"/>
                  </a:lnTo>
                  <a:lnTo>
                    <a:pt x="79" y="2980"/>
                  </a:lnTo>
                  <a:lnTo>
                    <a:pt x="40" y="3079"/>
                  </a:lnTo>
                  <a:lnTo>
                    <a:pt x="0" y="3197"/>
                  </a:lnTo>
                  <a:lnTo>
                    <a:pt x="0" y="3296"/>
                  </a:lnTo>
                  <a:lnTo>
                    <a:pt x="0" y="3395"/>
                  </a:lnTo>
                  <a:lnTo>
                    <a:pt x="40" y="3513"/>
                  </a:lnTo>
                  <a:lnTo>
                    <a:pt x="79" y="3612"/>
                  </a:lnTo>
                  <a:lnTo>
                    <a:pt x="138" y="3710"/>
                  </a:lnTo>
                  <a:lnTo>
                    <a:pt x="217" y="3809"/>
                  </a:lnTo>
                  <a:lnTo>
                    <a:pt x="316" y="3908"/>
                  </a:lnTo>
                  <a:lnTo>
                    <a:pt x="553" y="4105"/>
                  </a:lnTo>
                  <a:lnTo>
                    <a:pt x="869" y="4283"/>
                  </a:lnTo>
                  <a:lnTo>
                    <a:pt x="1243" y="4460"/>
                  </a:lnTo>
                  <a:lnTo>
                    <a:pt x="1678" y="4618"/>
                  </a:lnTo>
                  <a:lnTo>
                    <a:pt x="2171" y="4776"/>
                  </a:lnTo>
                  <a:lnTo>
                    <a:pt x="2704" y="4934"/>
                  </a:lnTo>
                  <a:lnTo>
                    <a:pt x="3315" y="5072"/>
                  </a:lnTo>
                  <a:lnTo>
                    <a:pt x="3986" y="5210"/>
                  </a:lnTo>
                  <a:lnTo>
                    <a:pt x="4697" y="5348"/>
                  </a:lnTo>
                  <a:lnTo>
                    <a:pt x="5466" y="5467"/>
                  </a:lnTo>
                  <a:lnTo>
                    <a:pt x="6275" y="5585"/>
                  </a:lnTo>
                  <a:lnTo>
                    <a:pt x="7144" y="5703"/>
                  </a:lnTo>
                  <a:lnTo>
                    <a:pt x="8051" y="5802"/>
                  </a:lnTo>
                  <a:lnTo>
                    <a:pt x="10005" y="5980"/>
                  </a:lnTo>
                  <a:lnTo>
                    <a:pt x="12117" y="6157"/>
                  </a:lnTo>
                  <a:lnTo>
                    <a:pt x="14386" y="6276"/>
                  </a:lnTo>
                  <a:lnTo>
                    <a:pt x="16793" y="6394"/>
                  </a:lnTo>
                  <a:lnTo>
                    <a:pt x="19319" y="6473"/>
                  </a:lnTo>
                  <a:lnTo>
                    <a:pt x="21964" y="6532"/>
                  </a:lnTo>
                  <a:lnTo>
                    <a:pt x="24687" y="6572"/>
                  </a:lnTo>
                  <a:lnTo>
                    <a:pt x="27489" y="6591"/>
                  </a:lnTo>
                  <a:lnTo>
                    <a:pt x="30311" y="6572"/>
                  </a:lnTo>
                  <a:lnTo>
                    <a:pt x="33034" y="6532"/>
                  </a:lnTo>
                  <a:lnTo>
                    <a:pt x="35678" y="6473"/>
                  </a:lnTo>
                  <a:lnTo>
                    <a:pt x="38204" y="6394"/>
                  </a:lnTo>
                  <a:lnTo>
                    <a:pt x="40612" y="6276"/>
                  </a:lnTo>
                  <a:lnTo>
                    <a:pt x="42881" y="6157"/>
                  </a:lnTo>
                  <a:lnTo>
                    <a:pt x="44993" y="5980"/>
                  </a:lnTo>
                  <a:lnTo>
                    <a:pt x="46946" y="5802"/>
                  </a:lnTo>
                  <a:lnTo>
                    <a:pt x="47854" y="5703"/>
                  </a:lnTo>
                  <a:lnTo>
                    <a:pt x="48722" y="5585"/>
                  </a:lnTo>
                  <a:lnTo>
                    <a:pt x="49531" y="5467"/>
                  </a:lnTo>
                  <a:lnTo>
                    <a:pt x="50301" y="5348"/>
                  </a:lnTo>
                  <a:lnTo>
                    <a:pt x="51011" y="5210"/>
                  </a:lnTo>
                  <a:lnTo>
                    <a:pt x="51682" y="5072"/>
                  </a:lnTo>
                  <a:lnTo>
                    <a:pt x="52294" y="4934"/>
                  </a:lnTo>
                  <a:lnTo>
                    <a:pt x="52827" y="4776"/>
                  </a:lnTo>
                  <a:lnTo>
                    <a:pt x="53320" y="4618"/>
                  </a:lnTo>
                  <a:lnTo>
                    <a:pt x="53754" y="4460"/>
                  </a:lnTo>
                  <a:lnTo>
                    <a:pt x="54129" y="4283"/>
                  </a:lnTo>
                  <a:lnTo>
                    <a:pt x="54445" y="4105"/>
                  </a:lnTo>
                  <a:lnTo>
                    <a:pt x="54682" y="3908"/>
                  </a:lnTo>
                  <a:lnTo>
                    <a:pt x="54780" y="3809"/>
                  </a:lnTo>
                  <a:lnTo>
                    <a:pt x="54859" y="3710"/>
                  </a:lnTo>
                  <a:lnTo>
                    <a:pt x="54918" y="3612"/>
                  </a:lnTo>
                  <a:lnTo>
                    <a:pt x="54958" y="3513"/>
                  </a:lnTo>
                  <a:lnTo>
                    <a:pt x="54978" y="3395"/>
                  </a:lnTo>
                  <a:lnTo>
                    <a:pt x="54997" y="3296"/>
                  </a:lnTo>
                  <a:lnTo>
                    <a:pt x="54978" y="3197"/>
                  </a:lnTo>
                  <a:lnTo>
                    <a:pt x="54958" y="3079"/>
                  </a:lnTo>
                  <a:lnTo>
                    <a:pt x="54918" y="2980"/>
                  </a:lnTo>
                  <a:lnTo>
                    <a:pt x="54859" y="2882"/>
                  </a:lnTo>
                  <a:lnTo>
                    <a:pt x="54780" y="2783"/>
                  </a:lnTo>
                  <a:lnTo>
                    <a:pt x="54682" y="2684"/>
                  </a:lnTo>
                  <a:lnTo>
                    <a:pt x="54445" y="2487"/>
                  </a:lnTo>
                  <a:lnTo>
                    <a:pt x="54129" y="2309"/>
                  </a:lnTo>
                  <a:lnTo>
                    <a:pt x="53754" y="2132"/>
                  </a:lnTo>
                  <a:lnTo>
                    <a:pt x="53320" y="1974"/>
                  </a:lnTo>
                  <a:lnTo>
                    <a:pt x="52827" y="1816"/>
                  </a:lnTo>
                  <a:lnTo>
                    <a:pt x="52294" y="1658"/>
                  </a:lnTo>
                  <a:lnTo>
                    <a:pt x="51682" y="1520"/>
                  </a:lnTo>
                  <a:lnTo>
                    <a:pt x="51011" y="1382"/>
                  </a:lnTo>
                  <a:lnTo>
                    <a:pt x="50301" y="1244"/>
                  </a:lnTo>
                  <a:lnTo>
                    <a:pt x="49531" y="1125"/>
                  </a:lnTo>
                  <a:lnTo>
                    <a:pt x="48722" y="1007"/>
                  </a:lnTo>
                  <a:lnTo>
                    <a:pt x="47854" y="888"/>
                  </a:lnTo>
                  <a:lnTo>
                    <a:pt x="46946" y="790"/>
                  </a:lnTo>
                  <a:lnTo>
                    <a:pt x="44993" y="612"/>
                  </a:lnTo>
                  <a:lnTo>
                    <a:pt x="42881" y="435"/>
                  </a:lnTo>
                  <a:lnTo>
                    <a:pt x="40612" y="316"/>
                  </a:lnTo>
                  <a:lnTo>
                    <a:pt x="38204" y="198"/>
                  </a:lnTo>
                  <a:lnTo>
                    <a:pt x="35678" y="119"/>
                  </a:lnTo>
                  <a:lnTo>
                    <a:pt x="33034" y="60"/>
                  </a:lnTo>
                  <a:lnTo>
                    <a:pt x="30311" y="20"/>
                  </a:lnTo>
                  <a:lnTo>
                    <a:pt x="2748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1"/>
            <p:cNvSpPr/>
            <p:nvPr/>
          </p:nvSpPr>
          <p:spPr>
            <a:xfrm>
              <a:off x="2662067" y="3157408"/>
              <a:ext cx="194038" cy="140517"/>
            </a:xfrm>
            <a:custGeom>
              <a:avLst/>
              <a:gdLst/>
              <a:ahLst/>
              <a:cxnLst/>
              <a:rect l="l" t="t" r="r" b="b"/>
              <a:pathLst>
                <a:path w="8585" h="6217" extrusionOk="0">
                  <a:moveTo>
                    <a:pt x="1756" y="1480"/>
                  </a:moveTo>
                  <a:lnTo>
                    <a:pt x="1875" y="1500"/>
                  </a:lnTo>
                  <a:lnTo>
                    <a:pt x="2013" y="1539"/>
                  </a:lnTo>
                  <a:lnTo>
                    <a:pt x="2151" y="1599"/>
                  </a:lnTo>
                  <a:lnTo>
                    <a:pt x="2289" y="1677"/>
                  </a:lnTo>
                  <a:lnTo>
                    <a:pt x="2427" y="1756"/>
                  </a:lnTo>
                  <a:lnTo>
                    <a:pt x="2684" y="1954"/>
                  </a:lnTo>
                  <a:lnTo>
                    <a:pt x="2684" y="3276"/>
                  </a:lnTo>
                  <a:lnTo>
                    <a:pt x="2704" y="3552"/>
                  </a:lnTo>
                  <a:lnTo>
                    <a:pt x="2368" y="3414"/>
                  </a:lnTo>
                  <a:lnTo>
                    <a:pt x="2033" y="3276"/>
                  </a:lnTo>
                  <a:lnTo>
                    <a:pt x="1717" y="3118"/>
                  </a:lnTo>
                  <a:lnTo>
                    <a:pt x="1559" y="3019"/>
                  </a:lnTo>
                  <a:lnTo>
                    <a:pt x="1401" y="2921"/>
                  </a:lnTo>
                  <a:lnTo>
                    <a:pt x="1243" y="2822"/>
                  </a:lnTo>
                  <a:lnTo>
                    <a:pt x="1125" y="2684"/>
                  </a:lnTo>
                  <a:lnTo>
                    <a:pt x="1007" y="2546"/>
                  </a:lnTo>
                  <a:lnTo>
                    <a:pt x="928" y="2388"/>
                  </a:lnTo>
                  <a:lnTo>
                    <a:pt x="868" y="2269"/>
                  </a:lnTo>
                  <a:lnTo>
                    <a:pt x="849" y="2131"/>
                  </a:lnTo>
                  <a:lnTo>
                    <a:pt x="849" y="1993"/>
                  </a:lnTo>
                  <a:lnTo>
                    <a:pt x="888" y="1895"/>
                  </a:lnTo>
                  <a:lnTo>
                    <a:pt x="908" y="1835"/>
                  </a:lnTo>
                  <a:lnTo>
                    <a:pt x="947" y="1776"/>
                  </a:lnTo>
                  <a:lnTo>
                    <a:pt x="987" y="1717"/>
                  </a:lnTo>
                  <a:lnTo>
                    <a:pt x="1066" y="1658"/>
                  </a:lnTo>
                  <a:lnTo>
                    <a:pt x="1164" y="1599"/>
                  </a:lnTo>
                  <a:lnTo>
                    <a:pt x="1224" y="1559"/>
                  </a:lnTo>
                  <a:lnTo>
                    <a:pt x="1243" y="1559"/>
                  </a:lnTo>
                  <a:lnTo>
                    <a:pt x="1401" y="1500"/>
                  </a:lnTo>
                  <a:lnTo>
                    <a:pt x="1500" y="1480"/>
                  </a:lnTo>
                  <a:close/>
                  <a:moveTo>
                    <a:pt x="2684" y="0"/>
                  </a:moveTo>
                  <a:lnTo>
                    <a:pt x="2684" y="908"/>
                  </a:lnTo>
                  <a:lnTo>
                    <a:pt x="2427" y="789"/>
                  </a:lnTo>
                  <a:lnTo>
                    <a:pt x="2131" y="691"/>
                  </a:lnTo>
                  <a:lnTo>
                    <a:pt x="1934" y="651"/>
                  </a:lnTo>
                  <a:lnTo>
                    <a:pt x="1717" y="632"/>
                  </a:lnTo>
                  <a:lnTo>
                    <a:pt x="1480" y="632"/>
                  </a:lnTo>
                  <a:lnTo>
                    <a:pt x="1283" y="651"/>
                  </a:lnTo>
                  <a:lnTo>
                    <a:pt x="1066" y="711"/>
                  </a:lnTo>
                  <a:lnTo>
                    <a:pt x="868" y="789"/>
                  </a:lnTo>
                  <a:lnTo>
                    <a:pt x="671" y="888"/>
                  </a:lnTo>
                  <a:lnTo>
                    <a:pt x="493" y="1026"/>
                  </a:lnTo>
                  <a:lnTo>
                    <a:pt x="395" y="1105"/>
                  </a:lnTo>
                  <a:lnTo>
                    <a:pt x="316" y="1204"/>
                  </a:lnTo>
                  <a:lnTo>
                    <a:pt x="178" y="1401"/>
                  </a:lnTo>
                  <a:lnTo>
                    <a:pt x="79" y="1618"/>
                  </a:lnTo>
                  <a:lnTo>
                    <a:pt x="20" y="1835"/>
                  </a:lnTo>
                  <a:lnTo>
                    <a:pt x="0" y="2072"/>
                  </a:lnTo>
                  <a:lnTo>
                    <a:pt x="20" y="2309"/>
                  </a:lnTo>
                  <a:lnTo>
                    <a:pt x="79" y="2546"/>
                  </a:lnTo>
                  <a:lnTo>
                    <a:pt x="158" y="2783"/>
                  </a:lnTo>
                  <a:lnTo>
                    <a:pt x="276" y="3000"/>
                  </a:lnTo>
                  <a:lnTo>
                    <a:pt x="434" y="3197"/>
                  </a:lnTo>
                  <a:lnTo>
                    <a:pt x="592" y="3375"/>
                  </a:lnTo>
                  <a:lnTo>
                    <a:pt x="789" y="3532"/>
                  </a:lnTo>
                  <a:lnTo>
                    <a:pt x="987" y="3671"/>
                  </a:lnTo>
                  <a:lnTo>
                    <a:pt x="1204" y="3809"/>
                  </a:lnTo>
                  <a:lnTo>
                    <a:pt x="1638" y="4026"/>
                  </a:lnTo>
                  <a:lnTo>
                    <a:pt x="1973" y="4184"/>
                  </a:lnTo>
                  <a:lnTo>
                    <a:pt x="2309" y="4322"/>
                  </a:lnTo>
                  <a:lnTo>
                    <a:pt x="2980" y="4559"/>
                  </a:lnTo>
                  <a:lnTo>
                    <a:pt x="3079" y="4736"/>
                  </a:lnTo>
                  <a:lnTo>
                    <a:pt x="3197" y="4894"/>
                  </a:lnTo>
                  <a:lnTo>
                    <a:pt x="3315" y="5072"/>
                  </a:lnTo>
                  <a:lnTo>
                    <a:pt x="3434" y="5229"/>
                  </a:lnTo>
                  <a:lnTo>
                    <a:pt x="3572" y="5368"/>
                  </a:lnTo>
                  <a:lnTo>
                    <a:pt x="3730" y="5506"/>
                  </a:lnTo>
                  <a:lnTo>
                    <a:pt x="3888" y="5644"/>
                  </a:lnTo>
                  <a:lnTo>
                    <a:pt x="4046" y="5743"/>
                  </a:lnTo>
                  <a:lnTo>
                    <a:pt x="4223" y="5861"/>
                  </a:lnTo>
                  <a:lnTo>
                    <a:pt x="4420" y="5940"/>
                  </a:lnTo>
                  <a:lnTo>
                    <a:pt x="4598" y="6019"/>
                  </a:lnTo>
                  <a:lnTo>
                    <a:pt x="4795" y="6098"/>
                  </a:lnTo>
                  <a:lnTo>
                    <a:pt x="4993" y="6137"/>
                  </a:lnTo>
                  <a:lnTo>
                    <a:pt x="5210" y="6177"/>
                  </a:lnTo>
                  <a:lnTo>
                    <a:pt x="5427" y="6196"/>
                  </a:lnTo>
                  <a:lnTo>
                    <a:pt x="5644" y="6216"/>
                  </a:lnTo>
                  <a:lnTo>
                    <a:pt x="5940" y="6196"/>
                  </a:lnTo>
                  <a:lnTo>
                    <a:pt x="6236" y="6157"/>
                  </a:lnTo>
                  <a:lnTo>
                    <a:pt x="6512" y="6078"/>
                  </a:lnTo>
                  <a:lnTo>
                    <a:pt x="6788" y="5979"/>
                  </a:lnTo>
                  <a:lnTo>
                    <a:pt x="7045" y="5861"/>
                  </a:lnTo>
                  <a:lnTo>
                    <a:pt x="7282" y="5703"/>
                  </a:lnTo>
                  <a:lnTo>
                    <a:pt x="7519" y="5545"/>
                  </a:lnTo>
                  <a:lnTo>
                    <a:pt x="7716" y="5348"/>
                  </a:lnTo>
                  <a:lnTo>
                    <a:pt x="7913" y="5151"/>
                  </a:lnTo>
                  <a:lnTo>
                    <a:pt x="8071" y="4914"/>
                  </a:lnTo>
                  <a:lnTo>
                    <a:pt x="8229" y="4677"/>
                  </a:lnTo>
                  <a:lnTo>
                    <a:pt x="8347" y="4420"/>
                  </a:lnTo>
                  <a:lnTo>
                    <a:pt x="8446" y="4144"/>
                  </a:lnTo>
                  <a:lnTo>
                    <a:pt x="8525" y="3868"/>
                  </a:lnTo>
                  <a:lnTo>
                    <a:pt x="8564" y="3572"/>
                  </a:lnTo>
                  <a:lnTo>
                    <a:pt x="8584" y="3276"/>
                  </a:lnTo>
                  <a:lnTo>
                    <a:pt x="858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1"/>
            <p:cNvSpPr/>
            <p:nvPr/>
          </p:nvSpPr>
          <p:spPr>
            <a:xfrm>
              <a:off x="2105405" y="3152052"/>
              <a:ext cx="194038" cy="140517"/>
            </a:xfrm>
            <a:custGeom>
              <a:avLst/>
              <a:gdLst/>
              <a:ahLst/>
              <a:cxnLst/>
              <a:rect l="l" t="t" r="r" b="b"/>
              <a:pathLst>
                <a:path w="8585" h="6217" extrusionOk="0">
                  <a:moveTo>
                    <a:pt x="1757" y="1480"/>
                  </a:moveTo>
                  <a:lnTo>
                    <a:pt x="1895" y="1500"/>
                  </a:lnTo>
                  <a:lnTo>
                    <a:pt x="2014" y="1540"/>
                  </a:lnTo>
                  <a:lnTo>
                    <a:pt x="2152" y="1599"/>
                  </a:lnTo>
                  <a:lnTo>
                    <a:pt x="2290" y="1678"/>
                  </a:lnTo>
                  <a:lnTo>
                    <a:pt x="2428" y="1757"/>
                  </a:lnTo>
                  <a:lnTo>
                    <a:pt x="2704" y="1954"/>
                  </a:lnTo>
                  <a:lnTo>
                    <a:pt x="2704" y="3276"/>
                  </a:lnTo>
                  <a:lnTo>
                    <a:pt x="2704" y="3552"/>
                  </a:lnTo>
                  <a:lnTo>
                    <a:pt x="2369" y="3414"/>
                  </a:lnTo>
                  <a:lnTo>
                    <a:pt x="2053" y="3276"/>
                  </a:lnTo>
                  <a:lnTo>
                    <a:pt x="1718" y="3118"/>
                  </a:lnTo>
                  <a:lnTo>
                    <a:pt x="1560" y="3020"/>
                  </a:lnTo>
                  <a:lnTo>
                    <a:pt x="1402" y="2921"/>
                  </a:lnTo>
                  <a:lnTo>
                    <a:pt x="1264" y="2822"/>
                  </a:lnTo>
                  <a:lnTo>
                    <a:pt x="1126" y="2684"/>
                  </a:lnTo>
                  <a:lnTo>
                    <a:pt x="1007" y="2546"/>
                  </a:lnTo>
                  <a:lnTo>
                    <a:pt x="928" y="2388"/>
                  </a:lnTo>
                  <a:lnTo>
                    <a:pt x="889" y="2270"/>
                  </a:lnTo>
                  <a:lnTo>
                    <a:pt x="849" y="2132"/>
                  </a:lnTo>
                  <a:lnTo>
                    <a:pt x="849" y="1993"/>
                  </a:lnTo>
                  <a:lnTo>
                    <a:pt x="889" y="1895"/>
                  </a:lnTo>
                  <a:lnTo>
                    <a:pt x="909" y="1836"/>
                  </a:lnTo>
                  <a:lnTo>
                    <a:pt x="948" y="1776"/>
                  </a:lnTo>
                  <a:lnTo>
                    <a:pt x="987" y="1717"/>
                  </a:lnTo>
                  <a:lnTo>
                    <a:pt x="1066" y="1658"/>
                  </a:lnTo>
                  <a:lnTo>
                    <a:pt x="1165" y="1599"/>
                  </a:lnTo>
                  <a:lnTo>
                    <a:pt x="1224" y="1559"/>
                  </a:lnTo>
                  <a:lnTo>
                    <a:pt x="1264" y="1559"/>
                  </a:lnTo>
                  <a:lnTo>
                    <a:pt x="1402" y="1500"/>
                  </a:lnTo>
                  <a:lnTo>
                    <a:pt x="1501" y="1500"/>
                  </a:lnTo>
                  <a:lnTo>
                    <a:pt x="1619" y="1480"/>
                  </a:lnTo>
                  <a:close/>
                  <a:moveTo>
                    <a:pt x="2704" y="0"/>
                  </a:moveTo>
                  <a:lnTo>
                    <a:pt x="2704" y="908"/>
                  </a:lnTo>
                  <a:lnTo>
                    <a:pt x="2428" y="790"/>
                  </a:lnTo>
                  <a:lnTo>
                    <a:pt x="2152" y="691"/>
                  </a:lnTo>
                  <a:lnTo>
                    <a:pt x="1935" y="652"/>
                  </a:lnTo>
                  <a:lnTo>
                    <a:pt x="1718" y="632"/>
                  </a:lnTo>
                  <a:lnTo>
                    <a:pt x="1501" y="632"/>
                  </a:lnTo>
                  <a:lnTo>
                    <a:pt x="1283" y="652"/>
                  </a:lnTo>
                  <a:lnTo>
                    <a:pt x="1066" y="711"/>
                  </a:lnTo>
                  <a:lnTo>
                    <a:pt x="869" y="790"/>
                  </a:lnTo>
                  <a:lnTo>
                    <a:pt x="672" y="888"/>
                  </a:lnTo>
                  <a:lnTo>
                    <a:pt x="494" y="1026"/>
                  </a:lnTo>
                  <a:lnTo>
                    <a:pt x="395" y="1105"/>
                  </a:lnTo>
                  <a:lnTo>
                    <a:pt x="317" y="1204"/>
                  </a:lnTo>
                  <a:lnTo>
                    <a:pt x="178" y="1401"/>
                  </a:lnTo>
                  <a:lnTo>
                    <a:pt x="80" y="1618"/>
                  </a:lnTo>
                  <a:lnTo>
                    <a:pt x="21" y="1836"/>
                  </a:lnTo>
                  <a:lnTo>
                    <a:pt x="1" y="2072"/>
                  </a:lnTo>
                  <a:lnTo>
                    <a:pt x="21" y="2309"/>
                  </a:lnTo>
                  <a:lnTo>
                    <a:pt x="80" y="2546"/>
                  </a:lnTo>
                  <a:lnTo>
                    <a:pt x="159" y="2783"/>
                  </a:lnTo>
                  <a:lnTo>
                    <a:pt x="277" y="3000"/>
                  </a:lnTo>
                  <a:lnTo>
                    <a:pt x="435" y="3197"/>
                  </a:lnTo>
                  <a:lnTo>
                    <a:pt x="593" y="3375"/>
                  </a:lnTo>
                  <a:lnTo>
                    <a:pt x="790" y="3533"/>
                  </a:lnTo>
                  <a:lnTo>
                    <a:pt x="987" y="3671"/>
                  </a:lnTo>
                  <a:lnTo>
                    <a:pt x="1205" y="3809"/>
                  </a:lnTo>
                  <a:lnTo>
                    <a:pt x="1639" y="4026"/>
                  </a:lnTo>
                  <a:lnTo>
                    <a:pt x="1974" y="4184"/>
                  </a:lnTo>
                  <a:lnTo>
                    <a:pt x="2310" y="4322"/>
                  </a:lnTo>
                  <a:lnTo>
                    <a:pt x="3000" y="4559"/>
                  </a:lnTo>
                  <a:lnTo>
                    <a:pt x="3079" y="4736"/>
                  </a:lnTo>
                  <a:lnTo>
                    <a:pt x="3198" y="4894"/>
                  </a:lnTo>
                  <a:lnTo>
                    <a:pt x="3316" y="5072"/>
                  </a:lnTo>
                  <a:lnTo>
                    <a:pt x="3434" y="5230"/>
                  </a:lnTo>
                  <a:lnTo>
                    <a:pt x="3592" y="5368"/>
                  </a:lnTo>
                  <a:lnTo>
                    <a:pt x="3730" y="5506"/>
                  </a:lnTo>
                  <a:lnTo>
                    <a:pt x="3888" y="5644"/>
                  </a:lnTo>
                  <a:lnTo>
                    <a:pt x="4066" y="5743"/>
                  </a:lnTo>
                  <a:lnTo>
                    <a:pt x="4224" y="5861"/>
                  </a:lnTo>
                  <a:lnTo>
                    <a:pt x="4421" y="5940"/>
                  </a:lnTo>
                  <a:lnTo>
                    <a:pt x="4599" y="6019"/>
                  </a:lnTo>
                  <a:lnTo>
                    <a:pt x="4796" y="6098"/>
                  </a:lnTo>
                  <a:lnTo>
                    <a:pt x="5013" y="6137"/>
                  </a:lnTo>
                  <a:lnTo>
                    <a:pt x="5210" y="6177"/>
                  </a:lnTo>
                  <a:lnTo>
                    <a:pt x="5427" y="6197"/>
                  </a:lnTo>
                  <a:lnTo>
                    <a:pt x="5645" y="6216"/>
                  </a:lnTo>
                  <a:lnTo>
                    <a:pt x="5941" y="6197"/>
                  </a:lnTo>
                  <a:lnTo>
                    <a:pt x="6237" y="6157"/>
                  </a:lnTo>
                  <a:lnTo>
                    <a:pt x="6513" y="6078"/>
                  </a:lnTo>
                  <a:lnTo>
                    <a:pt x="6789" y="5980"/>
                  </a:lnTo>
                  <a:lnTo>
                    <a:pt x="7046" y="5861"/>
                  </a:lnTo>
                  <a:lnTo>
                    <a:pt x="7282" y="5703"/>
                  </a:lnTo>
                  <a:lnTo>
                    <a:pt x="7519" y="5545"/>
                  </a:lnTo>
                  <a:lnTo>
                    <a:pt x="7717" y="5348"/>
                  </a:lnTo>
                  <a:lnTo>
                    <a:pt x="7914" y="5151"/>
                  </a:lnTo>
                  <a:lnTo>
                    <a:pt x="8091" y="4914"/>
                  </a:lnTo>
                  <a:lnTo>
                    <a:pt x="8230" y="4677"/>
                  </a:lnTo>
                  <a:lnTo>
                    <a:pt x="8348" y="4421"/>
                  </a:lnTo>
                  <a:lnTo>
                    <a:pt x="8447" y="4144"/>
                  </a:lnTo>
                  <a:lnTo>
                    <a:pt x="8526" y="3868"/>
                  </a:lnTo>
                  <a:lnTo>
                    <a:pt x="8565" y="3572"/>
                  </a:lnTo>
                  <a:lnTo>
                    <a:pt x="8585" y="3276"/>
                  </a:lnTo>
                  <a:lnTo>
                    <a:pt x="858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1"/>
            <p:cNvSpPr/>
            <p:nvPr/>
          </p:nvSpPr>
          <p:spPr>
            <a:xfrm>
              <a:off x="2546544" y="2728768"/>
              <a:ext cx="143184" cy="190919"/>
            </a:xfrm>
            <a:custGeom>
              <a:avLst/>
              <a:gdLst/>
              <a:ahLst/>
              <a:cxnLst/>
              <a:rect l="l" t="t" r="r" b="b"/>
              <a:pathLst>
                <a:path w="6335" h="8447" extrusionOk="0">
                  <a:moveTo>
                    <a:pt x="6335" y="0"/>
                  </a:moveTo>
                  <a:lnTo>
                    <a:pt x="5802" y="158"/>
                  </a:lnTo>
                  <a:lnTo>
                    <a:pt x="5269" y="355"/>
                  </a:lnTo>
                  <a:lnTo>
                    <a:pt x="4736" y="573"/>
                  </a:lnTo>
                  <a:lnTo>
                    <a:pt x="4243" y="809"/>
                  </a:lnTo>
                  <a:lnTo>
                    <a:pt x="3730" y="1086"/>
                  </a:lnTo>
                  <a:lnTo>
                    <a:pt x="3256" y="1382"/>
                  </a:lnTo>
                  <a:lnTo>
                    <a:pt x="2783" y="1697"/>
                  </a:lnTo>
                  <a:lnTo>
                    <a:pt x="2329" y="2033"/>
                  </a:lnTo>
                  <a:lnTo>
                    <a:pt x="2072" y="2230"/>
                  </a:lnTo>
                  <a:lnTo>
                    <a:pt x="1835" y="2447"/>
                  </a:lnTo>
                  <a:lnTo>
                    <a:pt x="1599" y="2684"/>
                  </a:lnTo>
                  <a:lnTo>
                    <a:pt x="1382" y="2921"/>
                  </a:lnTo>
                  <a:lnTo>
                    <a:pt x="1204" y="3158"/>
                  </a:lnTo>
                  <a:lnTo>
                    <a:pt x="1086" y="3335"/>
                  </a:lnTo>
                  <a:lnTo>
                    <a:pt x="987" y="3533"/>
                  </a:lnTo>
                  <a:lnTo>
                    <a:pt x="809" y="3907"/>
                  </a:lnTo>
                  <a:lnTo>
                    <a:pt x="651" y="4322"/>
                  </a:lnTo>
                  <a:lnTo>
                    <a:pt x="513" y="4717"/>
                  </a:lnTo>
                  <a:lnTo>
                    <a:pt x="355" y="5210"/>
                  </a:lnTo>
                  <a:lnTo>
                    <a:pt x="217" y="5664"/>
                  </a:lnTo>
                  <a:lnTo>
                    <a:pt x="119" y="6118"/>
                  </a:lnTo>
                  <a:lnTo>
                    <a:pt x="40" y="6552"/>
                  </a:lnTo>
                  <a:lnTo>
                    <a:pt x="0" y="7006"/>
                  </a:lnTo>
                  <a:lnTo>
                    <a:pt x="0" y="7459"/>
                  </a:lnTo>
                  <a:lnTo>
                    <a:pt x="20" y="7696"/>
                  </a:lnTo>
                  <a:lnTo>
                    <a:pt x="59" y="7933"/>
                  </a:lnTo>
                  <a:lnTo>
                    <a:pt x="99" y="8190"/>
                  </a:lnTo>
                  <a:lnTo>
                    <a:pt x="158" y="8446"/>
                  </a:lnTo>
                  <a:lnTo>
                    <a:pt x="158" y="8426"/>
                  </a:lnTo>
                  <a:lnTo>
                    <a:pt x="178" y="8387"/>
                  </a:lnTo>
                  <a:lnTo>
                    <a:pt x="276" y="8269"/>
                  </a:lnTo>
                  <a:lnTo>
                    <a:pt x="434" y="8130"/>
                  </a:lnTo>
                  <a:lnTo>
                    <a:pt x="632" y="7973"/>
                  </a:lnTo>
                  <a:lnTo>
                    <a:pt x="1164" y="7578"/>
                  </a:lnTo>
                  <a:lnTo>
                    <a:pt x="1776" y="7124"/>
                  </a:lnTo>
                  <a:lnTo>
                    <a:pt x="3000" y="6275"/>
                  </a:lnTo>
                  <a:lnTo>
                    <a:pt x="3710" y="5782"/>
                  </a:lnTo>
                  <a:lnTo>
                    <a:pt x="4302" y="5309"/>
                  </a:lnTo>
                  <a:lnTo>
                    <a:pt x="4598" y="5052"/>
                  </a:lnTo>
                  <a:lnTo>
                    <a:pt x="4894" y="4776"/>
                  </a:lnTo>
                  <a:lnTo>
                    <a:pt x="5170" y="4499"/>
                  </a:lnTo>
                  <a:lnTo>
                    <a:pt x="5427" y="4184"/>
                  </a:lnTo>
                  <a:lnTo>
                    <a:pt x="5644" y="3868"/>
                  </a:lnTo>
                  <a:lnTo>
                    <a:pt x="5841" y="3552"/>
                  </a:lnTo>
                  <a:lnTo>
                    <a:pt x="5920" y="3355"/>
                  </a:lnTo>
                  <a:lnTo>
                    <a:pt x="5979" y="3158"/>
                  </a:lnTo>
                  <a:lnTo>
                    <a:pt x="6039" y="2960"/>
                  </a:lnTo>
                  <a:lnTo>
                    <a:pt x="6078" y="2763"/>
                  </a:lnTo>
                  <a:lnTo>
                    <a:pt x="6137" y="2349"/>
                  </a:lnTo>
                  <a:lnTo>
                    <a:pt x="6177" y="1954"/>
                  </a:lnTo>
                  <a:lnTo>
                    <a:pt x="63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1"/>
            <p:cNvSpPr/>
            <p:nvPr/>
          </p:nvSpPr>
          <p:spPr>
            <a:xfrm>
              <a:off x="2466688" y="2652936"/>
              <a:ext cx="106636" cy="200729"/>
            </a:xfrm>
            <a:custGeom>
              <a:avLst/>
              <a:gdLst/>
              <a:ahLst/>
              <a:cxnLst/>
              <a:rect l="l" t="t" r="r" b="b"/>
              <a:pathLst>
                <a:path w="4718" h="8881" extrusionOk="0">
                  <a:moveTo>
                    <a:pt x="3691" y="1"/>
                  </a:moveTo>
                  <a:lnTo>
                    <a:pt x="1856" y="1678"/>
                  </a:lnTo>
                  <a:lnTo>
                    <a:pt x="1461" y="2033"/>
                  </a:lnTo>
                  <a:lnTo>
                    <a:pt x="1086" y="2428"/>
                  </a:lnTo>
                  <a:lnTo>
                    <a:pt x="889" y="2625"/>
                  </a:lnTo>
                  <a:lnTo>
                    <a:pt x="731" y="2822"/>
                  </a:lnTo>
                  <a:lnTo>
                    <a:pt x="573" y="3039"/>
                  </a:lnTo>
                  <a:lnTo>
                    <a:pt x="435" y="3276"/>
                  </a:lnTo>
                  <a:lnTo>
                    <a:pt x="317" y="3493"/>
                  </a:lnTo>
                  <a:lnTo>
                    <a:pt x="218" y="3730"/>
                  </a:lnTo>
                  <a:lnTo>
                    <a:pt x="139" y="3987"/>
                  </a:lnTo>
                  <a:lnTo>
                    <a:pt x="80" y="4243"/>
                  </a:lnTo>
                  <a:lnTo>
                    <a:pt x="40" y="4500"/>
                  </a:lnTo>
                  <a:lnTo>
                    <a:pt x="21" y="4776"/>
                  </a:lnTo>
                  <a:lnTo>
                    <a:pt x="1" y="5033"/>
                  </a:lnTo>
                  <a:lnTo>
                    <a:pt x="21" y="5289"/>
                  </a:lnTo>
                  <a:lnTo>
                    <a:pt x="80" y="5585"/>
                  </a:lnTo>
                  <a:lnTo>
                    <a:pt x="139" y="5881"/>
                  </a:lnTo>
                  <a:lnTo>
                    <a:pt x="257" y="6157"/>
                  </a:lnTo>
                  <a:lnTo>
                    <a:pt x="376" y="6414"/>
                  </a:lnTo>
                  <a:lnTo>
                    <a:pt x="553" y="6670"/>
                  </a:lnTo>
                  <a:lnTo>
                    <a:pt x="731" y="6888"/>
                  </a:lnTo>
                  <a:lnTo>
                    <a:pt x="909" y="7124"/>
                  </a:lnTo>
                  <a:lnTo>
                    <a:pt x="988" y="7262"/>
                  </a:lnTo>
                  <a:lnTo>
                    <a:pt x="1066" y="7420"/>
                  </a:lnTo>
                  <a:lnTo>
                    <a:pt x="1402" y="8150"/>
                  </a:lnTo>
                  <a:lnTo>
                    <a:pt x="1580" y="8525"/>
                  </a:lnTo>
                  <a:lnTo>
                    <a:pt x="1777" y="8881"/>
                  </a:lnTo>
                  <a:lnTo>
                    <a:pt x="2033" y="8210"/>
                  </a:lnTo>
                  <a:lnTo>
                    <a:pt x="2290" y="7539"/>
                  </a:lnTo>
                  <a:lnTo>
                    <a:pt x="2428" y="7203"/>
                  </a:lnTo>
                  <a:lnTo>
                    <a:pt x="2586" y="6868"/>
                  </a:lnTo>
                  <a:lnTo>
                    <a:pt x="2764" y="6552"/>
                  </a:lnTo>
                  <a:lnTo>
                    <a:pt x="2941" y="6256"/>
                  </a:lnTo>
                  <a:lnTo>
                    <a:pt x="3099" y="6039"/>
                  </a:lnTo>
                  <a:lnTo>
                    <a:pt x="3277" y="5842"/>
                  </a:lnTo>
                  <a:lnTo>
                    <a:pt x="3671" y="5447"/>
                  </a:lnTo>
                  <a:lnTo>
                    <a:pt x="4066" y="5072"/>
                  </a:lnTo>
                  <a:lnTo>
                    <a:pt x="4224" y="4875"/>
                  </a:lnTo>
                  <a:lnTo>
                    <a:pt x="4382" y="4658"/>
                  </a:lnTo>
                  <a:lnTo>
                    <a:pt x="4461" y="4539"/>
                  </a:lnTo>
                  <a:lnTo>
                    <a:pt x="4520" y="4401"/>
                  </a:lnTo>
                  <a:lnTo>
                    <a:pt x="4619" y="4105"/>
                  </a:lnTo>
                  <a:lnTo>
                    <a:pt x="4678" y="3809"/>
                  </a:lnTo>
                  <a:lnTo>
                    <a:pt x="4717" y="3513"/>
                  </a:lnTo>
                  <a:lnTo>
                    <a:pt x="4717" y="3197"/>
                  </a:lnTo>
                  <a:lnTo>
                    <a:pt x="4717" y="2882"/>
                  </a:lnTo>
                  <a:lnTo>
                    <a:pt x="4678" y="2566"/>
                  </a:lnTo>
                  <a:lnTo>
                    <a:pt x="4638" y="2290"/>
                  </a:lnTo>
                  <a:lnTo>
                    <a:pt x="4480" y="1816"/>
                  </a:lnTo>
                  <a:lnTo>
                    <a:pt x="4204" y="1027"/>
                  </a:lnTo>
                  <a:lnTo>
                    <a:pt x="4027" y="632"/>
                  </a:lnTo>
                  <a:lnTo>
                    <a:pt x="3888" y="297"/>
                  </a:lnTo>
                  <a:lnTo>
                    <a:pt x="3770" y="60"/>
                  </a:lnTo>
                  <a:lnTo>
                    <a:pt x="3731" y="20"/>
                  </a:lnTo>
                  <a:lnTo>
                    <a:pt x="371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1"/>
            <p:cNvSpPr/>
            <p:nvPr/>
          </p:nvSpPr>
          <p:spPr>
            <a:xfrm>
              <a:off x="2530474" y="2842054"/>
              <a:ext cx="64710" cy="281915"/>
            </a:xfrm>
            <a:custGeom>
              <a:avLst/>
              <a:gdLst/>
              <a:ahLst/>
              <a:cxnLst/>
              <a:rect l="l" t="t" r="r" b="b"/>
              <a:pathLst>
                <a:path w="2863" h="12473" extrusionOk="0">
                  <a:moveTo>
                    <a:pt x="2665" y="1"/>
                  </a:moveTo>
                  <a:lnTo>
                    <a:pt x="2428" y="257"/>
                  </a:lnTo>
                  <a:lnTo>
                    <a:pt x="2231" y="533"/>
                  </a:lnTo>
                  <a:lnTo>
                    <a:pt x="2014" y="829"/>
                  </a:lnTo>
                  <a:lnTo>
                    <a:pt x="1836" y="1145"/>
                  </a:lnTo>
                  <a:lnTo>
                    <a:pt x="1658" y="1461"/>
                  </a:lnTo>
                  <a:lnTo>
                    <a:pt x="1481" y="1816"/>
                  </a:lnTo>
                  <a:lnTo>
                    <a:pt x="1323" y="2151"/>
                  </a:lnTo>
                  <a:lnTo>
                    <a:pt x="1185" y="2526"/>
                  </a:lnTo>
                  <a:lnTo>
                    <a:pt x="1047" y="2901"/>
                  </a:lnTo>
                  <a:lnTo>
                    <a:pt x="928" y="3296"/>
                  </a:lnTo>
                  <a:lnTo>
                    <a:pt x="830" y="3710"/>
                  </a:lnTo>
                  <a:lnTo>
                    <a:pt x="731" y="4145"/>
                  </a:lnTo>
                  <a:lnTo>
                    <a:pt x="632" y="4598"/>
                  </a:lnTo>
                  <a:lnTo>
                    <a:pt x="573" y="5052"/>
                  </a:lnTo>
                  <a:lnTo>
                    <a:pt x="494" y="5526"/>
                  </a:lnTo>
                  <a:lnTo>
                    <a:pt x="455" y="6019"/>
                  </a:lnTo>
                  <a:lnTo>
                    <a:pt x="395" y="6651"/>
                  </a:lnTo>
                  <a:lnTo>
                    <a:pt x="356" y="7302"/>
                  </a:lnTo>
                  <a:lnTo>
                    <a:pt x="317" y="8565"/>
                  </a:lnTo>
                  <a:lnTo>
                    <a:pt x="277" y="9532"/>
                  </a:lnTo>
                  <a:lnTo>
                    <a:pt x="218" y="10499"/>
                  </a:lnTo>
                  <a:lnTo>
                    <a:pt x="139" y="11466"/>
                  </a:lnTo>
                  <a:lnTo>
                    <a:pt x="80" y="11939"/>
                  </a:lnTo>
                  <a:lnTo>
                    <a:pt x="1" y="12433"/>
                  </a:lnTo>
                  <a:lnTo>
                    <a:pt x="257" y="12472"/>
                  </a:lnTo>
                  <a:lnTo>
                    <a:pt x="336" y="11979"/>
                  </a:lnTo>
                  <a:lnTo>
                    <a:pt x="395" y="11505"/>
                  </a:lnTo>
                  <a:lnTo>
                    <a:pt x="474" y="10518"/>
                  </a:lnTo>
                  <a:lnTo>
                    <a:pt x="534" y="9552"/>
                  </a:lnTo>
                  <a:lnTo>
                    <a:pt x="573" y="8585"/>
                  </a:lnTo>
                  <a:lnTo>
                    <a:pt x="632" y="7322"/>
                  </a:lnTo>
                  <a:lnTo>
                    <a:pt x="652" y="6670"/>
                  </a:lnTo>
                  <a:lnTo>
                    <a:pt x="711" y="6039"/>
                  </a:lnTo>
                  <a:lnTo>
                    <a:pt x="770" y="5565"/>
                  </a:lnTo>
                  <a:lnTo>
                    <a:pt x="830" y="5092"/>
                  </a:lnTo>
                  <a:lnTo>
                    <a:pt x="889" y="4638"/>
                  </a:lnTo>
                  <a:lnTo>
                    <a:pt x="987" y="4204"/>
                  </a:lnTo>
                  <a:lnTo>
                    <a:pt x="1066" y="3789"/>
                  </a:lnTo>
                  <a:lnTo>
                    <a:pt x="1185" y="3395"/>
                  </a:lnTo>
                  <a:lnTo>
                    <a:pt x="1303" y="3000"/>
                  </a:lnTo>
                  <a:lnTo>
                    <a:pt x="1422" y="2625"/>
                  </a:lnTo>
                  <a:lnTo>
                    <a:pt x="1560" y="2270"/>
                  </a:lnTo>
                  <a:lnTo>
                    <a:pt x="1718" y="1934"/>
                  </a:lnTo>
                  <a:lnTo>
                    <a:pt x="1875" y="1599"/>
                  </a:lnTo>
                  <a:lnTo>
                    <a:pt x="2053" y="1283"/>
                  </a:lnTo>
                  <a:lnTo>
                    <a:pt x="2231" y="987"/>
                  </a:lnTo>
                  <a:lnTo>
                    <a:pt x="2428" y="691"/>
                  </a:lnTo>
                  <a:lnTo>
                    <a:pt x="2645" y="435"/>
                  </a:lnTo>
                  <a:lnTo>
                    <a:pt x="2862" y="158"/>
                  </a:lnTo>
                  <a:lnTo>
                    <a:pt x="266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1"/>
            <p:cNvSpPr/>
            <p:nvPr/>
          </p:nvSpPr>
          <p:spPr>
            <a:xfrm>
              <a:off x="2503712" y="2779173"/>
              <a:ext cx="20093" cy="338104"/>
            </a:xfrm>
            <a:custGeom>
              <a:avLst/>
              <a:gdLst/>
              <a:ahLst/>
              <a:cxnLst/>
              <a:rect l="l" t="t" r="r" b="b"/>
              <a:pathLst>
                <a:path w="889" h="14959" extrusionOk="0">
                  <a:moveTo>
                    <a:pt x="1" y="0"/>
                  </a:moveTo>
                  <a:lnTo>
                    <a:pt x="1" y="1263"/>
                  </a:lnTo>
                  <a:lnTo>
                    <a:pt x="20" y="2546"/>
                  </a:lnTo>
                  <a:lnTo>
                    <a:pt x="40" y="3177"/>
                  </a:lnTo>
                  <a:lnTo>
                    <a:pt x="80" y="3828"/>
                  </a:lnTo>
                  <a:lnTo>
                    <a:pt x="119" y="4460"/>
                  </a:lnTo>
                  <a:lnTo>
                    <a:pt x="178" y="5091"/>
                  </a:lnTo>
                  <a:lnTo>
                    <a:pt x="297" y="6019"/>
                  </a:lnTo>
                  <a:lnTo>
                    <a:pt x="395" y="6670"/>
                  </a:lnTo>
                  <a:lnTo>
                    <a:pt x="514" y="7696"/>
                  </a:lnTo>
                  <a:lnTo>
                    <a:pt x="593" y="8742"/>
                  </a:lnTo>
                  <a:lnTo>
                    <a:pt x="632" y="9768"/>
                  </a:lnTo>
                  <a:lnTo>
                    <a:pt x="632" y="10794"/>
                  </a:lnTo>
                  <a:lnTo>
                    <a:pt x="593" y="11840"/>
                  </a:lnTo>
                  <a:lnTo>
                    <a:pt x="534" y="12866"/>
                  </a:lnTo>
                  <a:lnTo>
                    <a:pt x="435" y="13892"/>
                  </a:lnTo>
                  <a:lnTo>
                    <a:pt x="297" y="14919"/>
                  </a:lnTo>
                  <a:lnTo>
                    <a:pt x="553" y="14958"/>
                  </a:lnTo>
                  <a:lnTo>
                    <a:pt x="691" y="13932"/>
                  </a:lnTo>
                  <a:lnTo>
                    <a:pt x="790" y="12886"/>
                  </a:lnTo>
                  <a:lnTo>
                    <a:pt x="869" y="11840"/>
                  </a:lnTo>
                  <a:lnTo>
                    <a:pt x="889" y="10794"/>
                  </a:lnTo>
                  <a:lnTo>
                    <a:pt x="889" y="9768"/>
                  </a:lnTo>
                  <a:lnTo>
                    <a:pt x="849" y="8722"/>
                  </a:lnTo>
                  <a:lnTo>
                    <a:pt x="770" y="7676"/>
                  </a:lnTo>
                  <a:lnTo>
                    <a:pt x="652" y="6631"/>
                  </a:lnTo>
                  <a:lnTo>
                    <a:pt x="573" y="5979"/>
                  </a:lnTo>
                  <a:lnTo>
                    <a:pt x="435" y="5072"/>
                  </a:lnTo>
                  <a:lnTo>
                    <a:pt x="376" y="4440"/>
                  </a:lnTo>
                  <a:lnTo>
                    <a:pt x="336" y="3809"/>
                  </a:lnTo>
                  <a:lnTo>
                    <a:pt x="297" y="3177"/>
                  </a:lnTo>
                  <a:lnTo>
                    <a:pt x="277" y="2526"/>
                  </a:lnTo>
                  <a:lnTo>
                    <a:pt x="257" y="1263"/>
                  </a:lnTo>
                  <a:lnTo>
                    <a:pt x="2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1"/>
            <p:cNvSpPr/>
            <p:nvPr/>
          </p:nvSpPr>
          <p:spPr>
            <a:xfrm>
              <a:off x="2459569" y="3009315"/>
              <a:ext cx="137398" cy="271654"/>
            </a:xfrm>
            <a:custGeom>
              <a:avLst/>
              <a:gdLst/>
              <a:ahLst/>
              <a:cxnLst/>
              <a:rect l="l" t="t" r="r" b="b"/>
              <a:pathLst>
                <a:path w="6079" h="12019" extrusionOk="0">
                  <a:moveTo>
                    <a:pt x="0" y="1"/>
                  </a:moveTo>
                  <a:lnTo>
                    <a:pt x="375" y="12018"/>
                  </a:lnTo>
                  <a:lnTo>
                    <a:pt x="5683" y="12018"/>
                  </a:lnTo>
                  <a:lnTo>
                    <a:pt x="607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1"/>
            <p:cNvSpPr/>
            <p:nvPr/>
          </p:nvSpPr>
          <p:spPr>
            <a:xfrm>
              <a:off x="2381069" y="2051248"/>
              <a:ext cx="24998" cy="51307"/>
            </a:xfrm>
            <a:custGeom>
              <a:avLst/>
              <a:gdLst/>
              <a:ahLst/>
              <a:cxnLst/>
              <a:rect l="l" t="t" r="r" b="b"/>
              <a:pathLst>
                <a:path w="1106" h="2270" extrusionOk="0">
                  <a:moveTo>
                    <a:pt x="79" y="0"/>
                  </a:moveTo>
                  <a:lnTo>
                    <a:pt x="40" y="40"/>
                  </a:lnTo>
                  <a:lnTo>
                    <a:pt x="0" y="79"/>
                  </a:lnTo>
                  <a:lnTo>
                    <a:pt x="0" y="118"/>
                  </a:lnTo>
                  <a:lnTo>
                    <a:pt x="0" y="178"/>
                  </a:lnTo>
                  <a:lnTo>
                    <a:pt x="20" y="217"/>
                  </a:lnTo>
                  <a:lnTo>
                    <a:pt x="197" y="414"/>
                  </a:lnTo>
                  <a:lnTo>
                    <a:pt x="355" y="632"/>
                  </a:lnTo>
                  <a:lnTo>
                    <a:pt x="493" y="868"/>
                  </a:lnTo>
                  <a:lnTo>
                    <a:pt x="632" y="1105"/>
                  </a:lnTo>
                  <a:lnTo>
                    <a:pt x="730" y="1322"/>
                  </a:lnTo>
                  <a:lnTo>
                    <a:pt x="789" y="1579"/>
                  </a:lnTo>
                  <a:lnTo>
                    <a:pt x="829" y="1835"/>
                  </a:lnTo>
                  <a:lnTo>
                    <a:pt x="829" y="2151"/>
                  </a:lnTo>
                  <a:lnTo>
                    <a:pt x="849" y="2190"/>
                  </a:lnTo>
                  <a:lnTo>
                    <a:pt x="868" y="2230"/>
                  </a:lnTo>
                  <a:lnTo>
                    <a:pt x="908" y="2269"/>
                  </a:lnTo>
                  <a:lnTo>
                    <a:pt x="1026" y="2269"/>
                  </a:lnTo>
                  <a:lnTo>
                    <a:pt x="1066" y="2230"/>
                  </a:lnTo>
                  <a:lnTo>
                    <a:pt x="1085" y="2190"/>
                  </a:lnTo>
                  <a:lnTo>
                    <a:pt x="1105" y="2151"/>
                  </a:lnTo>
                  <a:lnTo>
                    <a:pt x="1085" y="1816"/>
                  </a:lnTo>
                  <a:lnTo>
                    <a:pt x="1046" y="1520"/>
                  </a:lnTo>
                  <a:lnTo>
                    <a:pt x="967" y="1243"/>
                  </a:lnTo>
                  <a:lnTo>
                    <a:pt x="868" y="987"/>
                  </a:lnTo>
                  <a:lnTo>
                    <a:pt x="730" y="730"/>
                  </a:lnTo>
                  <a:lnTo>
                    <a:pt x="572" y="493"/>
                  </a:lnTo>
                  <a:lnTo>
                    <a:pt x="395" y="257"/>
                  </a:lnTo>
                  <a:lnTo>
                    <a:pt x="217" y="59"/>
                  </a:lnTo>
                  <a:lnTo>
                    <a:pt x="178" y="20"/>
                  </a:lnTo>
                  <a:lnTo>
                    <a:pt x="138" y="0"/>
                  </a:lnTo>
                  <a:close/>
                </a:path>
              </a:pathLst>
            </a:custGeom>
            <a:solidFill>
              <a:srgbClr val="1510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1"/>
            <p:cNvSpPr/>
            <p:nvPr/>
          </p:nvSpPr>
          <p:spPr>
            <a:xfrm>
              <a:off x="2269095" y="1383538"/>
              <a:ext cx="1526324" cy="919266"/>
            </a:xfrm>
            <a:custGeom>
              <a:avLst/>
              <a:gdLst/>
              <a:ahLst/>
              <a:cxnLst/>
              <a:rect l="l" t="t" r="r" b="b"/>
              <a:pathLst>
                <a:path w="67529" h="40671" extrusionOk="0">
                  <a:moveTo>
                    <a:pt x="22734" y="3966"/>
                  </a:moveTo>
                  <a:lnTo>
                    <a:pt x="23405" y="4164"/>
                  </a:lnTo>
                  <a:lnTo>
                    <a:pt x="24076" y="4420"/>
                  </a:lnTo>
                  <a:lnTo>
                    <a:pt x="24747" y="4677"/>
                  </a:lnTo>
                  <a:lnTo>
                    <a:pt x="25378" y="4993"/>
                  </a:lnTo>
                  <a:lnTo>
                    <a:pt x="26010" y="5308"/>
                  </a:lnTo>
                  <a:lnTo>
                    <a:pt x="26641" y="5683"/>
                  </a:lnTo>
                  <a:lnTo>
                    <a:pt x="27253" y="6058"/>
                  </a:lnTo>
                  <a:lnTo>
                    <a:pt x="27845" y="6473"/>
                  </a:lnTo>
                  <a:lnTo>
                    <a:pt x="28417" y="6907"/>
                  </a:lnTo>
                  <a:lnTo>
                    <a:pt x="28989" y="7361"/>
                  </a:lnTo>
                  <a:lnTo>
                    <a:pt x="29522" y="7854"/>
                  </a:lnTo>
                  <a:lnTo>
                    <a:pt x="30035" y="8367"/>
                  </a:lnTo>
                  <a:lnTo>
                    <a:pt x="30548" y="8900"/>
                  </a:lnTo>
                  <a:lnTo>
                    <a:pt x="31022" y="9452"/>
                  </a:lnTo>
                  <a:lnTo>
                    <a:pt x="31476" y="10025"/>
                  </a:lnTo>
                  <a:lnTo>
                    <a:pt x="31910" y="10617"/>
                  </a:lnTo>
                  <a:lnTo>
                    <a:pt x="32186" y="11051"/>
                  </a:lnTo>
                  <a:lnTo>
                    <a:pt x="32463" y="11485"/>
                  </a:lnTo>
                  <a:lnTo>
                    <a:pt x="32719" y="11919"/>
                  </a:lnTo>
                  <a:lnTo>
                    <a:pt x="32976" y="12373"/>
                  </a:lnTo>
                  <a:lnTo>
                    <a:pt x="32976" y="12373"/>
                  </a:lnTo>
                  <a:lnTo>
                    <a:pt x="32541" y="12314"/>
                  </a:lnTo>
                  <a:lnTo>
                    <a:pt x="32107" y="12294"/>
                  </a:lnTo>
                  <a:lnTo>
                    <a:pt x="31673" y="12255"/>
                  </a:lnTo>
                  <a:lnTo>
                    <a:pt x="31239" y="12255"/>
                  </a:lnTo>
                  <a:lnTo>
                    <a:pt x="30785" y="12274"/>
                  </a:lnTo>
                  <a:lnTo>
                    <a:pt x="30351" y="12294"/>
                  </a:lnTo>
                  <a:lnTo>
                    <a:pt x="29897" y="12333"/>
                  </a:lnTo>
                  <a:lnTo>
                    <a:pt x="29463" y="12393"/>
                  </a:lnTo>
                  <a:lnTo>
                    <a:pt x="29029" y="12452"/>
                  </a:lnTo>
                  <a:lnTo>
                    <a:pt x="28575" y="12551"/>
                  </a:lnTo>
                  <a:lnTo>
                    <a:pt x="28141" y="12649"/>
                  </a:lnTo>
                  <a:lnTo>
                    <a:pt x="27707" y="12768"/>
                  </a:lnTo>
                  <a:lnTo>
                    <a:pt x="27273" y="12906"/>
                  </a:lnTo>
                  <a:lnTo>
                    <a:pt x="26838" y="13044"/>
                  </a:lnTo>
                  <a:lnTo>
                    <a:pt x="26404" y="13202"/>
                  </a:lnTo>
                  <a:lnTo>
                    <a:pt x="25970" y="13379"/>
                  </a:lnTo>
                  <a:lnTo>
                    <a:pt x="26049" y="12866"/>
                  </a:lnTo>
                  <a:lnTo>
                    <a:pt x="26089" y="12353"/>
                  </a:lnTo>
                  <a:lnTo>
                    <a:pt x="26108" y="11840"/>
                  </a:lnTo>
                  <a:lnTo>
                    <a:pt x="26108" y="11347"/>
                  </a:lnTo>
                  <a:lnTo>
                    <a:pt x="26069" y="10794"/>
                  </a:lnTo>
                  <a:lnTo>
                    <a:pt x="26010" y="10242"/>
                  </a:lnTo>
                  <a:lnTo>
                    <a:pt x="25911" y="9729"/>
                  </a:lnTo>
                  <a:lnTo>
                    <a:pt x="25793" y="9216"/>
                  </a:lnTo>
                  <a:lnTo>
                    <a:pt x="25654" y="8702"/>
                  </a:lnTo>
                  <a:lnTo>
                    <a:pt x="25497" y="8209"/>
                  </a:lnTo>
                  <a:lnTo>
                    <a:pt x="25299" y="7736"/>
                  </a:lnTo>
                  <a:lnTo>
                    <a:pt x="25082" y="7262"/>
                  </a:lnTo>
                  <a:lnTo>
                    <a:pt x="24865" y="6808"/>
                  </a:lnTo>
                  <a:lnTo>
                    <a:pt x="24609" y="6354"/>
                  </a:lnTo>
                  <a:lnTo>
                    <a:pt x="24332" y="5920"/>
                  </a:lnTo>
                  <a:lnTo>
                    <a:pt x="24056" y="5506"/>
                  </a:lnTo>
                  <a:lnTo>
                    <a:pt x="23740" y="5091"/>
                  </a:lnTo>
                  <a:lnTo>
                    <a:pt x="23425" y="4697"/>
                  </a:lnTo>
                  <a:lnTo>
                    <a:pt x="23089" y="4322"/>
                  </a:lnTo>
                  <a:lnTo>
                    <a:pt x="22734" y="3966"/>
                  </a:lnTo>
                  <a:close/>
                  <a:moveTo>
                    <a:pt x="33449" y="12728"/>
                  </a:moveTo>
                  <a:lnTo>
                    <a:pt x="34081" y="12866"/>
                  </a:lnTo>
                  <a:lnTo>
                    <a:pt x="34692" y="13044"/>
                  </a:lnTo>
                  <a:lnTo>
                    <a:pt x="35067" y="13162"/>
                  </a:lnTo>
                  <a:lnTo>
                    <a:pt x="35423" y="13320"/>
                  </a:lnTo>
                  <a:lnTo>
                    <a:pt x="35797" y="13478"/>
                  </a:lnTo>
                  <a:lnTo>
                    <a:pt x="36153" y="13656"/>
                  </a:lnTo>
                  <a:lnTo>
                    <a:pt x="36488" y="13833"/>
                  </a:lnTo>
                  <a:lnTo>
                    <a:pt x="36824" y="14031"/>
                  </a:lnTo>
                  <a:lnTo>
                    <a:pt x="37159" y="14248"/>
                  </a:lnTo>
                  <a:lnTo>
                    <a:pt x="37475" y="14465"/>
                  </a:lnTo>
                  <a:lnTo>
                    <a:pt x="37791" y="14701"/>
                  </a:lnTo>
                  <a:lnTo>
                    <a:pt x="38087" y="14958"/>
                  </a:lnTo>
                  <a:lnTo>
                    <a:pt x="38383" y="15215"/>
                  </a:lnTo>
                  <a:lnTo>
                    <a:pt x="38659" y="15471"/>
                  </a:lnTo>
                  <a:lnTo>
                    <a:pt x="38935" y="15747"/>
                  </a:lnTo>
                  <a:lnTo>
                    <a:pt x="39192" y="16043"/>
                  </a:lnTo>
                  <a:lnTo>
                    <a:pt x="39448" y="16339"/>
                  </a:lnTo>
                  <a:lnTo>
                    <a:pt x="39685" y="16635"/>
                  </a:lnTo>
                  <a:lnTo>
                    <a:pt x="39093" y="16714"/>
                  </a:lnTo>
                  <a:lnTo>
                    <a:pt x="38501" y="16793"/>
                  </a:lnTo>
                  <a:lnTo>
                    <a:pt x="37929" y="16912"/>
                  </a:lnTo>
                  <a:lnTo>
                    <a:pt x="37356" y="17030"/>
                  </a:lnTo>
                  <a:lnTo>
                    <a:pt x="36804" y="17188"/>
                  </a:lnTo>
                  <a:lnTo>
                    <a:pt x="36251" y="17346"/>
                  </a:lnTo>
                  <a:lnTo>
                    <a:pt x="35699" y="17523"/>
                  </a:lnTo>
                  <a:lnTo>
                    <a:pt x="35166" y="17721"/>
                  </a:lnTo>
                  <a:lnTo>
                    <a:pt x="35028" y="17069"/>
                  </a:lnTo>
                  <a:lnTo>
                    <a:pt x="34850" y="16418"/>
                  </a:lnTo>
                  <a:lnTo>
                    <a:pt x="34673" y="15787"/>
                  </a:lnTo>
                  <a:lnTo>
                    <a:pt x="34456" y="15155"/>
                  </a:lnTo>
                  <a:lnTo>
                    <a:pt x="34239" y="14524"/>
                  </a:lnTo>
                  <a:lnTo>
                    <a:pt x="34002" y="13912"/>
                  </a:lnTo>
                  <a:lnTo>
                    <a:pt x="33725" y="13320"/>
                  </a:lnTo>
                  <a:lnTo>
                    <a:pt x="33449" y="12728"/>
                  </a:lnTo>
                  <a:close/>
                  <a:moveTo>
                    <a:pt x="31338" y="12511"/>
                  </a:moveTo>
                  <a:lnTo>
                    <a:pt x="31792" y="12531"/>
                  </a:lnTo>
                  <a:lnTo>
                    <a:pt x="32245" y="12551"/>
                  </a:lnTo>
                  <a:lnTo>
                    <a:pt x="32680" y="12610"/>
                  </a:lnTo>
                  <a:lnTo>
                    <a:pt x="33133" y="12669"/>
                  </a:lnTo>
                  <a:lnTo>
                    <a:pt x="33429" y="13261"/>
                  </a:lnTo>
                  <a:lnTo>
                    <a:pt x="33706" y="13892"/>
                  </a:lnTo>
                  <a:lnTo>
                    <a:pt x="33962" y="14524"/>
                  </a:lnTo>
                  <a:lnTo>
                    <a:pt x="34199" y="15155"/>
                  </a:lnTo>
                  <a:lnTo>
                    <a:pt x="34416" y="15807"/>
                  </a:lnTo>
                  <a:lnTo>
                    <a:pt x="34594" y="16477"/>
                  </a:lnTo>
                  <a:lnTo>
                    <a:pt x="34771" y="17148"/>
                  </a:lnTo>
                  <a:lnTo>
                    <a:pt x="34929" y="17819"/>
                  </a:lnTo>
                  <a:lnTo>
                    <a:pt x="34515" y="18017"/>
                  </a:lnTo>
                  <a:lnTo>
                    <a:pt x="33864" y="18332"/>
                  </a:lnTo>
                  <a:lnTo>
                    <a:pt x="33252" y="18668"/>
                  </a:lnTo>
                  <a:lnTo>
                    <a:pt x="32857" y="18313"/>
                  </a:lnTo>
                  <a:lnTo>
                    <a:pt x="32443" y="17997"/>
                  </a:lnTo>
                  <a:lnTo>
                    <a:pt x="32028" y="17701"/>
                  </a:lnTo>
                  <a:lnTo>
                    <a:pt x="31575" y="17405"/>
                  </a:lnTo>
                  <a:lnTo>
                    <a:pt x="31121" y="17168"/>
                  </a:lnTo>
                  <a:lnTo>
                    <a:pt x="30667" y="16931"/>
                  </a:lnTo>
                  <a:lnTo>
                    <a:pt x="30193" y="16734"/>
                  </a:lnTo>
                  <a:lnTo>
                    <a:pt x="29700" y="16556"/>
                  </a:lnTo>
                  <a:lnTo>
                    <a:pt x="29364" y="16458"/>
                  </a:lnTo>
                  <a:lnTo>
                    <a:pt x="29029" y="16359"/>
                  </a:lnTo>
                  <a:lnTo>
                    <a:pt x="28693" y="16300"/>
                  </a:lnTo>
                  <a:lnTo>
                    <a:pt x="28358" y="16241"/>
                  </a:lnTo>
                  <a:lnTo>
                    <a:pt x="28022" y="16181"/>
                  </a:lnTo>
                  <a:lnTo>
                    <a:pt x="27707" y="16142"/>
                  </a:lnTo>
                  <a:lnTo>
                    <a:pt x="27371" y="16122"/>
                  </a:lnTo>
                  <a:lnTo>
                    <a:pt x="27056" y="16122"/>
                  </a:lnTo>
                  <a:lnTo>
                    <a:pt x="26562" y="16142"/>
                  </a:lnTo>
                  <a:lnTo>
                    <a:pt x="26069" y="16181"/>
                  </a:lnTo>
                  <a:lnTo>
                    <a:pt x="25595" y="16260"/>
                  </a:lnTo>
                  <a:lnTo>
                    <a:pt x="25141" y="16379"/>
                  </a:lnTo>
                  <a:lnTo>
                    <a:pt x="25398" y="15708"/>
                  </a:lnTo>
                  <a:lnTo>
                    <a:pt x="25615" y="15017"/>
                  </a:lnTo>
                  <a:lnTo>
                    <a:pt x="25793" y="14346"/>
                  </a:lnTo>
                  <a:lnTo>
                    <a:pt x="25931" y="13675"/>
                  </a:lnTo>
                  <a:lnTo>
                    <a:pt x="26365" y="13498"/>
                  </a:lnTo>
                  <a:lnTo>
                    <a:pt x="26799" y="13320"/>
                  </a:lnTo>
                  <a:lnTo>
                    <a:pt x="27253" y="13182"/>
                  </a:lnTo>
                  <a:lnTo>
                    <a:pt x="27707" y="13044"/>
                  </a:lnTo>
                  <a:lnTo>
                    <a:pt x="28141" y="12925"/>
                  </a:lnTo>
                  <a:lnTo>
                    <a:pt x="28595" y="12807"/>
                  </a:lnTo>
                  <a:lnTo>
                    <a:pt x="29068" y="12728"/>
                  </a:lnTo>
                  <a:lnTo>
                    <a:pt x="29522" y="12649"/>
                  </a:lnTo>
                  <a:lnTo>
                    <a:pt x="29976" y="12590"/>
                  </a:lnTo>
                  <a:lnTo>
                    <a:pt x="30430" y="12551"/>
                  </a:lnTo>
                  <a:lnTo>
                    <a:pt x="30884" y="12531"/>
                  </a:lnTo>
                  <a:lnTo>
                    <a:pt x="31338" y="12511"/>
                  </a:lnTo>
                  <a:close/>
                  <a:moveTo>
                    <a:pt x="34969" y="18056"/>
                  </a:moveTo>
                  <a:lnTo>
                    <a:pt x="35127" y="18865"/>
                  </a:lnTo>
                  <a:lnTo>
                    <a:pt x="35225" y="19674"/>
                  </a:lnTo>
                  <a:lnTo>
                    <a:pt x="35324" y="20503"/>
                  </a:lnTo>
                  <a:lnTo>
                    <a:pt x="35363" y="21332"/>
                  </a:lnTo>
                  <a:lnTo>
                    <a:pt x="35166" y="20996"/>
                  </a:lnTo>
                  <a:lnTo>
                    <a:pt x="34949" y="20661"/>
                  </a:lnTo>
                  <a:lnTo>
                    <a:pt x="34732" y="20345"/>
                  </a:lnTo>
                  <a:lnTo>
                    <a:pt x="34495" y="20029"/>
                  </a:lnTo>
                  <a:lnTo>
                    <a:pt x="34239" y="19714"/>
                  </a:lnTo>
                  <a:lnTo>
                    <a:pt x="33982" y="19418"/>
                  </a:lnTo>
                  <a:lnTo>
                    <a:pt x="33725" y="19122"/>
                  </a:lnTo>
                  <a:lnTo>
                    <a:pt x="33449" y="18845"/>
                  </a:lnTo>
                  <a:lnTo>
                    <a:pt x="33804" y="18628"/>
                  </a:lnTo>
                  <a:lnTo>
                    <a:pt x="34179" y="18431"/>
                  </a:lnTo>
                  <a:lnTo>
                    <a:pt x="34574" y="18234"/>
                  </a:lnTo>
                  <a:lnTo>
                    <a:pt x="34969" y="18056"/>
                  </a:lnTo>
                  <a:close/>
                  <a:moveTo>
                    <a:pt x="24668" y="16793"/>
                  </a:moveTo>
                  <a:lnTo>
                    <a:pt x="24411" y="17365"/>
                  </a:lnTo>
                  <a:lnTo>
                    <a:pt x="24115" y="17938"/>
                  </a:lnTo>
                  <a:lnTo>
                    <a:pt x="23780" y="18490"/>
                  </a:lnTo>
                  <a:lnTo>
                    <a:pt x="23444" y="19043"/>
                  </a:lnTo>
                  <a:lnTo>
                    <a:pt x="23069" y="19595"/>
                  </a:lnTo>
                  <a:lnTo>
                    <a:pt x="22675" y="20148"/>
                  </a:lnTo>
                  <a:lnTo>
                    <a:pt x="22241" y="20681"/>
                  </a:lnTo>
                  <a:lnTo>
                    <a:pt x="21787" y="21233"/>
                  </a:lnTo>
                  <a:lnTo>
                    <a:pt x="21412" y="21648"/>
                  </a:lnTo>
                  <a:lnTo>
                    <a:pt x="20918" y="22180"/>
                  </a:lnTo>
                  <a:lnTo>
                    <a:pt x="20287" y="22792"/>
                  </a:lnTo>
                  <a:lnTo>
                    <a:pt x="19932" y="23108"/>
                  </a:lnTo>
                  <a:lnTo>
                    <a:pt x="19557" y="23443"/>
                  </a:lnTo>
                  <a:lnTo>
                    <a:pt x="19794" y="22674"/>
                  </a:lnTo>
                  <a:lnTo>
                    <a:pt x="20050" y="21963"/>
                  </a:lnTo>
                  <a:lnTo>
                    <a:pt x="20326" y="21292"/>
                  </a:lnTo>
                  <a:lnTo>
                    <a:pt x="20622" y="20700"/>
                  </a:lnTo>
                  <a:lnTo>
                    <a:pt x="20938" y="20148"/>
                  </a:lnTo>
                  <a:lnTo>
                    <a:pt x="21254" y="19635"/>
                  </a:lnTo>
                  <a:lnTo>
                    <a:pt x="21570" y="19181"/>
                  </a:lnTo>
                  <a:lnTo>
                    <a:pt x="21905" y="18767"/>
                  </a:lnTo>
                  <a:lnTo>
                    <a:pt x="22241" y="18411"/>
                  </a:lnTo>
                  <a:lnTo>
                    <a:pt x="22596" y="18076"/>
                  </a:lnTo>
                  <a:lnTo>
                    <a:pt x="22931" y="17780"/>
                  </a:lnTo>
                  <a:lnTo>
                    <a:pt x="23286" y="17523"/>
                  </a:lnTo>
                  <a:lnTo>
                    <a:pt x="23622" y="17306"/>
                  </a:lnTo>
                  <a:lnTo>
                    <a:pt x="23957" y="17109"/>
                  </a:lnTo>
                  <a:lnTo>
                    <a:pt x="24293" y="16951"/>
                  </a:lnTo>
                  <a:lnTo>
                    <a:pt x="24628" y="16813"/>
                  </a:lnTo>
                  <a:lnTo>
                    <a:pt x="24668" y="16793"/>
                  </a:lnTo>
                  <a:close/>
                  <a:moveTo>
                    <a:pt x="25635" y="13813"/>
                  </a:moveTo>
                  <a:lnTo>
                    <a:pt x="25497" y="14484"/>
                  </a:lnTo>
                  <a:lnTo>
                    <a:pt x="25299" y="15136"/>
                  </a:lnTo>
                  <a:lnTo>
                    <a:pt x="25082" y="15807"/>
                  </a:lnTo>
                  <a:lnTo>
                    <a:pt x="24826" y="16477"/>
                  </a:lnTo>
                  <a:lnTo>
                    <a:pt x="24530" y="16576"/>
                  </a:lnTo>
                  <a:lnTo>
                    <a:pt x="24174" y="16714"/>
                  </a:lnTo>
                  <a:lnTo>
                    <a:pt x="23839" y="16892"/>
                  </a:lnTo>
                  <a:lnTo>
                    <a:pt x="23464" y="17089"/>
                  </a:lnTo>
                  <a:lnTo>
                    <a:pt x="23109" y="17326"/>
                  </a:lnTo>
                  <a:lnTo>
                    <a:pt x="22734" y="17602"/>
                  </a:lnTo>
                  <a:lnTo>
                    <a:pt x="22379" y="17918"/>
                  </a:lnTo>
                  <a:lnTo>
                    <a:pt x="22004" y="18273"/>
                  </a:lnTo>
                  <a:lnTo>
                    <a:pt x="21649" y="18668"/>
                  </a:lnTo>
                  <a:lnTo>
                    <a:pt x="21293" y="19122"/>
                  </a:lnTo>
                  <a:lnTo>
                    <a:pt x="20958" y="19615"/>
                  </a:lnTo>
                  <a:lnTo>
                    <a:pt x="20622" y="20148"/>
                  </a:lnTo>
                  <a:lnTo>
                    <a:pt x="20307" y="20760"/>
                  </a:lnTo>
                  <a:lnTo>
                    <a:pt x="19991" y="21411"/>
                  </a:lnTo>
                  <a:lnTo>
                    <a:pt x="19715" y="22121"/>
                  </a:lnTo>
                  <a:lnTo>
                    <a:pt x="19458" y="22891"/>
                  </a:lnTo>
                  <a:lnTo>
                    <a:pt x="19202" y="23720"/>
                  </a:lnTo>
                  <a:lnTo>
                    <a:pt x="18728" y="24114"/>
                  </a:lnTo>
                  <a:lnTo>
                    <a:pt x="18195" y="24489"/>
                  </a:lnTo>
                  <a:lnTo>
                    <a:pt x="17662" y="24864"/>
                  </a:lnTo>
                  <a:lnTo>
                    <a:pt x="17070" y="25200"/>
                  </a:lnTo>
                  <a:lnTo>
                    <a:pt x="17248" y="24568"/>
                  </a:lnTo>
                  <a:lnTo>
                    <a:pt x="17426" y="23917"/>
                  </a:lnTo>
                  <a:lnTo>
                    <a:pt x="17623" y="23305"/>
                  </a:lnTo>
                  <a:lnTo>
                    <a:pt x="17840" y="22694"/>
                  </a:lnTo>
                  <a:lnTo>
                    <a:pt x="18077" y="22082"/>
                  </a:lnTo>
                  <a:lnTo>
                    <a:pt x="18333" y="21490"/>
                  </a:lnTo>
                  <a:lnTo>
                    <a:pt x="18610" y="20918"/>
                  </a:lnTo>
                  <a:lnTo>
                    <a:pt x="18906" y="20365"/>
                  </a:lnTo>
                  <a:lnTo>
                    <a:pt x="19202" y="19812"/>
                  </a:lnTo>
                  <a:lnTo>
                    <a:pt x="19537" y="19280"/>
                  </a:lnTo>
                  <a:lnTo>
                    <a:pt x="19873" y="18767"/>
                  </a:lnTo>
                  <a:lnTo>
                    <a:pt x="20248" y="18273"/>
                  </a:lnTo>
                  <a:lnTo>
                    <a:pt x="20622" y="17780"/>
                  </a:lnTo>
                  <a:lnTo>
                    <a:pt x="21017" y="17326"/>
                  </a:lnTo>
                  <a:lnTo>
                    <a:pt x="21412" y="16872"/>
                  </a:lnTo>
                  <a:lnTo>
                    <a:pt x="21846" y="16438"/>
                  </a:lnTo>
                  <a:lnTo>
                    <a:pt x="22280" y="16043"/>
                  </a:lnTo>
                  <a:lnTo>
                    <a:pt x="22714" y="15649"/>
                  </a:lnTo>
                  <a:lnTo>
                    <a:pt x="23168" y="15293"/>
                  </a:lnTo>
                  <a:lnTo>
                    <a:pt x="23642" y="14958"/>
                  </a:lnTo>
                  <a:lnTo>
                    <a:pt x="24135" y="14642"/>
                  </a:lnTo>
                  <a:lnTo>
                    <a:pt x="24628" y="14346"/>
                  </a:lnTo>
                  <a:lnTo>
                    <a:pt x="25122" y="14070"/>
                  </a:lnTo>
                  <a:lnTo>
                    <a:pt x="25635" y="13813"/>
                  </a:lnTo>
                  <a:close/>
                  <a:moveTo>
                    <a:pt x="19596" y="3434"/>
                  </a:moveTo>
                  <a:lnTo>
                    <a:pt x="20109" y="3453"/>
                  </a:lnTo>
                  <a:lnTo>
                    <a:pt x="20622" y="3513"/>
                  </a:lnTo>
                  <a:lnTo>
                    <a:pt x="21432" y="3651"/>
                  </a:lnTo>
                  <a:lnTo>
                    <a:pt x="22221" y="3828"/>
                  </a:lnTo>
                  <a:lnTo>
                    <a:pt x="22596" y="4184"/>
                  </a:lnTo>
                  <a:lnTo>
                    <a:pt x="22951" y="4558"/>
                  </a:lnTo>
                  <a:lnTo>
                    <a:pt x="23306" y="4953"/>
                  </a:lnTo>
                  <a:lnTo>
                    <a:pt x="23622" y="5368"/>
                  </a:lnTo>
                  <a:lnTo>
                    <a:pt x="23938" y="5802"/>
                  </a:lnTo>
                  <a:lnTo>
                    <a:pt x="24234" y="6236"/>
                  </a:lnTo>
                  <a:lnTo>
                    <a:pt x="24490" y="6690"/>
                  </a:lnTo>
                  <a:lnTo>
                    <a:pt x="24747" y="7163"/>
                  </a:lnTo>
                  <a:lnTo>
                    <a:pt x="24984" y="7637"/>
                  </a:lnTo>
                  <a:lnTo>
                    <a:pt x="25181" y="8130"/>
                  </a:lnTo>
                  <a:lnTo>
                    <a:pt x="25358" y="8643"/>
                  </a:lnTo>
                  <a:lnTo>
                    <a:pt x="25516" y="9156"/>
                  </a:lnTo>
                  <a:lnTo>
                    <a:pt x="25635" y="9689"/>
                  </a:lnTo>
                  <a:lnTo>
                    <a:pt x="25733" y="10222"/>
                  </a:lnTo>
                  <a:lnTo>
                    <a:pt x="25793" y="10774"/>
                  </a:lnTo>
                  <a:lnTo>
                    <a:pt x="25832" y="11347"/>
                  </a:lnTo>
                  <a:lnTo>
                    <a:pt x="25852" y="11880"/>
                  </a:lnTo>
                  <a:lnTo>
                    <a:pt x="25812" y="12412"/>
                  </a:lnTo>
                  <a:lnTo>
                    <a:pt x="25773" y="12965"/>
                  </a:lnTo>
                  <a:lnTo>
                    <a:pt x="25694" y="13498"/>
                  </a:lnTo>
                  <a:lnTo>
                    <a:pt x="25141" y="13774"/>
                  </a:lnTo>
                  <a:lnTo>
                    <a:pt x="24609" y="14050"/>
                  </a:lnTo>
                  <a:lnTo>
                    <a:pt x="24096" y="14366"/>
                  </a:lnTo>
                  <a:lnTo>
                    <a:pt x="23582" y="14701"/>
                  </a:lnTo>
                  <a:lnTo>
                    <a:pt x="23069" y="15057"/>
                  </a:lnTo>
                  <a:lnTo>
                    <a:pt x="22596" y="15432"/>
                  </a:lnTo>
                  <a:lnTo>
                    <a:pt x="22122" y="15826"/>
                  </a:lnTo>
                  <a:lnTo>
                    <a:pt x="21668" y="16241"/>
                  </a:lnTo>
                  <a:lnTo>
                    <a:pt x="21214" y="16695"/>
                  </a:lnTo>
                  <a:lnTo>
                    <a:pt x="20800" y="17168"/>
                  </a:lnTo>
                  <a:lnTo>
                    <a:pt x="20386" y="17642"/>
                  </a:lnTo>
                  <a:lnTo>
                    <a:pt x="19991" y="18155"/>
                  </a:lnTo>
                  <a:lnTo>
                    <a:pt x="19636" y="18668"/>
                  </a:lnTo>
                  <a:lnTo>
                    <a:pt x="19281" y="19220"/>
                  </a:lnTo>
                  <a:lnTo>
                    <a:pt x="18945" y="19773"/>
                  </a:lnTo>
                  <a:lnTo>
                    <a:pt x="18610" y="20326"/>
                  </a:lnTo>
                  <a:lnTo>
                    <a:pt x="18314" y="20918"/>
                  </a:lnTo>
                  <a:lnTo>
                    <a:pt x="18037" y="21510"/>
                  </a:lnTo>
                  <a:lnTo>
                    <a:pt x="17781" y="22121"/>
                  </a:lnTo>
                  <a:lnTo>
                    <a:pt x="17544" y="22753"/>
                  </a:lnTo>
                  <a:lnTo>
                    <a:pt x="17307" y="23384"/>
                  </a:lnTo>
                  <a:lnTo>
                    <a:pt x="17110" y="24055"/>
                  </a:lnTo>
                  <a:lnTo>
                    <a:pt x="16932" y="24706"/>
                  </a:lnTo>
                  <a:lnTo>
                    <a:pt x="16774" y="25377"/>
                  </a:lnTo>
                  <a:lnTo>
                    <a:pt x="16163" y="25693"/>
                  </a:lnTo>
                  <a:lnTo>
                    <a:pt x="15531" y="25989"/>
                  </a:lnTo>
                  <a:lnTo>
                    <a:pt x="14880" y="26226"/>
                  </a:lnTo>
                  <a:lnTo>
                    <a:pt x="14545" y="26344"/>
                  </a:lnTo>
                  <a:lnTo>
                    <a:pt x="14209" y="26443"/>
                  </a:lnTo>
                  <a:lnTo>
                    <a:pt x="13854" y="26522"/>
                  </a:lnTo>
                  <a:lnTo>
                    <a:pt x="13518" y="26581"/>
                  </a:lnTo>
                  <a:lnTo>
                    <a:pt x="13163" y="26640"/>
                  </a:lnTo>
                  <a:lnTo>
                    <a:pt x="12808" y="26680"/>
                  </a:lnTo>
                  <a:lnTo>
                    <a:pt x="12453" y="26719"/>
                  </a:lnTo>
                  <a:lnTo>
                    <a:pt x="11723" y="26719"/>
                  </a:lnTo>
                  <a:lnTo>
                    <a:pt x="11367" y="26699"/>
                  </a:lnTo>
                  <a:lnTo>
                    <a:pt x="11032" y="26660"/>
                  </a:lnTo>
                  <a:lnTo>
                    <a:pt x="10716" y="26601"/>
                  </a:lnTo>
                  <a:lnTo>
                    <a:pt x="10400" y="26542"/>
                  </a:lnTo>
                  <a:lnTo>
                    <a:pt x="10085" y="26443"/>
                  </a:lnTo>
                  <a:lnTo>
                    <a:pt x="9789" y="26344"/>
                  </a:lnTo>
                  <a:lnTo>
                    <a:pt x="9512" y="26246"/>
                  </a:lnTo>
                  <a:lnTo>
                    <a:pt x="9236" y="26107"/>
                  </a:lnTo>
                  <a:lnTo>
                    <a:pt x="8980" y="25969"/>
                  </a:lnTo>
                  <a:lnTo>
                    <a:pt x="8723" y="25831"/>
                  </a:lnTo>
                  <a:lnTo>
                    <a:pt x="8486" y="25654"/>
                  </a:lnTo>
                  <a:lnTo>
                    <a:pt x="8250" y="25476"/>
                  </a:lnTo>
                  <a:lnTo>
                    <a:pt x="8013" y="25298"/>
                  </a:lnTo>
                  <a:lnTo>
                    <a:pt x="7815" y="25101"/>
                  </a:lnTo>
                  <a:lnTo>
                    <a:pt x="7598" y="24904"/>
                  </a:lnTo>
                  <a:lnTo>
                    <a:pt x="7401" y="24687"/>
                  </a:lnTo>
                  <a:lnTo>
                    <a:pt x="7223" y="24470"/>
                  </a:lnTo>
                  <a:lnTo>
                    <a:pt x="6868" y="24016"/>
                  </a:lnTo>
                  <a:lnTo>
                    <a:pt x="6572" y="23522"/>
                  </a:lnTo>
                  <a:lnTo>
                    <a:pt x="6296" y="23009"/>
                  </a:lnTo>
                  <a:lnTo>
                    <a:pt x="6059" y="22496"/>
                  </a:lnTo>
                  <a:lnTo>
                    <a:pt x="5862" y="21944"/>
                  </a:lnTo>
                  <a:lnTo>
                    <a:pt x="5684" y="21411"/>
                  </a:lnTo>
                  <a:lnTo>
                    <a:pt x="5546" y="20858"/>
                  </a:lnTo>
                  <a:lnTo>
                    <a:pt x="5428" y="20326"/>
                  </a:lnTo>
                  <a:lnTo>
                    <a:pt x="5349" y="19655"/>
                  </a:lnTo>
                  <a:lnTo>
                    <a:pt x="5290" y="18984"/>
                  </a:lnTo>
                  <a:lnTo>
                    <a:pt x="5290" y="18313"/>
                  </a:lnTo>
                  <a:lnTo>
                    <a:pt x="5329" y="17622"/>
                  </a:lnTo>
                  <a:lnTo>
                    <a:pt x="5388" y="16951"/>
                  </a:lnTo>
                  <a:lnTo>
                    <a:pt x="5507" y="16260"/>
                  </a:lnTo>
                  <a:lnTo>
                    <a:pt x="5664" y="15589"/>
                  </a:lnTo>
                  <a:lnTo>
                    <a:pt x="5862" y="14899"/>
                  </a:lnTo>
                  <a:lnTo>
                    <a:pt x="6099" y="14228"/>
                  </a:lnTo>
                  <a:lnTo>
                    <a:pt x="6355" y="13557"/>
                  </a:lnTo>
                  <a:lnTo>
                    <a:pt x="6671" y="12866"/>
                  </a:lnTo>
                  <a:lnTo>
                    <a:pt x="7026" y="12215"/>
                  </a:lnTo>
                  <a:lnTo>
                    <a:pt x="7401" y="11544"/>
                  </a:lnTo>
                  <a:lnTo>
                    <a:pt x="7835" y="10893"/>
                  </a:lnTo>
                  <a:lnTo>
                    <a:pt x="8289" y="10242"/>
                  </a:lnTo>
                  <a:lnTo>
                    <a:pt x="8782" y="9610"/>
                  </a:lnTo>
                  <a:lnTo>
                    <a:pt x="9295" y="9018"/>
                  </a:lnTo>
                  <a:lnTo>
                    <a:pt x="9848" y="8426"/>
                  </a:lnTo>
                  <a:lnTo>
                    <a:pt x="10420" y="7854"/>
                  </a:lnTo>
                  <a:lnTo>
                    <a:pt x="11032" y="7301"/>
                  </a:lnTo>
                  <a:lnTo>
                    <a:pt x="11663" y="6769"/>
                  </a:lnTo>
                  <a:lnTo>
                    <a:pt x="12315" y="6256"/>
                  </a:lnTo>
                  <a:lnTo>
                    <a:pt x="12986" y="5782"/>
                  </a:lnTo>
                  <a:lnTo>
                    <a:pt x="13696" y="5328"/>
                  </a:lnTo>
                  <a:lnTo>
                    <a:pt x="14406" y="4914"/>
                  </a:lnTo>
                  <a:lnTo>
                    <a:pt x="15137" y="4558"/>
                  </a:lnTo>
                  <a:lnTo>
                    <a:pt x="15492" y="4381"/>
                  </a:lnTo>
                  <a:lnTo>
                    <a:pt x="15867" y="4223"/>
                  </a:lnTo>
                  <a:lnTo>
                    <a:pt x="16242" y="4085"/>
                  </a:lnTo>
                  <a:lnTo>
                    <a:pt x="16617" y="3966"/>
                  </a:lnTo>
                  <a:lnTo>
                    <a:pt x="16991" y="3848"/>
                  </a:lnTo>
                  <a:lnTo>
                    <a:pt x="17366" y="3730"/>
                  </a:lnTo>
                  <a:lnTo>
                    <a:pt x="17741" y="3651"/>
                  </a:lnTo>
                  <a:lnTo>
                    <a:pt x="18116" y="3572"/>
                  </a:lnTo>
                  <a:lnTo>
                    <a:pt x="18491" y="3513"/>
                  </a:lnTo>
                  <a:lnTo>
                    <a:pt x="18866" y="3473"/>
                  </a:lnTo>
                  <a:lnTo>
                    <a:pt x="19241" y="3453"/>
                  </a:lnTo>
                  <a:lnTo>
                    <a:pt x="19596" y="3434"/>
                  </a:lnTo>
                  <a:close/>
                  <a:moveTo>
                    <a:pt x="39843" y="16852"/>
                  </a:moveTo>
                  <a:lnTo>
                    <a:pt x="40099" y="17227"/>
                  </a:lnTo>
                  <a:lnTo>
                    <a:pt x="40356" y="17642"/>
                  </a:lnTo>
                  <a:lnTo>
                    <a:pt x="40573" y="18036"/>
                  </a:lnTo>
                  <a:lnTo>
                    <a:pt x="40790" y="18451"/>
                  </a:lnTo>
                  <a:lnTo>
                    <a:pt x="40968" y="18865"/>
                  </a:lnTo>
                  <a:lnTo>
                    <a:pt x="41145" y="19299"/>
                  </a:lnTo>
                  <a:lnTo>
                    <a:pt x="41283" y="19733"/>
                  </a:lnTo>
                  <a:lnTo>
                    <a:pt x="41402" y="20168"/>
                  </a:lnTo>
                  <a:lnTo>
                    <a:pt x="41520" y="20622"/>
                  </a:lnTo>
                  <a:lnTo>
                    <a:pt x="41599" y="21075"/>
                  </a:lnTo>
                  <a:lnTo>
                    <a:pt x="41658" y="21510"/>
                  </a:lnTo>
                  <a:lnTo>
                    <a:pt x="41678" y="21963"/>
                  </a:lnTo>
                  <a:lnTo>
                    <a:pt x="41698" y="22417"/>
                  </a:lnTo>
                  <a:lnTo>
                    <a:pt x="41678" y="22871"/>
                  </a:lnTo>
                  <a:lnTo>
                    <a:pt x="41639" y="23325"/>
                  </a:lnTo>
                  <a:lnTo>
                    <a:pt x="41579" y="23779"/>
                  </a:lnTo>
                  <a:lnTo>
                    <a:pt x="41481" y="24193"/>
                  </a:lnTo>
                  <a:lnTo>
                    <a:pt x="41362" y="24627"/>
                  </a:lnTo>
                  <a:lnTo>
                    <a:pt x="41224" y="25042"/>
                  </a:lnTo>
                  <a:lnTo>
                    <a:pt x="41066" y="25436"/>
                  </a:lnTo>
                  <a:lnTo>
                    <a:pt x="40869" y="25851"/>
                  </a:lnTo>
                  <a:lnTo>
                    <a:pt x="40652" y="26226"/>
                  </a:lnTo>
                  <a:lnTo>
                    <a:pt x="40415" y="26620"/>
                  </a:lnTo>
                  <a:lnTo>
                    <a:pt x="40159" y="26976"/>
                  </a:lnTo>
                  <a:lnTo>
                    <a:pt x="39882" y="27331"/>
                  </a:lnTo>
                  <a:lnTo>
                    <a:pt x="39567" y="27686"/>
                  </a:lnTo>
                  <a:lnTo>
                    <a:pt x="39251" y="28002"/>
                  </a:lnTo>
                  <a:lnTo>
                    <a:pt x="38915" y="28318"/>
                  </a:lnTo>
                  <a:lnTo>
                    <a:pt x="38540" y="28614"/>
                  </a:lnTo>
                  <a:lnTo>
                    <a:pt x="38165" y="28890"/>
                  </a:lnTo>
                  <a:lnTo>
                    <a:pt x="37771" y="29166"/>
                  </a:lnTo>
                  <a:lnTo>
                    <a:pt x="37376" y="29403"/>
                  </a:lnTo>
                  <a:lnTo>
                    <a:pt x="37001" y="29600"/>
                  </a:lnTo>
                  <a:lnTo>
                    <a:pt x="36607" y="29778"/>
                  </a:lnTo>
                  <a:lnTo>
                    <a:pt x="36725" y="29245"/>
                  </a:lnTo>
                  <a:lnTo>
                    <a:pt x="36804" y="28732"/>
                  </a:lnTo>
                  <a:lnTo>
                    <a:pt x="36863" y="28199"/>
                  </a:lnTo>
                  <a:lnTo>
                    <a:pt x="36903" y="27666"/>
                  </a:lnTo>
                  <a:lnTo>
                    <a:pt x="36922" y="27291"/>
                  </a:lnTo>
                  <a:lnTo>
                    <a:pt x="36922" y="26916"/>
                  </a:lnTo>
                  <a:lnTo>
                    <a:pt x="36903" y="26542"/>
                  </a:lnTo>
                  <a:lnTo>
                    <a:pt x="36883" y="26147"/>
                  </a:lnTo>
                  <a:lnTo>
                    <a:pt x="36843" y="25772"/>
                  </a:lnTo>
                  <a:lnTo>
                    <a:pt x="36804" y="25397"/>
                  </a:lnTo>
                  <a:lnTo>
                    <a:pt x="36725" y="25022"/>
                  </a:lnTo>
                  <a:lnTo>
                    <a:pt x="36666" y="24667"/>
                  </a:lnTo>
                  <a:lnTo>
                    <a:pt x="36567" y="24292"/>
                  </a:lnTo>
                  <a:lnTo>
                    <a:pt x="36468" y="23937"/>
                  </a:lnTo>
                  <a:lnTo>
                    <a:pt x="36370" y="23582"/>
                  </a:lnTo>
                  <a:lnTo>
                    <a:pt x="36251" y="23226"/>
                  </a:lnTo>
                  <a:lnTo>
                    <a:pt x="35975" y="22536"/>
                  </a:lnTo>
                  <a:lnTo>
                    <a:pt x="35659" y="21865"/>
                  </a:lnTo>
                  <a:lnTo>
                    <a:pt x="35600" y="20858"/>
                  </a:lnTo>
                  <a:lnTo>
                    <a:pt x="35521" y="19891"/>
                  </a:lnTo>
                  <a:lnTo>
                    <a:pt x="35383" y="18905"/>
                  </a:lnTo>
                  <a:lnTo>
                    <a:pt x="35225" y="17957"/>
                  </a:lnTo>
                  <a:lnTo>
                    <a:pt x="35738" y="17740"/>
                  </a:lnTo>
                  <a:lnTo>
                    <a:pt x="36271" y="17563"/>
                  </a:lnTo>
                  <a:lnTo>
                    <a:pt x="36843" y="17385"/>
                  </a:lnTo>
                  <a:lnTo>
                    <a:pt x="37396" y="17247"/>
                  </a:lnTo>
                  <a:lnTo>
                    <a:pt x="37988" y="17109"/>
                  </a:lnTo>
                  <a:lnTo>
                    <a:pt x="38600" y="17010"/>
                  </a:lnTo>
                  <a:lnTo>
                    <a:pt x="39211" y="16912"/>
                  </a:lnTo>
                  <a:lnTo>
                    <a:pt x="39843" y="16852"/>
                  </a:lnTo>
                  <a:close/>
                  <a:moveTo>
                    <a:pt x="35659" y="22476"/>
                  </a:moveTo>
                  <a:lnTo>
                    <a:pt x="35916" y="23088"/>
                  </a:lnTo>
                  <a:lnTo>
                    <a:pt x="36133" y="23700"/>
                  </a:lnTo>
                  <a:lnTo>
                    <a:pt x="36311" y="24351"/>
                  </a:lnTo>
                  <a:lnTo>
                    <a:pt x="36468" y="25002"/>
                  </a:lnTo>
                  <a:lnTo>
                    <a:pt x="36567" y="25654"/>
                  </a:lnTo>
                  <a:lnTo>
                    <a:pt x="36626" y="26324"/>
                  </a:lnTo>
                  <a:lnTo>
                    <a:pt x="36666" y="26995"/>
                  </a:lnTo>
                  <a:lnTo>
                    <a:pt x="36646" y="27666"/>
                  </a:lnTo>
                  <a:lnTo>
                    <a:pt x="36607" y="28219"/>
                  </a:lnTo>
                  <a:lnTo>
                    <a:pt x="36528" y="28791"/>
                  </a:lnTo>
                  <a:lnTo>
                    <a:pt x="36429" y="29344"/>
                  </a:lnTo>
                  <a:lnTo>
                    <a:pt x="36311" y="29896"/>
                  </a:lnTo>
                  <a:lnTo>
                    <a:pt x="35817" y="30074"/>
                  </a:lnTo>
                  <a:lnTo>
                    <a:pt x="35324" y="30212"/>
                  </a:lnTo>
                  <a:lnTo>
                    <a:pt x="34811" y="30311"/>
                  </a:lnTo>
                  <a:lnTo>
                    <a:pt x="34317" y="30390"/>
                  </a:lnTo>
                  <a:lnTo>
                    <a:pt x="34594" y="29581"/>
                  </a:lnTo>
                  <a:lnTo>
                    <a:pt x="34850" y="28732"/>
                  </a:lnTo>
                  <a:lnTo>
                    <a:pt x="35067" y="27844"/>
                  </a:lnTo>
                  <a:lnTo>
                    <a:pt x="35245" y="26936"/>
                  </a:lnTo>
                  <a:lnTo>
                    <a:pt x="35344" y="26364"/>
                  </a:lnTo>
                  <a:lnTo>
                    <a:pt x="35423" y="25811"/>
                  </a:lnTo>
                  <a:lnTo>
                    <a:pt x="35501" y="25259"/>
                  </a:lnTo>
                  <a:lnTo>
                    <a:pt x="35561" y="24687"/>
                  </a:lnTo>
                  <a:lnTo>
                    <a:pt x="35600" y="24134"/>
                  </a:lnTo>
                  <a:lnTo>
                    <a:pt x="35640" y="23582"/>
                  </a:lnTo>
                  <a:lnTo>
                    <a:pt x="35659" y="23029"/>
                  </a:lnTo>
                  <a:lnTo>
                    <a:pt x="35659" y="22476"/>
                  </a:lnTo>
                  <a:close/>
                  <a:moveTo>
                    <a:pt x="33212" y="18984"/>
                  </a:moveTo>
                  <a:lnTo>
                    <a:pt x="33528" y="19319"/>
                  </a:lnTo>
                  <a:lnTo>
                    <a:pt x="33844" y="19655"/>
                  </a:lnTo>
                  <a:lnTo>
                    <a:pt x="34140" y="19990"/>
                  </a:lnTo>
                  <a:lnTo>
                    <a:pt x="34416" y="20365"/>
                  </a:lnTo>
                  <a:lnTo>
                    <a:pt x="34692" y="20740"/>
                  </a:lnTo>
                  <a:lnTo>
                    <a:pt x="34929" y="21115"/>
                  </a:lnTo>
                  <a:lnTo>
                    <a:pt x="35166" y="21510"/>
                  </a:lnTo>
                  <a:lnTo>
                    <a:pt x="35383" y="21924"/>
                  </a:lnTo>
                  <a:lnTo>
                    <a:pt x="35403" y="22536"/>
                  </a:lnTo>
                  <a:lnTo>
                    <a:pt x="35383" y="23147"/>
                  </a:lnTo>
                  <a:lnTo>
                    <a:pt x="35363" y="23779"/>
                  </a:lnTo>
                  <a:lnTo>
                    <a:pt x="35324" y="24391"/>
                  </a:lnTo>
                  <a:lnTo>
                    <a:pt x="35265" y="25022"/>
                  </a:lnTo>
                  <a:lnTo>
                    <a:pt x="35186" y="25634"/>
                  </a:lnTo>
                  <a:lnTo>
                    <a:pt x="35107" y="26265"/>
                  </a:lnTo>
                  <a:lnTo>
                    <a:pt x="34988" y="26877"/>
                  </a:lnTo>
                  <a:lnTo>
                    <a:pt x="34811" y="27824"/>
                  </a:lnTo>
                  <a:lnTo>
                    <a:pt x="34574" y="28732"/>
                  </a:lnTo>
                  <a:lnTo>
                    <a:pt x="34317" y="29600"/>
                  </a:lnTo>
                  <a:lnTo>
                    <a:pt x="34021" y="30409"/>
                  </a:lnTo>
                  <a:lnTo>
                    <a:pt x="33666" y="30429"/>
                  </a:lnTo>
                  <a:lnTo>
                    <a:pt x="33291" y="30429"/>
                  </a:lnTo>
                  <a:lnTo>
                    <a:pt x="32916" y="30390"/>
                  </a:lnTo>
                  <a:lnTo>
                    <a:pt x="32561" y="30350"/>
                  </a:lnTo>
                  <a:lnTo>
                    <a:pt x="32206" y="30291"/>
                  </a:lnTo>
                  <a:lnTo>
                    <a:pt x="31851" y="30192"/>
                  </a:lnTo>
                  <a:lnTo>
                    <a:pt x="31515" y="30094"/>
                  </a:lnTo>
                  <a:lnTo>
                    <a:pt x="31180" y="29975"/>
                  </a:lnTo>
                  <a:lnTo>
                    <a:pt x="30844" y="29837"/>
                  </a:lnTo>
                  <a:lnTo>
                    <a:pt x="30548" y="29679"/>
                  </a:lnTo>
                  <a:lnTo>
                    <a:pt x="30272" y="29521"/>
                  </a:lnTo>
                  <a:lnTo>
                    <a:pt x="30016" y="29344"/>
                  </a:lnTo>
                  <a:lnTo>
                    <a:pt x="29779" y="29166"/>
                  </a:lnTo>
                  <a:lnTo>
                    <a:pt x="29562" y="28969"/>
                  </a:lnTo>
                  <a:lnTo>
                    <a:pt x="29364" y="28752"/>
                  </a:lnTo>
                  <a:lnTo>
                    <a:pt x="29187" y="28535"/>
                  </a:lnTo>
                  <a:lnTo>
                    <a:pt x="29009" y="28258"/>
                  </a:lnTo>
                  <a:lnTo>
                    <a:pt x="28851" y="27943"/>
                  </a:lnTo>
                  <a:lnTo>
                    <a:pt x="28733" y="27647"/>
                  </a:lnTo>
                  <a:lnTo>
                    <a:pt x="28634" y="27331"/>
                  </a:lnTo>
                  <a:lnTo>
                    <a:pt x="28575" y="27015"/>
                  </a:lnTo>
                  <a:lnTo>
                    <a:pt x="28536" y="26699"/>
                  </a:lnTo>
                  <a:lnTo>
                    <a:pt x="28516" y="26403"/>
                  </a:lnTo>
                  <a:lnTo>
                    <a:pt x="28516" y="26088"/>
                  </a:lnTo>
                  <a:lnTo>
                    <a:pt x="28536" y="25792"/>
                  </a:lnTo>
                  <a:lnTo>
                    <a:pt x="28575" y="25515"/>
                  </a:lnTo>
                  <a:lnTo>
                    <a:pt x="28654" y="24983"/>
                  </a:lnTo>
                  <a:lnTo>
                    <a:pt x="28772" y="24548"/>
                  </a:lnTo>
                  <a:lnTo>
                    <a:pt x="28891" y="24193"/>
                  </a:lnTo>
                  <a:lnTo>
                    <a:pt x="29009" y="23818"/>
                  </a:lnTo>
                  <a:lnTo>
                    <a:pt x="29167" y="23463"/>
                  </a:lnTo>
                  <a:lnTo>
                    <a:pt x="29345" y="23088"/>
                  </a:lnTo>
                  <a:lnTo>
                    <a:pt x="29542" y="22733"/>
                  </a:lnTo>
                  <a:lnTo>
                    <a:pt x="29739" y="22398"/>
                  </a:lnTo>
                  <a:lnTo>
                    <a:pt x="29976" y="22042"/>
                  </a:lnTo>
                  <a:lnTo>
                    <a:pt x="30233" y="21707"/>
                  </a:lnTo>
                  <a:lnTo>
                    <a:pt x="30489" y="21371"/>
                  </a:lnTo>
                  <a:lnTo>
                    <a:pt x="30765" y="21036"/>
                  </a:lnTo>
                  <a:lnTo>
                    <a:pt x="31061" y="20720"/>
                  </a:lnTo>
                  <a:lnTo>
                    <a:pt x="31377" y="20404"/>
                  </a:lnTo>
                  <a:lnTo>
                    <a:pt x="31713" y="20108"/>
                  </a:lnTo>
                  <a:lnTo>
                    <a:pt x="32068" y="19812"/>
                  </a:lnTo>
                  <a:lnTo>
                    <a:pt x="32443" y="19536"/>
                  </a:lnTo>
                  <a:lnTo>
                    <a:pt x="32818" y="19260"/>
                  </a:lnTo>
                  <a:lnTo>
                    <a:pt x="33212" y="18984"/>
                  </a:lnTo>
                  <a:close/>
                  <a:moveTo>
                    <a:pt x="52808" y="26620"/>
                  </a:moveTo>
                  <a:lnTo>
                    <a:pt x="53104" y="26640"/>
                  </a:lnTo>
                  <a:lnTo>
                    <a:pt x="53400" y="26680"/>
                  </a:lnTo>
                  <a:lnTo>
                    <a:pt x="53696" y="26719"/>
                  </a:lnTo>
                  <a:lnTo>
                    <a:pt x="53637" y="26995"/>
                  </a:lnTo>
                  <a:lnTo>
                    <a:pt x="53558" y="27291"/>
                  </a:lnTo>
                  <a:lnTo>
                    <a:pt x="53479" y="27568"/>
                  </a:lnTo>
                  <a:lnTo>
                    <a:pt x="53380" y="27844"/>
                  </a:lnTo>
                  <a:lnTo>
                    <a:pt x="53262" y="28101"/>
                  </a:lnTo>
                  <a:lnTo>
                    <a:pt x="53143" y="28377"/>
                  </a:lnTo>
                  <a:lnTo>
                    <a:pt x="53005" y="28653"/>
                  </a:lnTo>
                  <a:lnTo>
                    <a:pt x="52847" y="28910"/>
                  </a:lnTo>
                  <a:lnTo>
                    <a:pt x="52650" y="29225"/>
                  </a:lnTo>
                  <a:lnTo>
                    <a:pt x="52433" y="29521"/>
                  </a:lnTo>
                  <a:lnTo>
                    <a:pt x="52216" y="29798"/>
                  </a:lnTo>
                  <a:lnTo>
                    <a:pt x="51979" y="30054"/>
                  </a:lnTo>
                  <a:lnTo>
                    <a:pt x="51722" y="30311"/>
                  </a:lnTo>
                  <a:lnTo>
                    <a:pt x="51446" y="30547"/>
                  </a:lnTo>
                  <a:lnTo>
                    <a:pt x="51170" y="30745"/>
                  </a:lnTo>
                  <a:lnTo>
                    <a:pt x="50894" y="30942"/>
                  </a:lnTo>
                  <a:lnTo>
                    <a:pt x="50598" y="31120"/>
                  </a:lnTo>
                  <a:lnTo>
                    <a:pt x="50282" y="31278"/>
                  </a:lnTo>
                  <a:lnTo>
                    <a:pt x="49966" y="31416"/>
                  </a:lnTo>
                  <a:lnTo>
                    <a:pt x="49650" y="31534"/>
                  </a:lnTo>
                  <a:lnTo>
                    <a:pt x="49315" y="31653"/>
                  </a:lnTo>
                  <a:lnTo>
                    <a:pt x="48979" y="31731"/>
                  </a:lnTo>
                  <a:lnTo>
                    <a:pt x="48644" y="31791"/>
                  </a:lnTo>
                  <a:lnTo>
                    <a:pt x="48289" y="31810"/>
                  </a:lnTo>
                  <a:lnTo>
                    <a:pt x="48052" y="31830"/>
                  </a:lnTo>
                  <a:lnTo>
                    <a:pt x="47815" y="31810"/>
                  </a:lnTo>
                  <a:lnTo>
                    <a:pt x="47697" y="31791"/>
                  </a:lnTo>
                  <a:lnTo>
                    <a:pt x="47578" y="31751"/>
                  </a:lnTo>
                  <a:lnTo>
                    <a:pt x="47460" y="31712"/>
                  </a:lnTo>
                  <a:lnTo>
                    <a:pt x="47361" y="31653"/>
                  </a:lnTo>
                  <a:lnTo>
                    <a:pt x="47243" y="31554"/>
                  </a:lnTo>
                  <a:lnTo>
                    <a:pt x="47124" y="31435"/>
                  </a:lnTo>
                  <a:lnTo>
                    <a:pt x="47046" y="31317"/>
                  </a:lnTo>
                  <a:lnTo>
                    <a:pt x="46967" y="31199"/>
                  </a:lnTo>
                  <a:lnTo>
                    <a:pt x="46907" y="31061"/>
                  </a:lnTo>
                  <a:lnTo>
                    <a:pt x="46868" y="30942"/>
                  </a:lnTo>
                  <a:lnTo>
                    <a:pt x="46848" y="30784"/>
                  </a:lnTo>
                  <a:lnTo>
                    <a:pt x="46848" y="30646"/>
                  </a:lnTo>
                  <a:lnTo>
                    <a:pt x="46868" y="30429"/>
                  </a:lnTo>
                  <a:lnTo>
                    <a:pt x="46907" y="30212"/>
                  </a:lnTo>
                  <a:lnTo>
                    <a:pt x="46967" y="29995"/>
                  </a:lnTo>
                  <a:lnTo>
                    <a:pt x="47065" y="29778"/>
                  </a:lnTo>
                  <a:lnTo>
                    <a:pt x="47164" y="29581"/>
                  </a:lnTo>
                  <a:lnTo>
                    <a:pt x="47282" y="29363"/>
                  </a:lnTo>
                  <a:lnTo>
                    <a:pt x="47420" y="29166"/>
                  </a:lnTo>
                  <a:lnTo>
                    <a:pt x="47559" y="28969"/>
                  </a:lnTo>
                  <a:lnTo>
                    <a:pt x="47855" y="28594"/>
                  </a:lnTo>
                  <a:lnTo>
                    <a:pt x="48170" y="28258"/>
                  </a:lnTo>
                  <a:lnTo>
                    <a:pt x="48486" y="27982"/>
                  </a:lnTo>
                  <a:lnTo>
                    <a:pt x="48743" y="27765"/>
                  </a:lnTo>
                  <a:lnTo>
                    <a:pt x="49177" y="27508"/>
                  </a:lnTo>
                  <a:lnTo>
                    <a:pt x="49611" y="27272"/>
                  </a:lnTo>
                  <a:lnTo>
                    <a:pt x="50065" y="27074"/>
                  </a:lnTo>
                  <a:lnTo>
                    <a:pt x="50538" y="26916"/>
                  </a:lnTo>
                  <a:lnTo>
                    <a:pt x="51012" y="26778"/>
                  </a:lnTo>
                  <a:lnTo>
                    <a:pt x="51505" y="26699"/>
                  </a:lnTo>
                  <a:lnTo>
                    <a:pt x="51999" y="26640"/>
                  </a:lnTo>
                  <a:lnTo>
                    <a:pt x="52512" y="26620"/>
                  </a:lnTo>
                  <a:close/>
                  <a:moveTo>
                    <a:pt x="27233" y="16379"/>
                  </a:moveTo>
                  <a:lnTo>
                    <a:pt x="27825" y="16418"/>
                  </a:lnTo>
                  <a:lnTo>
                    <a:pt x="28417" y="16497"/>
                  </a:lnTo>
                  <a:lnTo>
                    <a:pt x="29009" y="16635"/>
                  </a:lnTo>
                  <a:lnTo>
                    <a:pt x="29621" y="16813"/>
                  </a:lnTo>
                  <a:lnTo>
                    <a:pt x="30075" y="16971"/>
                  </a:lnTo>
                  <a:lnTo>
                    <a:pt x="30529" y="17168"/>
                  </a:lnTo>
                  <a:lnTo>
                    <a:pt x="30983" y="17385"/>
                  </a:lnTo>
                  <a:lnTo>
                    <a:pt x="31417" y="17622"/>
                  </a:lnTo>
                  <a:lnTo>
                    <a:pt x="31831" y="17879"/>
                  </a:lnTo>
                  <a:lnTo>
                    <a:pt x="32245" y="18175"/>
                  </a:lnTo>
                  <a:lnTo>
                    <a:pt x="32640" y="18471"/>
                  </a:lnTo>
                  <a:lnTo>
                    <a:pt x="33015" y="18806"/>
                  </a:lnTo>
                  <a:lnTo>
                    <a:pt x="32620" y="19063"/>
                  </a:lnTo>
                  <a:lnTo>
                    <a:pt x="32245" y="19319"/>
                  </a:lnTo>
                  <a:lnTo>
                    <a:pt x="31871" y="19595"/>
                  </a:lnTo>
                  <a:lnTo>
                    <a:pt x="31535" y="19891"/>
                  </a:lnTo>
                  <a:lnTo>
                    <a:pt x="31200" y="20187"/>
                  </a:lnTo>
                  <a:lnTo>
                    <a:pt x="30884" y="20483"/>
                  </a:lnTo>
                  <a:lnTo>
                    <a:pt x="30588" y="20819"/>
                  </a:lnTo>
                  <a:lnTo>
                    <a:pt x="30292" y="21135"/>
                  </a:lnTo>
                  <a:lnTo>
                    <a:pt x="30035" y="21470"/>
                  </a:lnTo>
                  <a:lnTo>
                    <a:pt x="29779" y="21825"/>
                  </a:lnTo>
                  <a:lnTo>
                    <a:pt x="29542" y="22180"/>
                  </a:lnTo>
                  <a:lnTo>
                    <a:pt x="29325" y="22555"/>
                  </a:lnTo>
                  <a:lnTo>
                    <a:pt x="29128" y="22930"/>
                  </a:lnTo>
                  <a:lnTo>
                    <a:pt x="28950" y="23305"/>
                  </a:lnTo>
                  <a:lnTo>
                    <a:pt x="28792" y="23700"/>
                  </a:lnTo>
                  <a:lnTo>
                    <a:pt x="28634" y="24095"/>
                  </a:lnTo>
                  <a:lnTo>
                    <a:pt x="28536" y="24430"/>
                  </a:lnTo>
                  <a:lnTo>
                    <a:pt x="28437" y="24766"/>
                  </a:lnTo>
                  <a:lnTo>
                    <a:pt x="28378" y="25081"/>
                  </a:lnTo>
                  <a:lnTo>
                    <a:pt x="28318" y="25417"/>
                  </a:lnTo>
                  <a:lnTo>
                    <a:pt x="28279" y="25732"/>
                  </a:lnTo>
                  <a:lnTo>
                    <a:pt x="28259" y="26028"/>
                  </a:lnTo>
                  <a:lnTo>
                    <a:pt x="28259" y="26344"/>
                  </a:lnTo>
                  <a:lnTo>
                    <a:pt x="28279" y="26640"/>
                  </a:lnTo>
                  <a:lnTo>
                    <a:pt x="28299" y="26936"/>
                  </a:lnTo>
                  <a:lnTo>
                    <a:pt x="28358" y="27212"/>
                  </a:lnTo>
                  <a:lnTo>
                    <a:pt x="28417" y="27489"/>
                  </a:lnTo>
                  <a:lnTo>
                    <a:pt x="28496" y="27745"/>
                  </a:lnTo>
                  <a:lnTo>
                    <a:pt x="28595" y="28002"/>
                  </a:lnTo>
                  <a:lnTo>
                    <a:pt x="28713" y="28239"/>
                  </a:lnTo>
                  <a:lnTo>
                    <a:pt x="28832" y="28475"/>
                  </a:lnTo>
                  <a:lnTo>
                    <a:pt x="28989" y="28693"/>
                  </a:lnTo>
                  <a:lnTo>
                    <a:pt x="29167" y="28929"/>
                  </a:lnTo>
                  <a:lnTo>
                    <a:pt x="29384" y="29146"/>
                  </a:lnTo>
                  <a:lnTo>
                    <a:pt x="29601" y="29363"/>
                  </a:lnTo>
                  <a:lnTo>
                    <a:pt x="29858" y="29561"/>
                  </a:lnTo>
                  <a:lnTo>
                    <a:pt x="30134" y="29738"/>
                  </a:lnTo>
                  <a:lnTo>
                    <a:pt x="30430" y="29916"/>
                  </a:lnTo>
                  <a:lnTo>
                    <a:pt x="30746" y="30074"/>
                  </a:lnTo>
                  <a:lnTo>
                    <a:pt x="31081" y="30212"/>
                  </a:lnTo>
                  <a:lnTo>
                    <a:pt x="31417" y="30330"/>
                  </a:lnTo>
                  <a:lnTo>
                    <a:pt x="31752" y="30449"/>
                  </a:lnTo>
                  <a:lnTo>
                    <a:pt x="32107" y="30528"/>
                  </a:lnTo>
                  <a:lnTo>
                    <a:pt x="32463" y="30607"/>
                  </a:lnTo>
                  <a:lnTo>
                    <a:pt x="32818" y="30646"/>
                  </a:lnTo>
                  <a:lnTo>
                    <a:pt x="33193" y="30686"/>
                  </a:lnTo>
                  <a:lnTo>
                    <a:pt x="33923" y="30686"/>
                  </a:lnTo>
                  <a:lnTo>
                    <a:pt x="33627" y="31376"/>
                  </a:lnTo>
                  <a:lnTo>
                    <a:pt x="33291" y="32047"/>
                  </a:lnTo>
                  <a:lnTo>
                    <a:pt x="32936" y="32679"/>
                  </a:lnTo>
                  <a:lnTo>
                    <a:pt x="32541" y="33271"/>
                  </a:lnTo>
                  <a:lnTo>
                    <a:pt x="32127" y="33843"/>
                  </a:lnTo>
                  <a:lnTo>
                    <a:pt x="31693" y="34356"/>
                  </a:lnTo>
                  <a:lnTo>
                    <a:pt x="31219" y="34849"/>
                  </a:lnTo>
                  <a:lnTo>
                    <a:pt x="30746" y="35303"/>
                  </a:lnTo>
                  <a:lnTo>
                    <a:pt x="30489" y="35501"/>
                  </a:lnTo>
                  <a:lnTo>
                    <a:pt x="30233" y="35698"/>
                  </a:lnTo>
                  <a:lnTo>
                    <a:pt x="29976" y="35875"/>
                  </a:lnTo>
                  <a:lnTo>
                    <a:pt x="29720" y="36053"/>
                  </a:lnTo>
                  <a:lnTo>
                    <a:pt x="29167" y="36369"/>
                  </a:lnTo>
                  <a:lnTo>
                    <a:pt x="28614" y="36625"/>
                  </a:lnTo>
                  <a:lnTo>
                    <a:pt x="28042" y="36862"/>
                  </a:lnTo>
                  <a:lnTo>
                    <a:pt x="27450" y="37040"/>
                  </a:lnTo>
                  <a:lnTo>
                    <a:pt x="26858" y="37158"/>
                  </a:lnTo>
                  <a:lnTo>
                    <a:pt x="26266" y="37257"/>
                  </a:lnTo>
                  <a:lnTo>
                    <a:pt x="25694" y="37296"/>
                  </a:lnTo>
                  <a:lnTo>
                    <a:pt x="25102" y="37296"/>
                  </a:lnTo>
                  <a:lnTo>
                    <a:pt x="24530" y="37257"/>
                  </a:lnTo>
                  <a:lnTo>
                    <a:pt x="24234" y="37217"/>
                  </a:lnTo>
                  <a:lnTo>
                    <a:pt x="23957" y="37158"/>
                  </a:lnTo>
                  <a:lnTo>
                    <a:pt x="23681" y="37099"/>
                  </a:lnTo>
                  <a:lnTo>
                    <a:pt x="23425" y="37020"/>
                  </a:lnTo>
                  <a:lnTo>
                    <a:pt x="23148" y="36921"/>
                  </a:lnTo>
                  <a:lnTo>
                    <a:pt x="22892" y="36823"/>
                  </a:lnTo>
                  <a:lnTo>
                    <a:pt x="22635" y="36724"/>
                  </a:lnTo>
                  <a:lnTo>
                    <a:pt x="22379" y="36586"/>
                  </a:lnTo>
                  <a:lnTo>
                    <a:pt x="22142" y="36448"/>
                  </a:lnTo>
                  <a:lnTo>
                    <a:pt x="21905" y="36310"/>
                  </a:lnTo>
                  <a:lnTo>
                    <a:pt x="21570" y="36053"/>
                  </a:lnTo>
                  <a:lnTo>
                    <a:pt x="21254" y="35797"/>
                  </a:lnTo>
                  <a:lnTo>
                    <a:pt x="20958" y="35501"/>
                  </a:lnTo>
                  <a:lnTo>
                    <a:pt x="20682" y="35205"/>
                  </a:lnTo>
                  <a:lnTo>
                    <a:pt x="20425" y="34889"/>
                  </a:lnTo>
                  <a:lnTo>
                    <a:pt x="20208" y="34573"/>
                  </a:lnTo>
                  <a:lnTo>
                    <a:pt x="19991" y="34238"/>
                  </a:lnTo>
                  <a:lnTo>
                    <a:pt x="19813" y="33882"/>
                  </a:lnTo>
                  <a:lnTo>
                    <a:pt x="19636" y="33527"/>
                  </a:lnTo>
                  <a:lnTo>
                    <a:pt x="19478" y="33172"/>
                  </a:lnTo>
                  <a:lnTo>
                    <a:pt x="19340" y="32797"/>
                  </a:lnTo>
                  <a:lnTo>
                    <a:pt x="19241" y="32422"/>
                  </a:lnTo>
                  <a:lnTo>
                    <a:pt x="19123" y="32047"/>
                  </a:lnTo>
                  <a:lnTo>
                    <a:pt x="19044" y="31653"/>
                  </a:lnTo>
                  <a:lnTo>
                    <a:pt x="18965" y="31278"/>
                  </a:lnTo>
                  <a:lnTo>
                    <a:pt x="18906" y="30883"/>
                  </a:lnTo>
                  <a:lnTo>
                    <a:pt x="18827" y="30113"/>
                  </a:lnTo>
                  <a:lnTo>
                    <a:pt x="18787" y="29363"/>
                  </a:lnTo>
                  <a:lnTo>
                    <a:pt x="18787" y="28633"/>
                  </a:lnTo>
                  <a:lnTo>
                    <a:pt x="18807" y="27923"/>
                  </a:lnTo>
                  <a:lnTo>
                    <a:pt x="18846" y="27252"/>
                  </a:lnTo>
                  <a:lnTo>
                    <a:pt x="18906" y="26660"/>
                  </a:lnTo>
                  <a:lnTo>
                    <a:pt x="18985" y="26107"/>
                  </a:lnTo>
                  <a:lnTo>
                    <a:pt x="19063" y="25614"/>
                  </a:lnTo>
                  <a:lnTo>
                    <a:pt x="19241" y="24726"/>
                  </a:lnTo>
                  <a:lnTo>
                    <a:pt x="19438" y="23878"/>
                  </a:lnTo>
                  <a:lnTo>
                    <a:pt x="19873" y="23503"/>
                  </a:lnTo>
                  <a:lnTo>
                    <a:pt x="20287" y="23147"/>
                  </a:lnTo>
                  <a:lnTo>
                    <a:pt x="20662" y="22792"/>
                  </a:lnTo>
                  <a:lnTo>
                    <a:pt x="20997" y="22457"/>
                  </a:lnTo>
                  <a:lnTo>
                    <a:pt x="21570" y="21865"/>
                  </a:lnTo>
                  <a:lnTo>
                    <a:pt x="22004" y="21391"/>
                  </a:lnTo>
                  <a:lnTo>
                    <a:pt x="22477" y="20819"/>
                  </a:lnTo>
                  <a:lnTo>
                    <a:pt x="22912" y="20247"/>
                  </a:lnTo>
                  <a:lnTo>
                    <a:pt x="23346" y="19674"/>
                  </a:lnTo>
                  <a:lnTo>
                    <a:pt x="23740" y="19082"/>
                  </a:lnTo>
                  <a:lnTo>
                    <a:pt x="24096" y="18490"/>
                  </a:lnTo>
                  <a:lnTo>
                    <a:pt x="24431" y="17879"/>
                  </a:lnTo>
                  <a:lnTo>
                    <a:pt x="24727" y="17287"/>
                  </a:lnTo>
                  <a:lnTo>
                    <a:pt x="25003" y="16675"/>
                  </a:lnTo>
                  <a:lnTo>
                    <a:pt x="25280" y="16616"/>
                  </a:lnTo>
                  <a:lnTo>
                    <a:pt x="25536" y="16537"/>
                  </a:lnTo>
                  <a:lnTo>
                    <a:pt x="26089" y="16438"/>
                  </a:lnTo>
                  <a:lnTo>
                    <a:pt x="26661" y="16399"/>
                  </a:lnTo>
                  <a:lnTo>
                    <a:pt x="27233" y="16379"/>
                  </a:lnTo>
                  <a:close/>
                  <a:moveTo>
                    <a:pt x="19103" y="24154"/>
                  </a:moveTo>
                  <a:lnTo>
                    <a:pt x="18945" y="24844"/>
                  </a:lnTo>
                  <a:lnTo>
                    <a:pt x="18807" y="25575"/>
                  </a:lnTo>
                  <a:lnTo>
                    <a:pt x="18728" y="26068"/>
                  </a:lnTo>
                  <a:lnTo>
                    <a:pt x="18649" y="26620"/>
                  </a:lnTo>
                  <a:lnTo>
                    <a:pt x="18590" y="27252"/>
                  </a:lnTo>
                  <a:lnTo>
                    <a:pt x="18531" y="27923"/>
                  </a:lnTo>
                  <a:lnTo>
                    <a:pt x="18511" y="28653"/>
                  </a:lnTo>
                  <a:lnTo>
                    <a:pt x="18531" y="29403"/>
                  </a:lnTo>
                  <a:lnTo>
                    <a:pt x="18570" y="30173"/>
                  </a:lnTo>
                  <a:lnTo>
                    <a:pt x="18610" y="30567"/>
                  </a:lnTo>
                  <a:lnTo>
                    <a:pt x="18649" y="30962"/>
                  </a:lnTo>
                  <a:lnTo>
                    <a:pt x="18728" y="31357"/>
                  </a:lnTo>
                  <a:lnTo>
                    <a:pt x="18787" y="31751"/>
                  </a:lnTo>
                  <a:lnTo>
                    <a:pt x="18886" y="32146"/>
                  </a:lnTo>
                  <a:lnTo>
                    <a:pt x="18985" y="32521"/>
                  </a:lnTo>
                  <a:lnTo>
                    <a:pt x="19123" y="32915"/>
                  </a:lnTo>
                  <a:lnTo>
                    <a:pt x="19261" y="33290"/>
                  </a:lnTo>
                  <a:lnTo>
                    <a:pt x="19419" y="33665"/>
                  </a:lnTo>
                  <a:lnTo>
                    <a:pt x="19596" y="34040"/>
                  </a:lnTo>
                  <a:lnTo>
                    <a:pt x="19774" y="34395"/>
                  </a:lnTo>
                  <a:lnTo>
                    <a:pt x="19991" y="34731"/>
                  </a:lnTo>
                  <a:lnTo>
                    <a:pt x="20228" y="35066"/>
                  </a:lnTo>
                  <a:lnTo>
                    <a:pt x="20484" y="35382"/>
                  </a:lnTo>
                  <a:lnTo>
                    <a:pt x="20780" y="35698"/>
                  </a:lnTo>
                  <a:lnTo>
                    <a:pt x="21076" y="35994"/>
                  </a:lnTo>
                  <a:lnTo>
                    <a:pt x="21412" y="36270"/>
                  </a:lnTo>
                  <a:lnTo>
                    <a:pt x="21767" y="36527"/>
                  </a:lnTo>
                  <a:lnTo>
                    <a:pt x="22004" y="36685"/>
                  </a:lnTo>
                  <a:lnTo>
                    <a:pt x="22260" y="36823"/>
                  </a:lnTo>
                  <a:lnTo>
                    <a:pt x="22517" y="36941"/>
                  </a:lnTo>
                  <a:lnTo>
                    <a:pt x="22773" y="37060"/>
                  </a:lnTo>
                  <a:lnTo>
                    <a:pt x="23050" y="37178"/>
                  </a:lnTo>
                  <a:lnTo>
                    <a:pt x="23326" y="37257"/>
                  </a:lnTo>
                  <a:lnTo>
                    <a:pt x="23602" y="37336"/>
                  </a:lnTo>
                  <a:lnTo>
                    <a:pt x="23898" y="37415"/>
                  </a:lnTo>
                  <a:lnTo>
                    <a:pt x="24174" y="37474"/>
                  </a:lnTo>
                  <a:lnTo>
                    <a:pt x="24470" y="37513"/>
                  </a:lnTo>
                  <a:lnTo>
                    <a:pt x="24766" y="37533"/>
                  </a:lnTo>
                  <a:lnTo>
                    <a:pt x="25062" y="37553"/>
                  </a:lnTo>
                  <a:lnTo>
                    <a:pt x="25378" y="37573"/>
                  </a:lnTo>
                  <a:lnTo>
                    <a:pt x="25674" y="37553"/>
                  </a:lnTo>
                  <a:lnTo>
                    <a:pt x="26286" y="37513"/>
                  </a:lnTo>
                  <a:lnTo>
                    <a:pt x="26898" y="37434"/>
                  </a:lnTo>
                  <a:lnTo>
                    <a:pt x="27509" y="37296"/>
                  </a:lnTo>
                  <a:lnTo>
                    <a:pt x="28121" y="37099"/>
                  </a:lnTo>
                  <a:lnTo>
                    <a:pt x="28713" y="36882"/>
                  </a:lnTo>
                  <a:lnTo>
                    <a:pt x="29009" y="36744"/>
                  </a:lnTo>
                  <a:lnTo>
                    <a:pt x="29285" y="36606"/>
                  </a:lnTo>
                  <a:lnTo>
                    <a:pt x="29581" y="36448"/>
                  </a:lnTo>
                  <a:lnTo>
                    <a:pt x="29858" y="36270"/>
                  </a:lnTo>
                  <a:lnTo>
                    <a:pt x="30134" y="36093"/>
                  </a:lnTo>
                  <a:lnTo>
                    <a:pt x="30391" y="35915"/>
                  </a:lnTo>
                  <a:lnTo>
                    <a:pt x="30647" y="35718"/>
                  </a:lnTo>
                  <a:lnTo>
                    <a:pt x="30904" y="35501"/>
                  </a:lnTo>
                  <a:lnTo>
                    <a:pt x="31160" y="35264"/>
                  </a:lnTo>
                  <a:lnTo>
                    <a:pt x="31417" y="35027"/>
                  </a:lnTo>
                  <a:lnTo>
                    <a:pt x="31910" y="34514"/>
                  </a:lnTo>
                  <a:lnTo>
                    <a:pt x="32364" y="33981"/>
                  </a:lnTo>
                  <a:lnTo>
                    <a:pt x="32778" y="33389"/>
                  </a:lnTo>
                  <a:lnTo>
                    <a:pt x="33193" y="32758"/>
                  </a:lnTo>
                  <a:lnTo>
                    <a:pt x="33568" y="32106"/>
                  </a:lnTo>
                  <a:lnTo>
                    <a:pt x="33903" y="31396"/>
                  </a:lnTo>
                  <a:lnTo>
                    <a:pt x="34219" y="30666"/>
                  </a:lnTo>
                  <a:lnTo>
                    <a:pt x="34712" y="30607"/>
                  </a:lnTo>
                  <a:lnTo>
                    <a:pt x="35225" y="30508"/>
                  </a:lnTo>
                  <a:lnTo>
                    <a:pt x="35738" y="30370"/>
                  </a:lnTo>
                  <a:lnTo>
                    <a:pt x="36232" y="30212"/>
                  </a:lnTo>
                  <a:lnTo>
                    <a:pt x="36034" y="30863"/>
                  </a:lnTo>
                  <a:lnTo>
                    <a:pt x="35797" y="31495"/>
                  </a:lnTo>
                  <a:lnTo>
                    <a:pt x="35541" y="32126"/>
                  </a:lnTo>
                  <a:lnTo>
                    <a:pt x="35225" y="32758"/>
                  </a:lnTo>
                  <a:lnTo>
                    <a:pt x="34909" y="33369"/>
                  </a:lnTo>
                  <a:lnTo>
                    <a:pt x="34535" y="33961"/>
                  </a:lnTo>
                  <a:lnTo>
                    <a:pt x="34140" y="34534"/>
                  </a:lnTo>
                  <a:lnTo>
                    <a:pt x="33706" y="35106"/>
                  </a:lnTo>
                  <a:lnTo>
                    <a:pt x="33252" y="35658"/>
                  </a:lnTo>
                  <a:lnTo>
                    <a:pt x="32778" y="36172"/>
                  </a:lnTo>
                  <a:lnTo>
                    <a:pt x="32265" y="36685"/>
                  </a:lnTo>
                  <a:lnTo>
                    <a:pt x="31732" y="37158"/>
                  </a:lnTo>
                  <a:lnTo>
                    <a:pt x="31160" y="37632"/>
                  </a:lnTo>
                  <a:lnTo>
                    <a:pt x="30568" y="38066"/>
                  </a:lnTo>
                  <a:lnTo>
                    <a:pt x="29956" y="38480"/>
                  </a:lnTo>
                  <a:lnTo>
                    <a:pt x="29325" y="38855"/>
                  </a:lnTo>
                  <a:lnTo>
                    <a:pt x="28851" y="39112"/>
                  </a:lnTo>
                  <a:lnTo>
                    <a:pt x="28378" y="39349"/>
                  </a:lnTo>
                  <a:lnTo>
                    <a:pt x="27904" y="39566"/>
                  </a:lnTo>
                  <a:lnTo>
                    <a:pt x="27430" y="39763"/>
                  </a:lnTo>
                  <a:lnTo>
                    <a:pt x="26977" y="39921"/>
                  </a:lnTo>
                  <a:lnTo>
                    <a:pt x="26503" y="40059"/>
                  </a:lnTo>
                  <a:lnTo>
                    <a:pt x="26049" y="40177"/>
                  </a:lnTo>
                  <a:lnTo>
                    <a:pt x="25595" y="40276"/>
                  </a:lnTo>
                  <a:lnTo>
                    <a:pt x="25141" y="40335"/>
                  </a:lnTo>
                  <a:lnTo>
                    <a:pt x="24688" y="40375"/>
                  </a:lnTo>
                  <a:lnTo>
                    <a:pt x="24253" y="40394"/>
                  </a:lnTo>
                  <a:lnTo>
                    <a:pt x="23819" y="40394"/>
                  </a:lnTo>
                  <a:lnTo>
                    <a:pt x="23405" y="40355"/>
                  </a:lnTo>
                  <a:lnTo>
                    <a:pt x="22990" y="40316"/>
                  </a:lnTo>
                  <a:lnTo>
                    <a:pt x="22576" y="40237"/>
                  </a:lnTo>
                  <a:lnTo>
                    <a:pt x="22181" y="40118"/>
                  </a:lnTo>
                  <a:lnTo>
                    <a:pt x="21787" y="39980"/>
                  </a:lnTo>
                  <a:lnTo>
                    <a:pt x="21412" y="39822"/>
                  </a:lnTo>
                  <a:lnTo>
                    <a:pt x="21057" y="39645"/>
                  </a:lnTo>
                  <a:lnTo>
                    <a:pt x="20701" y="39447"/>
                  </a:lnTo>
                  <a:lnTo>
                    <a:pt x="20386" y="39230"/>
                  </a:lnTo>
                  <a:lnTo>
                    <a:pt x="20070" y="38993"/>
                  </a:lnTo>
                  <a:lnTo>
                    <a:pt x="19754" y="38737"/>
                  </a:lnTo>
                  <a:lnTo>
                    <a:pt x="19478" y="38461"/>
                  </a:lnTo>
                  <a:lnTo>
                    <a:pt x="19202" y="38184"/>
                  </a:lnTo>
                  <a:lnTo>
                    <a:pt x="18945" y="37869"/>
                  </a:lnTo>
                  <a:lnTo>
                    <a:pt x="18689" y="37553"/>
                  </a:lnTo>
                  <a:lnTo>
                    <a:pt x="18452" y="37217"/>
                  </a:lnTo>
                  <a:lnTo>
                    <a:pt x="18235" y="36862"/>
                  </a:lnTo>
                  <a:lnTo>
                    <a:pt x="18037" y="36507"/>
                  </a:lnTo>
                  <a:lnTo>
                    <a:pt x="17840" y="36132"/>
                  </a:lnTo>
                  <a:lnTo>
                    <a:pt x="17662" y="35757"/>
                  </a:lnTo>
                  <a:lnTo>
                    <a:pt x="17505" y="35362"/>
                  </a:lnTo>
                  <a:lnTo>
                    <a:pt x="17347" y="34968"/>
                  </a:lnTo>
                  <a:lnTo>
                    <a:pt x="17209" y="34573"/>
                  </a:lnTo>
                  <a:lnTo>
                    <a:pt x="17090" y="34159"/>
                  </a:lnTo>
                  <a:lnTo>
                    <a:pt x="16972" y="33744"/>
                  </a:lnTo>
                  <a:lnTo>
                    <a:pt x="16873" y="33310"/>
                  </a:lnTo>
                  <a:lnTo>
                    <a:pt x="16774" y="32896"/>
                  </a:lnTo>
                  <a:lnTo>
                    <a:pt x="16715" y="32462"/>
                  </a:lnTo>
                  <a:lnTo>
                    <a:pt x="16636" y="32027"/>
                  </a:lnTo>
                  <a:lnTo>
                    <a:pt x="16597" y="31593"/>
                  </a:lnTo>
                  <a:lnTo>
                    <a:pt x="16518" y="30745"/>
                  </a:lnTo>
                  <a:lnTo>
                    <a:pt x="16498" y="29877"/>
                  </a:lnTo>
                  <a:lnTo>
                    <a:pt x="16538" y="29048"/>
                  </a:lnTo>
                  <a:lnTo>
                    <a:pt x="16597" y="28160"/>
                  </a:lnTo>
                  <a:lnTo>
                    <a:pt x="16695" y="27272"/>
                  </a:lnTo>
                  <a:lnTo>
                    <a:pt x="16834" y="26403"/>
                  </a:lnTo>
                  <a:lnTo>
                    <a:pt x="17011" y="25555"/>
                  </a:lnTo>
                  <a:lnTo>
                    <a:pt x="17564" y="25219"/>
                  </a:lnTo>
                  <a:lnTo>
                    <a:pt x="18097" y="24864"/>
                  </a:lnTo>
                  <a:lnTo>
                    <a:pt x="18610" y="24509"/>
                  </a:lnTo>
                  <a:lnTo>
                    <a:pt x="19103" y="24154"/>
                  </a:lnTo>
                  <a:close/>
                  <a:moveTo>
                    <a:pt x="13814" y="0"/>
                  </a:moveTo>
                  <a:lnTo>
                    <a:pt x="13380" y="20"/>
                  </a:lnTo>
                  <a:lnTo>
                    <a:pt x="12946" y="59"/>
                  </a:lnTo>
                  <a:lnTo>
                    <a:pt x="12512" y="99"/>
                  </a:lnTo>
                  <a:lnTo>
                    <a:pt x="12078" y="158"/>
                  </a:lnTo>
                  <a:lnTo>
                    <a:pt x="11644" y="237"/>
                  </a:lnTo>
                  <a:lnTo>
                    <a:pt x="11210" y="335"/>
                  </a:lnTo>
                  <a:lnTo>
                    <a:pt x="10775" y="454"/>
                  </a:lnTo>
                  <a:lnTo>
                    <a:pt x="10361" y="572"/>
                  </a:lnTo>
                  <a:lnTo>
                    <a:pt x="9927" y="710"/>
                  </a:lnTo>
                  <a:lnTo>
                    <a:pt x="9493" y="868"/>
                  </a:lnTo>
                  <a:lnTo>
                    <a:pt x="9078" y="1046"/>
                  </a:lnTo>
                  <a:lnTo>
                    <a:pt x="8664" y="1243"/>
                  </a:lnTo>
                  <a:lnTo>
                    <a:pt x="8250" y="1441"/>
                  </a:lnTo>
                  <a:lnTo>
                    <a:pt x="7835" y="1658"/>
                  </a:lnTo>
                  <a:lnTo>
                    <a:pt x="7421" y="1894"/>
                  </a:lnTo>
                  <a:lnTo>
                    <a:pt x="7026" y="2131"/>
                  </a:lnTo>
                  <a:lnTo>
                    <a:pt x="6631" y="2407"/>
                  </a:lnTo>
                  <a:lnTo>
                    <a:pt x="6237" y="2684"/>
                  </a:lnTo>
                  <a:lnTo>
                    <a:pt x="5862" y="2980"/>
                  </a:lnTo>
                  <a:lnTo>
                    <a:pt x="5487" y="3276"/>
                  </a:lnTo>
                  <a:lnTo>
                    <a:pt x="5112" y="3591"/>
                  </a:lnTo>
                  <a:lnTo>
                    <a:pt x="4757" y="3927"/>
                  </a:lnTo>
                  <a:lnTo>
                    <a:pt x="4402" y="4282"/>
                  </a:lnTo>
                  <a:lnTo>
                    <a:pt x="4046" y="4657"/>
                  </a:lnTo>
                  <a:lnTo>
                    <a:pt x="3711" y="5032"/>
                  </a:lnTo>
                  <a:lnTo>
                    <a:pt x="3395" y="5427"/>
                  </a:lnTo>
                  <a:lnTo>
                    <a:pt x="3079" y="5821"/>
                  </a:lnTo>
                  <a:lnTo>
                    <a:pt x="2783" y="6236"/>
                  </a:lnTo>
                  <a:lnTo>
                    <a:pt x="2507" y="6650"/>
                  </a:lnTo>
                  <a:lnTo>
                    <a:pt x="2231" y="7084"/>
                  </a:lnTo>
                  <a:lnTo>
                    <a:pt x="1994" y="7518"/>
                  </a:lnTo>
                  <a:lnTo>
                    <a:pt x="1757" y="7953"/>
                  </a:lnTo>
                  <a:lnTo>
                    <a:pt x="1520" y="8406"/>
                  </a:lnTo>
                  <a:lnTo>
                    <a:pt x="1323" y="8860"/>
                  </a:lnTo>
                  <a:lnTo>
                    <a:pt x="1126" y="9314"/>
                  </a:lnTo>
                  <a:lnTo>
                    <a:pt x="948" y="9788"/>
                  </a:lnTo>
                  <a:lnTo>
                    <a:pt x="790" y="10261"/>
                  </a:lnTo>
                  <a:lnTo>
                    <a:pt x="632" y="10735"/>
                  </a:lnTo>
                  <a:lnTo>
                    <a:pt x="514" y="11228"/>
                  </a:lnTo>
                  <a:lnTo>
                    <a:pt x="396" y="11722"/>
                  </a:lnTo>
                  <a:lnTo>
                    <a:pt x="277" y="12215"/>
                  </a:lnTo>
                  <a:lnTo>
                    <a:pt x="198" y="12708"/>
                  </a:lnTo>
                  <a:lnTo>
                    <a:pt x="119" y="13221"/>
                  </a:lnTo>
                  <a:lnTo>
                    <a:pt x="60" y="13735"/>
                  </a:lnTo>
                  <a:lnTo>
                    <a:pt x="21" y="14248"/>
                  </a:lnTo>
                  <a:lnTo>
                    <a:pt x="1" y="14761"/>
                  </a:lnTo>
                  <a:lnTo>
                    <a:pt x="1" y="15274"/>
                  </a:lnTo>
                  <a:lnTo>
                    <a:pt x="1" y="15787"/>
                  </a:lnTo>
                  <a:lnTo>
                    <a:pt x="21" y="16300"/>
                  </a:lnTo>
                  <a:lnTo>
                    <a:pt x="60" y="16833"/>
                  </a:lnTo>
                  <a:lnTo>
                    <a:pt x="119" y="17346"/>
                  </a:lnTo>
                  <a:lnTo>
                    <a:pt x="198" y="17879"/>
                  </a:lnTo>
                  <a:lnTo>
                    <a:pt x="277" y="18411"/>
                  </a:lnTo>
                  <a:lnTo>
                    <a:pt x="376" y="18924"/>
                  </a:lnTo>
                  <a:lnTo>
                    <a:pt x="514" y="19457"/>
                  </a:lnTo>
                  <a:lnTo>
                    <a:pt x="692" y="20187"/>
                  </a:lnTo>
                  <a:lnTo>
                    <a:pt x="909" y="20918"/>
                  </a:lnTo>
                  <a:lnTo>
                    <a:pt x="1106" y="21450"/>
                  </a:lnTo>
                  <a:lnTo>
                    <a:pt x="1284" y="21963"/>
                  </a:lnTo>
                  <a:lnTo>
                    <a:pt x="1481" y="22417"/>
                  </a:lnTo>
                  <a:lnTo>
                    <a:pt x="1698" y="22851"/>
                  </a:lnTo>
                  <a:lnTo>
                    <a:pt x="1935" y="23266"/>
                  </a:lnTo>
                  <a:lnTo>
                    <a:pt x="2172" y="23660"/>
                  </a:lnTo>
                  <a:lnTo>
                    <a:pt x="2408" y="24035"/>
                  </a:lnTo>
                  <a:lnTo>
                    <a:pt x="2665" y="24371"/>
                  </a:lnTo>
                  <a:lnTo>
                    <a:pt x="2941" y="24726"/>
                  </a:lnTo>
                  <a:lnTo>
                    <a:pt x="3237" y="25042"/>
                  </a:lnTo>
                  <a:lnTo>
                    <a:pt x="3533" y="25377"/>
                  </a:lnTo>
                  <a:lnTo>
                    <a:pt x="3849" y="25693"/>
                  </a:lnTo>
                  <a:lnTo>
                    <a:pt x="4520" y="26364"/>
                  </a:lnTo>
                  <a:lnTo>
                    <a:pt x="5270" y="27035"/>
                  </a:lnTo>
                  <a:lnTo>
                    <a:pt x="5309" y="27074"/>
                  </a:lnTo>
                  <a:lnTo>
                    <a:pt x="5408" y="27074"/>
                  </a:lnTo>
                  <a:lnTo>
                    <a:pt x="5447" y="27035"/>
                  </a:lnTo>
                  <a:lnTo>
                    <a:pt x="5487" y="26995"/>
                  </a:lnTo>
                  <a:lnTo>
                    <a:pt x="5487" y="26936"/>
                  </a:lnTo>
                  <a:lnTo>
                    <a:pt x="5487" y="26897"/>
                  </a:lnTo>
                  <a:lnTo>
                    <a:pt x="5447" y="26857"/>
                  </a:lnTo>
                  <a:lnTo>
                    <a:pt x="4698" y="26147"/>
                  </a:lnTo>
                  <a:lnTo>
                    <a:pt x="4027" y="25496"/>
                  </a:lnTo>
                  <a:lnTo>
                    <a:pt x="3711" y="25180"/>
                  </a:lnTo>
                  <a:lnTo>
                    <a:pt x="3415" y="24864"/>
                  </a:lnTo>
                  <a:lnTo>
                    <a:pt x="3139" y="24529"/>
                  </a:lnTo>
                  <a:lnTo>
                    <a:pt x="2862" y="24213"/>
                  </a:lnTo>
                  <a:lnTo>
                    <a:pt x="2606" y="23858"/>
                  </a:lnTo>
                  <a:lnTo>
                    <a:pt x="2369" y="23503"/>
                  </a:lnTo>
                  <a:lnTo>
                    <a:pt x="2132" y="23128"/>
                  </a:lnTo>
                  <a:lnTo>
                    <a:pt x="1935" y="22733"/>
                  </a:lnTo>
                  <a:lnTo>
                    <a:pt x="1718" y="22299"/>
                  </a:lnTo>
                  <a:lnTo>
                    <a:pt x="1520" y="21845"/>
                  </a:lnTo>
                  <a:lnTo>
                    <a:pt x="1343" y="21371"/>
                  </a:lnTo>
                  <a:lnTo>
                    <a:pt x="1165" y="20839"/>
                  </a:lnTo>
                  <a:lnTo>
                    <a:pt x="948" y="20108"/>
                  </a:lnTo>
                  <a:lnTo>
                    <a:pt x="751" y="19398"/>
                  </a:lnTo>
                  <a:lnTo>
                    <a:pt x="632" y="18885"/>
                  </a:lnTo>
                  <a:lnTo>
                    <a:pt x="534" y="18352"/>
                  </a:lnTo>
                  <a:lnTo>
                    <a:pt x="455" y="17839"/>
                  </a:lnTo>
                  <a:lnTo>
                    <a:pt x="376" y="17326"/>
                  </a:lnTo>
                  <a:lnTo>
                    <a:pt x="317" y="16813"/>
                  </a:lnTo>
                  <a:lnTo>
                    <a:pt x="297" y="16300"/>
                  </a:lnTo>
                  <a:lnTo>
                    <a:pt x="257" y="15787"/>
                  </a:lnTo>
                  <a:lnTo>
                    <a:pt x="257" y="15274"/>
                  </a:lnTo>
                  <a:lnTo>
                    <a:pt x="257" y="14761"/>
                  </a:lnTo>
                  <a:lnTo>
                    <a:pt x="297" y="14267"/>
                  </a:lnTo>
                  <a:lnTo>
                    <a:pt x="336" y="13754"/>
                  </a:lnTo>
                  <a:lnTo>
                    <a:pt x="376" y="13261"/>
                  </a:lnTo>
                  <a:lnTo>
                    <a:pt x="455" y="12768"/>
                  </a:lnTo>
                  <a:lnTo>
                    <a:pt x="534" y="12274"/>
                  </a:lnTo>
                  <a:lnTo>
                    <a:pt x="632" y="11781"/>
                  </a:lnTo>
                  <a:lnTo>
                    <a:pt x="751" y="11307"/>
                  </a:lnTo>
                  <a:lnTo>
                    <a:pt x="889" y="10814"/>
                  </a:lnTo>
                  <a:lnTo>
                    <a:pt x="1027" y="10340"/>
                  </a:lnTo>
                  <a:lnTo>
                    <a:pt x="1185" y="9886"/>
                  </a:lnTo>
                  <a:lnTo>
                    <a:pt x="1363" y="9413"/>
                  </a:lnTo>
                  <a:lnTo>
                    <a:pt x="1560" y="8959"/>
                  </a:lnTo>
                  <a:lnTo>
                    <a:pt x="1757" y="8525"/>
                  </a:lnTo>
                  <a:lnTo>
                    <a:pt x="1974" y="8071"/>
                  </a:lnTo>
                  <a:lnTo>
                    <a:pt x="2211" y="7637"/>
                  </a:lnTo>
                  <a:lnTo>
                    <a:pt x="2468" y="7222"/>
                  </a:lnTo>
                  <a:lnTo>
                    <a:pt x="2724" y="6788"/>
                  </a:lnTo>
                  <a:lnTo>
                    <a:pt x="3000" y="6394"/>
                  </a:lnTo>
                  <a:lnTo>
                    <a:pt x="3296" y="5979"/>
                  </a:lnTo>
                  <a:lnTo>
                    <a:pt x="3592" y="5585"/>
                  </a:lnTo>
                  <a:lnTo>
                    <a:pt x="3908" y="5210"/>
                  </a:lnTo>
                  <a:lnTo>
                    <a:pt x="4244" y="4835"/>
                  </a:lnTo>
                  <a:lnTo>
                    <a:pt x="4579" y="4460"/>
                  </a:lnTo>
                  <a:lnTo>
                    <a:pt x="4934" y="4124"/>
                  </a:lnTo>
                  <a:lnTo>
                    <a:pt x="5290" y="3789"/>
                  </a:lnTo>
                  <a:lnTo>
                    <a:pt x="5645" y="3473"/>
                  </a:lnTo>
                  <a:lnTo>
                    <a:pt x="6020" y="3177"/>
                  </a:lnTo>
                  <a:lnTo>
                    <a:pt x="6395" y="2901"/>
                  </a:lnTo>
                  <a:lnTo>
                    <a:pt x="6770" y="2625"/>
                  </a:lnTo>
                  <a:lnTo>
                    <a:pt x="7164" y="2368"/>
                  </a:lnTo>
                  <a:lnTo>
                    <a:pt x="7559" y="2111"/>
                  </a:lnTo>
                  <a:lnTo>
                    <a:pt x="7954" y="1894"/>
                  </a:lnTo>
                  <a:lnTo>
                    <a:pt x="8348" y="1677"/>
                  </a:lnTo>
                  <a:lnTo>
                    <a:pt x="8763" y="1480"/>
                  </a:lnTo>
                  <a:lnTo>
                    <a:pt x="9177" y="1283"/>
                  </a:lnTo>
                  <a:lnTo>
                    <a:pt x="9591" y="1125"/>
                  </a:lnTo>
                  <a:lnTo>
                    <a:pt x="10006" y="967"/>
                  </a:lnTo>
                  <a:lnTo>
                    <a:pt x="10420" y="829"/>
                  </a:lnTo>
                  <a:lnTo>
                    <a:pt x="10835" y="691"/>
                  </a:lnTo>
                  <a:lnTo>
                    <a:pt x="11269" y="592"/>
                  </a:lnTo>
                  <a:lnTo>
                    <a:pt x="11683" y="493"/>
                  </a:lnTo>
                  <a:lnTo>
                    <a:pt x="12117" y="414"/>
                  </a:lnTo>
                  <a:lnTo>
                    <a:pt x="12532" y="355"/>
                  </a:lnTo>
                  <a:lnTo>
                    <a:pt x="12966" y="316"/>
                  </a:lnTo>
                  <a:lnTo>
                    <a:pt x="13380" y="276"/>
                  </a:lnTo>
                  <a:lnTo>
                    <a:pt x="14229" y="276"/>
                  </a:lnTo>
                  <a:lnTo>
                    <a:pt x="14643" y="296"/>
                  </a:lnTo>
                  <a:lnTo>
                    <a:pt x="15058" y="316"/>
                  </a:lnTo>
                  <a:lnTo>
                    <a:pt x="15492" y="375"/>
                  </a:lnTo>
                  <a:lnTo>
                    <a:pt x="15886" y="454"/>
                  </a:lnTo>
                  <a:lnTo>
                    <a:pt x="16301" y="533"/>
                  </a:lnTo>
                  <a:lnTo>
                    <a:pt x="16715" y="631"/>
                  </a:lnTo>
                  <a:lnTo>
                    <a:pt x="17110" y="750"/>
                  </a:lnTo>
                  <a:lnTo>
                    <a:pt x="17505" y="888"/>
                  </a:lnTo>
                  <a:lnTo>
                    <a:pt x="18057" y="1105"/>
                  </a:lnTo>
                  <a:lnTo>
                    <a:pt x="18629" y="1362"/>
                  </a:lnTo>
                  <a:lnTo>
                    <a:pt x="19182" y="1638"/>
                  </a:lnTo>
                  <a:lnTo>
                    <a:pt x="19734" y="1954"/>
                  </a:lnTo>
                  <a:lnTo>
                    <a:pt x="20267" y="2289"/>
                  </a:lnTo>
                  <a:lnTo>
                    <a:pt x="20800" y="2644"/>
                  </a:lnTo>
                  <a:lnTo>
                    <a:pt x="21313" y="3039"/>
                  </a:lnTo>
                  <a:lnTo>
                    <a:pt x="21826" y="3453"/>
                  </a:lnTo>
                  <a:lnTo>
                    <a:pt x="21234" y="3335"/>
                  </a:lnTo>
                  <a:lnTo>
                    <a:pt x="20662" y="3256"/>
                  </a:lnTo>
                  <a:lnTo>
                    <a:pt x="20248" y="3197"/>
                  </a:lnTo>
                  <a:lnTo>
                    <a:pt x="19833" y="3177"/>
                  </a:lnTo>
                  <a:lnTo>
                    <a:pt x="19419" y="3177"/>
                  </a:lnTo>
                  <a:lnTo>
                    <a:pt x="19004" y="3197"/>
                  </a:lnTo>
                  <a:lnTo>
                    <a:pt x="18590" y="3236"/>
                  </a:lnTo>
                  <a:lnTo>
                    <a:pt x="18175" y="3295"/>
                  </a:lnTo>
                  <a:lnTo>
                    <a:pt x="17761" y="3374"/>
                  </a:lnTo>
                  <a:lnTo>
                    <a:pt x="17347" y="3473"/>
                  </a:lnTo>
                  <a:lnTo>
                    <a:pt x="16932" y="3591"/>
                  </a:lnTo>
                  <a:lnTo>
                    <a:pt x="16518" y="3710"/>
                  </a:lnTo>
                  <a:lnTo>
                    <a:pt x="16103" y="3868"/>
                  </a:lnTo>
                  <a:lnTo>
                    <a:pt x="15689" y="4026"/>
                  </a:lnTo>
                  <a:lnTo>
                    <a:pt x="15275" y="4203"/>
                  </a:lnTo>
                  <a:lnTo>
                    <a:pt x="14880" y="4381"/>
                  </a:lnTo>
                  <a:lnTo>
                    <a:pt x="14466" y="4598"/>
                  </a:lnTo>
                  <a:lnTo>
                    <a:pt x="14071" y="4815"/>
                  </a:lnTo>
                  <a:lnTo>
                    <a:pt x="13676" y="5032"/>
                  </a:lnTo>
                  <a:lnTo>
                    <a:pt x="13301" y="5269"/>
                  </a:lnTo>
                  <a:lnTo>
                    <a:pt x="12532" y="5782"/>
                  </a:lnTo>
                  <a:lnTo>
                    <a:pt x="11782" y="6334"/>
                  </a:lnTo>
                  <a:lnTo>
                    <a:pt x="11071" y="6907"/>
                  </a:lnTo>
                  <a:lnTo>
                    <a:pt x="10400" y="7518"/>
                  </a:lnTo>
                  <a:lnTo>
                    <a:pt x="9749" y="8150"/>
                  </a:lnTo>
                  <a:lnTo>
                    <a:pt x="9157" y="8801"/>
                  </a:lnTo>
                  <a:lnTo>
                    <a:pt x="8585" y="9452"/>
                  </a:lnTo>
                  <a:lnTo>
                    <a:pt x="8092" y="10104"/>
                  </a:lnTo>
                  <a:lnTo>
                    <a:pt x="7618" y="10755"/>
                  </a:lnTo>
                  <a:lnTo>
                    <a:pt x="7184" y="11426"/>
                  </a:lnTo>
                  <a:lnTo>
                    <a:pt x="6789" y="12097"/>
                  </a:lnTo>
                  <a:lnTo>
                    <a:pt x="6434" y="12768"/>
                  </a:lnTo>
                  <a:lnTo>
                    <a:pt x="6118" y="13458"/>
                  </a:lnTo>
                  <a:lnTo>
                    <a:pt x="5842" y="14149"/>
                  </a:lnTo>
                  <a:lnTo>
                    <a:pt x="5605" y="14840"/>
                  </a:lnTo>
                  <a:lnTo>
                    <a:pt x="5408" y="15530"/>
                  </a:lnTo>
                  <a:lnTo>
                    <a:pt x="5250" y="16221"/>
                  </a:lnTo>
                  <a:lnTo>
                    <a:pt x="5132" y="16931"/>
                  </a:lnTo>
                  <a:lnTo>
                    <a:pt x="5053" y="17622"/>
                  </a:lnTo>
                  <a:lnTo>
                    <a:pt x="5033" y="18313"/>
                  </a:lnTo>
                  <a:lnTo>
                    <a:pt x="5033" y="19003"/>
                  </a:lnTo>
                  <a:lnTo>
                    <a:pt x="5092" y="19694"/>
                  </a:lnTo>
                  <a:lnTo>
                    <a:pt x="5171" y="20365"/>
                  </a:lnTo>
                  <a:lnTo>
                    <a:pt x="5290" y="20918"/>
                  </a:lnTo>
                  <a:lnTo>
                    <a:pt x="5428" y="21490"/>
                  </a:lnTo>
                  <a:lnTo>
                    <a:pt x="5605" y="22042"/>
                  </a:lnTo>
                  <a:lnTo>
                    <a:pt x="5822" y="22595"/>
                  </a:lnTo>
                  <a:lnTo>
                    <a:pt x="6059" y="23147"/>
                  </a:lnTo>
                  <a:lnTo>
                    <a:pt x="6355" y="23680"/>
                  </a:lnTo>
                  <a:lnTo>
                    <a:pt x="6671" y="24174"/>
                  </a:lnTo>
                  <a:lnTo>
                    <a:pt x="6848" y="24410"/>
                  </a:lnTo>
                  <a:lnTo>
                    <a:pt x="7026" y="24647"/>
                  </a:lnTo>
                  <a:lnTo>
                    <a:pt x="7223" y="24884"/>
                  </a:lnTo>
                  <a:lnTo>
                    <a:pt x="7421" y="25101"/>
                  </a:lnTo>
                  <a:lnTo>
                    <a:pt x="7638" y="25318"/>
                  </a:lnTo>
                  <a:lnTo>
                    <a:pt x="7855" y="25515"/>
                  </a:lnTo>
                  <a:lnTo>
                    <a:pt x="8092" y="25713"/>
                  </a:lnTo>
                  <a:lnTo>
                    <a:pt x="8328" y="25890"/>
                  </a:lnTo>
                  <a:lnTo>
                    <a:pt x="8585" y="26048"/>
                  </a:lnTo>
                  <a:lnTo>
                    <a:pt x="8861" y="26206"/>
                  </a:lnTo>
                  <a:lnTo>
                    <a:pt x="9138" y="26344"/>
                  </a:lnTo>
                  <a:lnTo>
                    <a:pt x="9414" y="26482"/>
                  </a:lnTo>
                  <a:lnTo>
                    <a:pt x="9710" y="26601"/>
                  </a:lnTo>
                  <a:lnTo>
                    <a:pt x="10006" y="26699"/>
                  </a:lnTo>
                  <a:lnTo>
                    <a:pt x="10322" y="26798"/>
                  </a:lnTo>
                  <a:lnTo>
                    <a:pt x="10657" y="26857"/>
                  </a:lnTo>
                  <a:lnTo>
                    <a:pt x="10992" y="26916"/>
                  </a:lnTo>
                  <a:lnTo>
                    <a:pt x="11348" y="26956"/>
                  </a:lnTo>
                  <a:lnTo>
                    <a:pt x="11703" y="26976"/>
                  </a:lnTo>
                  <a:lnTo>
                    <a:pt x="12058" y="26995"/>
                  </a:lnTo>
                  <a:lnTo>
                    <a:pt x="12413" y="26976"/>
                  </a:lnTo>
                  <a:lnTo>
                    <a:pt x="12769" y="26956"/>
                  </a:lnTo>
                  <a:lnTo>
                    <a:pt x="13124" y="26916"/>
                  </a:lnTo>
                  <a:lnTo>
                    <a:pt x="13459" y="26857"/>
                  </a:lnTo>
                  <a:lnTo>
                    <a:pt x="13814" y="26798"/>
                  </a:lnTo>
                  <a:lnTo>
                    <a:pt x="14150" y="26719"/>
                  </a:lnTo>
                  <a:lnTo>
                    <a:pt x="14485" y="26620"/>
                  </a:lnTo>
                  <a:lnTo>
                    <a:pt x="14821" y="26522"/>
                  </a:lnTo>
                  <a:lnTo>
                    <a:pt x="15452" y="26285"/>
                  </a:lnTo>
                  <a:lnTo>
                    <a:pt x="16084" y="26028"/>
                  </a:lnTo>
                  <a:lnTo>
                    <a:pt x="16695" y="25713"/>
                  </a:lnTo>
                  <a:lnTo>
                    <a:pt x="16557" y="26522"/>
                  </a:lnTo>
                  <a:lnTo>
                    <a:pt x="16419" y="27351"/>
                  </a:lnTo>
                  <a:lnTo>
                    <a:pt x="16340" y="28179"/>
                  </a:lnTo>
                  <a:lnTo>
                    <a:pt x="16261" y="29028"/>
                  </a:lnTo>
                  <a:lnTo>
                    <a:pt x="16242" y="29462"/>
                  </a:lnTo>
                  <a:lnTo>
                    <a:pt x="16242" y="29896"/>
                  </a:lnTo>
                  <a:lnTo>
                    <a:pt x="16242" y="30330"/>
                  </a:lnTo>
                  <a:lnTo>
                    <a:pt x="16261" y="30765"/>
                  </a:lnTo>
                  <a:lnTo>
                    <a:pt x="16301" y="31199"/>
                  </a:lnTo>
                  <a:lnTo>
                    <a:pt x="16340" y="31653"/>
                  </a:lnTo>
                  <a:lnTo>
                    <a:pt x="16380" y="32087"/>
                  </a:lnTo>
                  <a:lnTo>
                    <a:pt x="16459" y="32521"/>
                  </a:lnTo>
                  <a:lnTo>
                    <a:pt x="16538" y="32955"/>
                  </a:lnTo>
                  <a:lnTo>
                    <a:pt x="16617" y="33389"/>
                  </a:lnTo>
                  <a:lnTo>
                    <a:pt x="16735" y="33823"/>
                  </a:lnTo>
                  <a:lnTo>
                    <a:pt x="16853" y="34257"/>
                  </a:lnTo>
                  <a:lnTo>
                    <a:pt x="16972" y="34672"/>
                  </a:lnTo>
                  <a:lnTo>
                    <a:pt x="17110" y="35086"/>
                  </a:lnTo>
                  <a:lnTo>
                    <a:pt x="17268" y="35501"/>
                  </a:lnTo>
                  <a:lnTo>
                    <a:pt x="17445" y="35895"/>
                  </a:lnTo>
                  <a:lnTo>
                    <a:pt x="17623" y="36290"/>
                  </a:lnTo>
                  <a:lnTo>
                    <a:pt x="17820" y="36665"/>
                  </a:lnTo>
                  <a:lnTo>
                    <a:pt x="18037" y="37040"/>
                  </a:lnTo>
                  <a:lnTo>
                    <a:pt x="18254" y="37395"/>
                  </a:lnTo>
                  <a:lnTo>
                    <a:pt x="18511" y="37730"/>
                  </a:lnTo>
                  <a:lnTo>
                    <a:pt x="18748" y="38066"/>
                  </a:lnTo>
                  <a:lnTo>
                    <a:pt x="19024" y="38382"/>
                  </a:lnTo>
                  <a:lnTo>
                    <a:pt x="19300" y="38678"/>
                  </a:lnTo>
                  <a:lnTo>
                    <a:pt x="19596" y="38954"/>
                  </a:lnTo>
                  <a:lnTo>
                    <a:pt x="19912" y="39210"/>
                  </a:lnTo>
                  <a:lnTo>
                    <a:pt x="20248" y="39467"/>
                  </a:lnTo>
                  <a:lnTo>
                    <a:pt x="20583" y="39684"/>
                  </a:lnTo>
                  <a:lnTo>
                    <a:pt x="20938" y="39881"/>
                  </a:lnTo>
                  <a:lnTo>
                    <a:pt x="21313" y="40079"/>
                  </a:lnTo>
                  <a:lnTo>
                    <a:pt x="21708" y="40237"/>
                  </a:lnTo>
                  <a:lnTo>
                    <a:pt x="22102" y="40375"/>
                  </a:lnTo>
                  <a:lnTo>
                    <a:pt x="22596" y="40493"/>
                  </a:lnTo>
                  <a:lnTo>
                    <a:pt x="23109" y="40592"/>
                  </a:lnTo>
                  <a:lnTo>
                    <a:pt x="23622" y="40651"/>
                  </a:lnTo>
                  <a:lnTo>
                    <a:pt x="24135" y="40671"/>
                  </a:lnTo>
                  <a:lnTo>
                    <a:pt x="24451" y="40651"/>
                  </a:lnTo>
                  <a:lnTo>
                    <a:pt x="24766" y="40631"/>
                  </a:lnTo>
                  <a:lnTo>
                    <a:pt x="25102" y="40612"/>
                  </a:lnTo>
                  <a:lnTo>
                    <a:pt x="25418" y="40572"/>
                  </a:lnTo>
                  <a:lnTo>
                    <a:pt x="26089" y="40434"/>
                  </a:lnTo>
                  <a:lnTo>
                    <a:pt x="26740" y="40276"/>
                  </a:lnTo>
                  <a:lnTo>
                    <a:pt x="27411" y="40039"/>
                  </a:lnTo>
                  <a:lnTo>
                    <a:pt x="28101" y="39783"/>
                  </a:lnTo>
                  <a:lnTo>
                    <a:pt x="28772" y="39447"/>
                  </a:lnTo>
                  <a:lnTo>
                    <a:pt x="29463" y="39092"/>
                  </a:lnTo>
                  <a:lnTo>
                    <a:pt x="30114" y="38697"/>
                  </a:lnTo>
                  <a:lnTo>
                    <a:pt x="30746" y="38263"/>
                  </a:lnTo>
                  <a:lnTo>
                    <a:pt x="31357" y="37809"/>
                  </a:lnTo>
                  <a:lnTo>
                    <a:pt x="31930" y="37336"/>
                  </a:lnTo>
                  <a:lnTo>
                    <a:pt x="32502" y="36823"/>
                  </a:lnTo>
                  <a:lnTo>
                    <a:pt x="33015" y="36310"/>
                  </a:lnTo>
                  <a:lnTo>
                    <a:pt x="33508" y="35757"/>
                  </a:lnTo>
                  <a:lnTo>
                    <a:pt x="33982" y="35185"/>
                  </a:lnTo>
                  <a:lnTo>
                    <a:pt x="34416" y="34593"/>
                  </a:lnTo>
                  <a:lnTo>
                    <a:pt x="34831" y="34001"/>
                  </a:lnTo>
                  <a:lnTo>
                    <a:pt x="35205" y="33369"/>
                  </a:lnTo>
                  <a:lnTo>
                    <a:pt x="35541" y="32738"/>
                  </a:lnTo>
                  <a:lnTo>
                    <a:pt x="35837" y="32106"/>
                  </a:lnTo>
                  <a:lnTo>
                    <a:pt x="36113" y="31435"/>
                  </a:lnTo>
                  <a:lnTo>
                    <a:pt x="36330" y="30765"/>
                  </a:lnTo>
                  <a:lnTo>
                    <a:pt x="36528" y="30094"/>
                  </a:lnTo>
                  <a:lnTo>
                    <a:pt x="37021" y="29877"/>
                  </a:lnTo>
                  <a:lnTo>
                    <a:pt x="37495" y="29640"/>
                  </a:lnTo>
                  <a:lnTo>
                    <a:pt x="37909" y="29383"/>
                  </a:lnTo>
                  <a:lnTo>
                    <a:pt x="38323" y="29107"/>
                  </a:lnTo>
                  <a:lnTo>
                    <a:pt x="38718" y="28831"/>
                  </a:lnTo>
                  <a:lnTo>
                    <a:pt x="39073" y="28515"/>
                  </a:lnTo>
                  <a:lnTo>
                    <a:pt x="39428" y="28199"/>
                  </a:lnTo>
                  <a:lnTo>
                    <a:pt x="39764" y="27864"/>
                  </a:lnTo>
                  <a:lnTo>
                    <a:pt x="40080" y="27508"/>
                  </a:lnTo>
                  <a:lnTo>
                    <a:pt x="40376" y="27134"/>
                  </a:lnTo>
                  <a:lnTo>
                    <a:pt x="40632" y="26759"/>
                  </a:lnTo>
                  <a:lnTo>
                    <a:pt x="40889" y="26364"/>
                  </a:lnTo>
                  <a:lnTo>
                    <a:pt x="41106" y="25950"/>
                  </a:lnTo>
                  <a:lnTo>
                    <a:pt x="41303" y="25535"/>
                  </a:lnTo>
                  <a:lnTo>
                    <a:pt x="41481" y="25121"/>
                  </a:lnTo>
                  <a:lnTo>
                    <a:pt x="41619" y="24687"/>
                  </a:lnTo>
                  <a:lnTo>
                    <a:pt x="41737" y="24252"/>
                  </a:lnTo>
                  <a:lnTo>
                    <a:pt x="41836" y="23818"/>
                  </a:lnTo>
                  <a:lnTo>
                    <a:pt x="41895" y="23364"/>
                  </a:lnTo>
                  <a:lnTo>
                    <a:pt x="41935" y="22911"/>
                  </a:lnTo>
                  <a:lnTo>
                    <a:pt x="41954" y="22457"/>
                  </a:lnTo>
                  <a:lnTo>
                    <a:pt x="41954" y="22003"/>
                  </a:lnTo>
                  <a:lnTo>
                    <a:pt x="41915" y="21549"/>
                  </a:lnTo>
                  <a:lnTo>
                    <a:pt x="41856" y="21095"/>
                  </a:lnTo>
                  <a:lnTo>
                    <a:pt x="41777" y="20641"/>
                  </a:lnTo>
                  <a:lnTo>
                    <a:pt x="41678" y="20187"/>
                  </a:lnTo>
                  <a:lnTo>
                    <a:pt x="41560" y="19753"/>
                  </a:lnTo>
                  <a:lnTo>
                    <a:pt x="41422" y="19319"/>
                  </a:lnTo>
                  <a:lnTo>
                    <a:pt x="41244" y="18885"/>
                  </a:lnTo>
                  <a:lnTo>
                    <a:pt x="41066" y="18451"/>
                  </a:lnTo>
                  <a:lnTo>
                    <a:pt x="40869" y="18036"/>
                  </a:lnTo>
                  <a:lnTo>
                    <a:pt x="40632" y="17622"/>
                  </a:lnTo>
                  <a:lnTo>
                    <a:pt x="40395" y="17227"/>
                  </a:lnTo>
                  <a:lnTo>
                    <a:pt x="40139" y="16833"/>
                  </a:lnTo>
                  <a:lnTo>
                    <a:pt x="40908" y="16793"/>
                  </a:lnTo>
                  <a:lnTo>
                    <a:pt x="41678" y="16793"/>
                  </a:lnTo>
                  <a:lnTo>
                    <a:pt x="42487" y="16833"/>
                  </a:lnTo>
                  <a:lnTo>
                    <a:pt x="43316" y="16912"/>
                  </a:lnTo>
                  <a:lnTo>
                    <a:pt x="44204" y="17030"/>
                  </a:lnTo>
                  <a:lnTo>
                    <a:pt x="45072" y="17188"/>
                  </a:lnTo>
                  <a:lnTo>
                    <a:pt x="45901" y="17385"/>
                  </a:lnTo>
                  <a:lnTo>
                    <a:pt x="46710" y="17622"/>
                  </a:lnTo>
                  <a:lnTo>
                    <a:pt x="47480" y="17898"/>
                  </a:lnTo>
                  <a:lnTo>
                    <a:pt x="48210" y="18214"/>
                  </a:lnTo>
                  <a:lnTo>
                    <a:pt x="48920" y="18549"/>
                  </a:lnTo>
                  <a:lnTo>
                    <a:pt x="49256" y="18747"/>
                  </a:lnTo>
                  <a:lnTo>
                    <a:pt x="49591" y="18924"/>
                  </a:lnTo>
                  <a:lnTo>
                    <a:pt x="49907" y="19141"/>
                  </a:lnTo>
                  <a:lnTo>
                    <a:pt x="50203" y="19339"/>
                  </a:lnTo>
                  <a:lnTo>
                    <a:pt x="50499" y="19556"/>
                  </a:lnTo>
                  <a:lnTo>
                    <a:pt x="50795" y="19793"/>
                  </a:lnTo>
                  <a:lnTo>
                    <a:pt x="51071" y="20010"/>
                  </a:lnTo>
                  <a:lnTo>
                    <a:pt x="51328" y="20266"/>
                  </a:lnTo>
                  <a:lnTo>
                    <a:pt x="51584" y="20503"/>
                  </a:lnTo>
                  <a:lnTo>
                    <a:pt x="51821" y="20760"/>
                  </a:lnTo>
                  <a:lnTo>
                    <a:pt x="52058" y="21016"/>
                  </a:lnTo>
                  <a:lnTo>
                    <a:pt x="52275" y="21292"/>
                  </a:lnTo>
                  <a:lnTo>
                    <a:pt x="52472" y="21569"/>
                  </a:lnTo>
                  <a:lnTo>
                    <a:pt x="52670" y="21845"/>
                  </a:lnTo>
                  <a:lnTo>
                    <a:pt x="52847" y="22141"/>
                  </a:lnTo>
                  <a:lnTo>
                    <a:pt x="53025" y="22437"/>
                  </a:lnTo>
                  <a:lnTo>
                    <a:pt x="53183" y="22733"/>
                  </a:lnTo>
                  <a:lnTo>
                    <a:pt x="53321" y="23029"/>
                  </a:lnTo>
                  <a:lnTo>
                    <a:pt x="53479" y="23443"/>
                  </a:lnTo>
                  <a:lnTo>
                    <a:pt x="53617" y="23858"/>
                  </a:lnTo>
                  <a:lnTo>
                    <a:pt x="53715" y="24292"/>
                  </a:lnTo>
                  <a:lnTo>
                    <a:pt x="53775" y="24706"/>
                  </a:lnTo>
                  <a:lnTo>
                    <a:pt x="53814" y="25140"/>
                  </a:lnTo>
                  <a:lnTo>
                    <a:pt x="53814" y="25594"/>
                  </a:lnTo>
                  <a:lnTo>
                    <a:pt x="53794" y="26028"/>
                  </a:lnTo>
                  <a:lnTo>
                    <a:pt x="53735" y="26463"/>
                  </a:lnTo>
                  <a:lnTo>
                    <a:pt x="53400" y="26403"/>
                  </a:lnTo>
                  <a:lnTo>
                    <a:pt x="53064" y="26384"/>
                  </a:lnTo>
                  <a:lnTo>
                    <a:pt x="52729" y="26364"/>
                  </a:lnTo>
                  <a:lnTo>
                    <a:pt x="52058" y="26364"/>
                  </a:lnTo>
                  <a:lnTo>
                    <a:pt x="51722" y="26403"/>
                  </a:lnTo>
                  <a:lnTo>
                    <a:pt x="51387" y="26443"/>
                  </a:lnTo>
                  <a:lnTo>
                    <a:pt x="51051" y="26502"/>
                  </a:lnTo>
                  <a:lnTo>
                    <a:pt x="50716" y="26581"/>
                  </a:lnTo>
                  <a:lnTo>
                    <a:pt x="50400" y="26680"/>
                  </a:lnTo>
                  <a:lnTo>
                    <a:pt x="50085" y="26778"/>
                  </a:lnTo>
                  <a:lnTo>
                    <a:pt x="49769" y="26916"/>
                  </a:lnTo>
                  <a:lnTo>
                    <a:pt x="49473" y="27055"/>
                  </a:lnTo>
                  <a:lnTo>
                    <a:pt x="49177" y="27193"/>
                  </a:lnTo>
                  <a:lnTo>
                    <a:pt x="48881" y="27370"/>
                  </a:lnTo>
                  <a:lnTo>
                    <a:pt x="48605" y="27548"/>
                  </a:lnTo>
                  <a:lnTo>
                    <a:pt x="48289" y="27804"/>
                  </a:lnTo>
                  <a:lnTo>
                    <a:pt x="47953" y="28101"/>
                  </a:lnTo>
                  <a:lnTo>
                    <a:pt x="47618" y="28475"/>
                  </a:lnTo>
                  <a:lnTo>
                    <a:pt x="47302" y="28870"/>
                  </a:lnTo>
                  <a:lnTo>
                    <a:pt x="47144" y="29087"/>
                  </a:lnTo>
                  <a:lnTo>
                    <a:pt x="47026" y="29304"/>
                  </a:lnTo>
                  <a:lnTo>
                    <a:pt x="46907" y="29521"/>
                  </a:lnTo>
                  <a:lnTo>
                    <a:pt x="46789" y="29738"/>
                  </a:lnTo>
                  <a:lnTo>
                    <a:pt x="46710" y="29975"/>
                  </a:lnTo>
                  <a:lnTo>
                    <a:pt x="46651" y="30192"/>
                  </a:lnTo>
                  <a:lnTo>
                    <a:pt x="46611" y="30409"/>
                  </a:lnTo>
                  <a:lnTo>
                    <a:pt x="46592" y="30626"/>
                  </a:lnTo>
                  <a:lnTo>
                    <a:pt x="46592" y="30824"/>
                  </a:lnTo>
                  <a:lnTo>
                    <a:pt x="46611" y="31001"/>
                  </a:lnTo>
                  <a:lnTo>
                    <a:pt x="46671" y="31159"/>
                  </a:lnTo>
                  <a:lnTo>
                    <a:pt x="46730" y="31317"/>
                  </a:lnTo>
                  <a:lnTo>
                    <a:pt x="46828" y="31475"/>
                  </a:lnTo>
                  <a:lnTo>
                    <a:pt x="46927" y="31613"/>
                  </a:lnTo>
                  <a:lnTo>
                    <a:pt x="47065" y="31731"/>
                  </a:lnTo>
                  <a:lnTo>
                    <a:pt x="47203" y="31850"/>
                  </a:lnTo>
                  <a:lnTo>
                    <a:pt x="47342" y="31929"/>
                  </a:lnTo>
                  <a:lnTo>
                    <a:pt x="47480" y="32008"/>
                  </a:lnTo>
                  <a:lnTo>
                    <a:pt x="47618" y="32047"/>
                  </a:lnTo>
                  <a:lnTo>
                    <a:pt x="47756" y="32067"/>
                  </a:lnTo>
                  <a:lnTo>
                    <a:pt x="48052" y="32087"/>
                  </a:lnTo>
                  <a:lnTo>
                    <a:pt x="48309" y="32087"/>
                  </a:lnTo>
                  <a:lnTo>
                    <a:pt x="48683" y="32047"/>
                  </a:lnTo>
                  <a:lnTo>
                    <a:pt x="49039" y="31988"/>
                  </a:lnTo>
                  <a:lnTo>
                    <a:pt x="49394" y="31889"/>
                  </a:lnTo>
                  <a:lnTo>
                    <a:pt x="49729" y="31791"/>
                  </a:lnTo>
                  <a:lnTo>
                    <a:pt x="50065" y="31672"/>
                  </a:lnTo>
                  <a:lnTo>
                    <a:pt x="50400" y="31514"/>
                  </a:lnTo>
                  <a:lnTo>
                    <a:pt x="50716" y="31357"/>
                  </a:lnTo>
                  <a:lnTo>
                    <a:pt x="51032" y="31179"/>
                  </a:lnTo>
                  <a:lnTo>
                    <a:pt x="51328" y="30962"/>
                  </a:lnTo>
                  <a:lnTo>
                    <a:pt x="51624" y="30745"/>
                  </a:lnTo>
                  <a:lnTo>
                    <a:pt x="51900" y="30508"/>
                  </a:lnTo>
                  <a:lnTo>
                    <a:pt x="52157" y="30251"/>
                  </a:lnTo>
                  <a:lnTo>
                    <a:pt x="52413" y="29975"/>
                  </a:lnTo>
                  <a:lnTo>
                    <a:pt x="52650" y="29679"/>
                  </a:lnTo>
                  <a:lnTo>
                    <a:pt x="52867" y="29363"/>
                  </a:lnTo>
                  <a:lnTo>
                    <a:pt x="53084" y="29048"/>
                  </a:lnTo>
                  <a:lnTo>
                    <a:pt x="53242" y="28771"/>
                  </a:lnTo>
                  <a:lnTo>
                    <a:pt x="53380" y="28495"/>
                  </a:lnTo>
                  <a:lnTo>
                    <a:pt x="53498" y="28219"/>
                  </a:lnTo>
                  <a:lnTo>
                    <a:pt x="53617" y="27923"/>
                  </a:lnTo>
                  <a:lnTo>
                    <a:pt x="53715" y="27647"/>
                  </a:lnTo>
                  <a:lnTo>
                    <a:pt x="53814" y="27351"/>
                  </a:lnTo>
                  <a:lnTo>
                    <a:pt x="53893" y="27074"/>
                  </a:lnTo>
                  <a:lnTo>
                    <a:pt x="53952" y="26778"/>
                  </a:lnTo>
                  <a:lnTo>
                    <a:pt x="54446" y="26897"/>
                  </a:lnTo>
                  <a:lnTo>
                    <a:pt x="54899" y="27055"/>
                  </a:lnTo>
                  <a:lnTo>
                    <a:pt x="55353" y="27232"/>
                  </a:lnTo>
                  <a:lnTo>
                    <a:pt x="55787" y="27449"/>
                  </a:lnTo>
                  <a:lnTo>
                    <a:pt x="56202" y="27666"/>
                  </a:lnTo>
                  <a:lnTo>
                    <a:pt x="56616" y="27903"/>
                  </a:lnTo>
                  <a:lnTo>
                    <a:pt x="57425" y="28397"/>
                  </a:lnTo>
                  <a:lnTo>
                    <a:pt x="58215" y="28910"/>
                  </a:lnTo>
                  <a:lnTo>
                    <a:pt x="58787" y="29285"/>
                  </a:lnTo>
                  <a:lnTo>
                    <a:pt x="59379" y="29679"/>
                  </a:lnTo>
                  <a:lnTo>
                    <a:pt x="59991" y="30034"/>
                  </a:lnTo>
                  <a:lnTo>
                    <a:pt x="60622" y="30370"/>
                  </a:lnTo>
                  <a:lnTo>
                    <a:pt x="60997" y="30547"/>
                  </a:lnTo>
                  <a:lnTo>
                    <a:pt x="61372" y="30705"/>
                  </a:lnTo>
                  <a:lnTo>
                    <a:pt x="61767" y="30843"/>
                  </a:lnTo>
                  <a:lnTo>
                    <a:pt x="62161" y="30962"/>
                  </a:lnTo>
                  <a:lnTo>
                    <a:pt x="62576" y="31080"/>
                  </a:lnTo>
                  <a:lnTo>
                    <a:pt x="63010" y="31179"/>
                  </a:lnTo>
                  <a:lnTo>
                    <a:pt x="63444" y="31258"/>
                  </a:lnTo>
                  <a:lnTo>
                    <a:pt x="63878" y="31317"/>
                  </a:lnTo>
                  <a:lnTo>
                    <a:pt x="64332" y="31357"/>
                  </a:lnTo>
                  <a:lnTo>
                    <a:pt x="64766" y="31396"/>
                  </a:lnTo>
                  <a:lnTo>
                    <a:pt x="65220" y="31416"/>
                  </a:lnTo>
                  <a:lnTo>
                    <a:pt x="65674" y="31396"/>
                  </a:lnTo>
                  <a:lnTo>
                    <a:pt x="66108" y="31376"/>
                  </a:lnTo>
                  <a:lnTo>
                    <a:pt x="66562" y="31337"/>
                  </a:lnTo>
                  <a:lnTo>
                    <a:pt x="66996" y="31297"/>
                  </a:lnTo>
                  <a:lnTo>
                    <a:pt x="67430" y="31218"/>
                  </a:lnTo>
                  <a:lnTo>
                    <a:pt x="67489" y="31199"/>
                  </a:lnTo>
                  <a:lnTo>
                    <a:pt x="67509" y="31159"/>
                  </a:lnTo>
                  <a:lnTo>
                    <a:pt x="67529" y="31120"/>
                  </a:lnTo>
                  <a:lnTo>
                    <a:pt x="67529" y="31061"/>
                  </a:lnTo>
                  <a:lnTo>
                    <a:pt x="67509" y="31021"/>
                  </a:lnTo>
                  <a:lnTo>
                    <a:pt x="67489" y="30982"/>
                  </a:lnTo>
                  <a:lnTo>
                    <a:pt x="67430" y="30962"/>
                  </a:lnTo>
                  <a:lnTo>
                    <a:pt x="67391" y="30962"/>
                  </a:lnTo>
                  <a:lnTo>
                    <a:pt x="66957" y="31021"/>
                  </a:lnTo>
                  <a:lnTo>
                    <a:pt x="66542" y="31080"/>
                  </a:lnTo>
                  <a:lnTo>
                    <a:pt x="66108" y="31120"/>
                  </a:lnTo>
                  <a:lnTo>
                    <a:pt x="65674" y="31139"/>
                  </a:lnTo>
                  <a:lnTo>
                    <a:pt x="65240" y="31139"/>
                  </a:lnTo>
                  <a:lnTo>
                    <a:pt x="64786" y="31120"/>
                  </a:lnTo>
                  <a:lnTo>
                    <a:pt x="64352" y="31100"/>
                  </a:lnTo>
                  <a:lnTo>
                    <a:pt x="63918" y="31061"/>
                  </a:lnTo>
                  <a:lnTo>
                    <a:pt x="63484" y="30982"/>
                  </a:lnTo>
                  <a:lnTo>
                    <a:pt x="63069" y="30922"/>
                  </a:lnTo>
                  <a:lnTo>
                    <a:pt x="62655" y="30824"/>
                  </a:lnTo>
                  <a:lnTo>
                    <a:pt x="62240" y="30705"/>
                  </a:lnTo>
                  <a:lnTo>
                    <a:pt x="61846" y="30587"/>
                  </a:lnTo>
                  <a:lnTo>
                    <a:pt x="61451" y="30449"/>
                  </a:lnTo>
                  <a:lnTo>
                    <a:pt x="61096" y="30311"/>
                  </a:lnTo>
                  <a:lnTo>
                    <a:pt x="60741" y="30133"/>
                  </a:lnTo>
                  <a:lnTo>
                    <a:pt x="60129" y="29798"/>
                  </a:lnTo>
                  <a:lnTo>
                    <a:pt x="59517" y="29442"/>
                  </a:lnTo>
                  <a:lnTo>
                    <a:pt x="58925" y="29067"/>
                  </a:lnTo>
                  <a:lnTo>
                    <a:pt x="58353" y="28693"/>
                  </a:lnTo>
                  <a:lnTo>
                    <a:pt x="57563" y="28160"/>
                  </a:lnTo>
                  <a:lnTo>
                    <a:pt x="56754" y="27666"/>
                  </a:lnTo>
                  <a:lnTo>
                    <a:pt x="56320" y="27430"/>
                  </a:lnTo>
                  <a:lnTo>
                    <a:pt x="55906" y="27212"/>
                  </a:lnTo>
                  <a:lnTo>
                    <a:pt x="55452" y="26995"/>
                  </a:lnTo>
                  <a:lnTo>
                    <a:pt x="54998" y="26818"/>
                  </a:lnTo>
                  <a:lnTo>
                    <a:pt x="54505" y="26640"/>
                  </a:lnTo>
                  <a:lnTo>
                    <a:pt x="54011" y="26522"/>
                  </a:lnTo>
                  <a:lnTo>
                    <a:pt x="54051" y="26048"/>
                  </a:lnTo>
                  <a:lnTo>
                    <a:pt x="54090" y="25594"/>
                  </a:lnTo>
                  <a:lnTo>
                    <a:pt x="54071" y="25140"/>
                  </a:lnTo>
                  <a:lnTo>
                    <a:pt x="54031" y="24687"/>
                  </a:lnTo>
                  <a:lnTo>
                    <a:pt x="53972" y="24233"/>
                  </a:lnTo>
                  <a:lnTo>
                    <a:pt x="53854" y="23799"/>
                  </a:lnTo>
                  <a:lnTo>
                    <a:pt x="53735" y="23364"/>
                  </a:lnTo>
                  <a:lnTo>
                    <a:pt x="53558" y="22930"/>
                  </a:lnTo>
                  <a:lnTo>
                    <a:pt x="53419" y="22615"/>
                  </a:lnTo>
                  <a:lnTo>
                    <a:pt x="53262" y="22299"/>
                  </a:lnTo>
                  <a:lnTo>
                    <a:pt x="53084" y="22003"/>
                  </a:lnTo>
                  <a:lnTo>
                    <a:pt x="52887" y="21707"/>
                  </a:lnTo>
                  <a:lnTo>
                    <a:pt x="52689" y="21411"/>
                  </a:lnTo>
                  <a:lnTo>
                    <a:pt x="52492" y="21135"/>
                  </a:lnTo>
                  <a:lnTo>
                    <a:pt x="52255" y="20858"/>
                  </a:lnTo>
                  <a:lnTo>
                    <a:pt x="52038" y="20602"/>
                  </a:lnTo>
                  <a:lnTo>
                    <a:pt x="51782" y="20326"/>
                  </a:lnTo>
                  <a:lnTo>
                    <a:pt x="51525" y="20089"/>
                  </a:lnTo>
                  <a:lnTo>
                    <a:pt x="51249" y="19832"/>
                  </a:lnTo>
                  <a:lnTo>
                    <a:pt x="50973" y="19595"/>
                  </a:lnTo>
                  <a:lnTo>
                    <a:pt x="50677" y="19359"/>
                  </a:lnTo>
                  <a:lnTo>
                    <a:pt x="50381" y="19141"/>
                  </a:lnTo>
                  <a:lnTo>
                    <a:pt x="50065" y="18924"/>
                  </a:lnTo>
                  <a:lnTo>
                    <a:pt x="49729" y="18727"/>
                  </a:lnTo>
                  <a:lnTo>
                    <a:pt x="49414" y="18530"/>
                  </a:lnTo>
                  <a:lnTo>
                    <a:pt x="49058" y="18332"/>
                  </a:lnTo>
                  <a:lnTo>
                    <a:pt x="48703" y="18155"/>
                  </a:lnTo>
                  <a:lnTo>
                    <a:pt x="48348" y="17977"/>
                  </a:lnTo>
                  <a:lnTo>
                    <a:pt x="47598" y="17661"/>
                  </a:lnTo>
                  <a:lnTo>
                    <a:pt x="46809" y="17385"/>
                  </a:lnTo>
                  <a:lnTo>
                    <a:pt x="45980" y="17129"/>
                  </a:lnTo>
                  <a:lnTo>
                    <a:pt x="45131" y="16931"/>
                  </a:lnTo>
                  <a:lnTo>
                    <a:pt x="44243" y="16773"/>
                  </a:lnTo>
                  <a:lnTo>
                    <a:pt x="43336" y="16655"/>
                  </a:lnTo>
                  <a:lnTo>
                    <a:pt x="42507" y="16576"/>
                  </a:lnTo>
                  <a:lnTo>
                    <a:pt x="41658" y="16556"/>
                  </a:lnTo>
                  <a:lnTo>
                    <a:pt x="40830" y="16556"/>
                  </a:lnTo>
                  <a:lnTo>
                    <a:pt x="39981" y="16616"/>
                  </a:lnTo>
                  <a:lnTo>
                    <a:pt x="39744" y="16280"/>
                  </a:lnTo>
                  <a:lnTo>
                    <a:pt x="39488" y="15984"/>
                  </a:lnTo>
                  <a:lnTo>
                    <a:pt x="39211" y="15668"/>
                  </a:lnTo>
                  <a:lnTo>
                    <a:pt x="38935" y="15372"/>
                  </a:lnTo>
                  <a:lnTo>
                    <a:pt x="38639" y="15096"/>
                  </a:lnTo>
                  <a:lnTo>
                    <a:pt x="38323" y="14820"/>
                  </a:lnTo>
                  <a:lnTo>
                    <a:pt x="38027" y="14563"/>
                  </a:lnTo>
                  <a:lnTo>
                    <a:pt x="37692" y="14307"/>
                  </a:lnTo>
                  <a:lnTo>
                    <a:pt x="37356" y="14070"/>
                  </a:lnTo>
                  <a:lnTo>
                    <a:pt x="37021" y="13853"/>
                  </a:lnTo>
                  <a:lnTo>
                    <a:pt x="36666" y="13636"/>
                  </a:lnTo>
                  <a:lnTo>
                    <a:pt x="36291" y="13439"/>
                  </a:lnTo>
                  <a:lnTo>
                    <a:pt x="35936" y="13261"/>
                  </a:lnTo>
                  <a:lnTo>
                    <a:pt x="35541" y="13083"/>
                  </a:lnTo>
                  <a:lnTo>
                    <a:pt x="35166" y="12925"/>
                  </a:lnTo>
                  <a:lnTo>
                    <a:pt x="34771" y="12787"/>
                  </a:lnTo>
                  <a:lnTo>
                    <a:pt x="34396" y="12689"/>
                  </a:lnTo>
                  <a:lnTo>
                    <a:pt x="34041" y="12590"/>
                  </a:lnTo>
                  <a:lnTo>
                    <a:pt x="33666" y="12491"/>
                  </a:lnTo>
                  <a:lnTo>
                    <a:pt x="33291" y="12432"/>
                  </a:lnTo>
                  <a:lnTo>
                    <a:pt x="33015" y="11919"/>
                  </a:lnTo>
                  <a:lnTo>
                    <a:pt x="32739" y="11426"/>
                  </a:lnTo>
                  <a:lnTo>
                    <a:pt x="32443" y="10952"/>
                  </a:lnTo>
                  <a:lnTo>
                    <a:pt x="32127" y="10478"/>
                  </a:lnTo>
                  <a:lnTo>
                    <a:pt x="31673" y="9847"/>
                  </a:lnTo>
                  <a:lnTo>
                    <a:pt x="31180" y="9235"/>
                  </a:lnTo>
                  <a:lnTo>
                    <a:pt x="30667" y="8643"/>
                  </a:lnTo>
                  <a:lnTo>
                    <a:pt x="30134" y="8091"/>
                  </a:lnTo>
                  <a:lnTo>
                    <a:pt x="29581" y="7558"/>
                  </a:lnTo>
                  <a:lnTo>
                    <a:pt x="29009" y="7045"/>
                  </a:lnTo>
                  <a:lnTo>
                    <a:pt x="28417" y="6571"/>
                  </a:lnTo>
                  <a:lnTo>
                    <a:pt x="27805" y="6117"/>
                  </a:lnTo>
                  <a:lnTo>
                    <a:pt x="27154" y="5683"/>
                  </a:lnTo>
                  <a:lnTo>
                    <a:pt x="26523" y="5289"/>
                  </a:lnTo>
                  <a:lnTo>
                    <a:pt x="25852" y="4933"/>
                  </a:lnTo>
                  <a:lnTo>
                    <a:pt x="25161" y="4598"/>
                  </a:lnTo>
                  <a:lnTo>
                    <a:pt x="24470" y="4282"/>
                  </a:lnTo>
                  <a:lnTo>
                    <a:pt x="23780" y="4026"/>
                  </a:lnTo>
                  <a:lnTo>
                    <a:pt x="23069" y="3789"/>
                  </a:lnTo>
                  <a:lnTo>
                    <a:pt x="22359" y="3591"/>
                  </a:lnTo>
                  <a:lnTo>
                    <a:pt x="21806" y="3098"/>
                  </a:lnTo>
                  <a:lnTo>
                    <a:pt x="21234" y="2644"/>
                  </a:lnTo>
                  <a:lnTo>
                    <a:pt x="20662" y="2230"/>
                  </a:lnTo>
                  <a:lnTo>
                    <a:pt x="20070" y="1855"/>
                  </a:lnTo>
                  <a:lnTo>
                    <a:pt x="19458" y="1500"/>
                  </a:lnTo>
                  <a:lnTo>
                    <a:pt x="18846" y="1184"/>
                  </a:lnTo>
                  <a:lnTo>
                    <a:pt x="18215" y="888"/>
                  </a:lnTo>
                  <a:lnTo>
                    <a:pt x="17603" y="651"/>
                  </a:lnTo>
                  <a:lnTo>
                    <a:pt x="17189" y="513"/>
                  </a:lnTo>
                  <a:lnTo>
                    <a:pt x="16774" y="375"/>
                  </a:lnTo>
                  <a:lnTo>
                    <a:pt x="16360" y="276"/>
                  </a:lnTo>
                  <a:lnTo>
                    <a:pt x="15946" y="197"/>
                  </a:lnTo>
                  <a:lnTo>
                    <a:pt x="15531" y="118"/>
                  </a:lnTo>
                  <a:lnTo>
                    <a:pt x="15097" y="59"/>
                  </a:lnTo>
                  <a:lnTo>
                    <a:pt x="14683" y="20"/>
                  </a:lnTo>
                  <a:lnTo>
                    <a:pt x="1424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1"/>
            <p:cNvSpPr/>
            <p:nvPr/>
          </p:nvSpPr>
          <p:spPr>
            <a:xfrm>
              <a:off x="2359212" y="1982558"/>
              <a:ext cx="140065" cy="288131"/>
            </a:xfrm>
            <a:custGeom>
              <a:avLst/>
              <a:gdLst/>
              <a:ahLst/>
              <a:cxnLst/>
              <a:rect l="l" t="t" r="r" b="b"/>
              <a:pathLst>
                <a:path w="6197" h="12748" extrusionOk="0">
                  <a:moveTo>
                    <a:pt x="1105" y="0"/>
                  </a:moveTo>
                  <a:lnTo>
                    <a:pt x="947" y="40"/>
                  </a:lnTo>
                  <a:lnTo>
                    <a:pt x="789" y="79"/>
                  </a:lnTo>
                  <a:lnTo>
                    <a:pt x="632" y="138"/>
                  </a:lnTo>
                  <a:lnTo>
                    <a:pt x="474" y="197"/>
                  </a:lnTo>
                  <a:lnTo>
                    <a:pt x="336" y="296"/>
                  </a:lnTo>
                  <a:lnTo>
                    <a:pt x="197" y="414"/>
                  </a:lnTo>
                  <a:lnTo>
                    <a:pt x="99" y="553"/>
                  </a:lnTo>
                  <a:lnTo>
                    <a:pt x="59" y="612"/>
                  </a:lnTo>
                  <a:lnTo>
                    <a:pt x="20" y="691"/>
                  </a:lnTo>
                  <a:lnTo>
                    <a:pt x="0" y="770"/>
                  </a:lnTo>
                  <a:lnTo>
                    <a:pt x="0" y="849"/>
                  </a:lnTo>
                  <a:lnTo>
                    <a:pt x="0" y="947"/>
                  </a:lnTo>
                  <a:lnTo>
                    <a:pt x="20" y="1026"/>
                  </a:lnTo>
                  <a:lnTo>
                    <a:pt x="99" y="1184"/>
                  </a:lnTo>
                  <a:lnTo>
                    <a:pt x="197" y="1302"/>
                  </a:lnTo>
                  <a:lnTo>
                    <a:pt x="336" y="1421"/>
                  </a:lnTo>
                  <a:lnTo>
                    <a:pt x="474" y="1520"/>
                  </a:lnTo>
                  <a:lnTo>
                    <a:pt x="770" y="1677"/>
                  </a:lnTo>
                  <a:lnTo>
                    <a:pt x="671" y="1737"/>
                  </a:lnTo>
                  <a:lnTo>
                    <a:pt x="572" y="1796"/>
                  </a:lnTo>
                  <a:lnTo>
                    <a:pt x="493" y="1875"/>
                  </a:lnTo>
                  <a:lnTo>
                    <a:pt x="415" y="1954"/>
                  </a:lnTo>
                  <a:lnTo>
                    <a:pt x="355" y="2052"/>
                  </a:lnTo>
                  <a:lnTo>
                    <a:pt x="296" y="2151"/>
                  </a:lnTo>
                  <a:lnTo>
                    <a:pt x="276" y="2269"/>
                  </a:lnTo>
                  <a:lnTo>
                    <a:pt x="257" y="2368"/>
                  </a:lnTo>
                  <a:lnTo>
                    <a:pt x="257" y="2526"/>
                  </a:lnTo>
                  <a:lnTo>
                    <a:pt x="296" y="2684"/>
                  </a:lnTo>
                  <a:lnTo>
                    <a:pt x="375" y="2802"/>
                  </a:lnTo>
                  <a:lnTo>
                    <a:pt x="454" y="2940"/>
                  </a:lnTo>
                  <a:lnTo>
                    <a:pt x="572" y="3039"/>
                  </a:lnTo>
                  <a:lnTo>
                    <a:pt x="691" y="3138"/>
                  </a:lnTo>
                  <a:lnTo>
                    <a:pt x="829" y="3236"/>
                  </a:lnTo>
                  <a:lnTo>
                    <a:pt x="947" y="3296"/>
                  </a:lnTo>
                  <a:lnTo>
                    <a:pt x="849" y="3453"/>
                  </a:lnTo>
                  <a:lnTo>
                    <a:pt x="730" y="3611"/>
                  </a:lnTo>
                  <a:lnTo>
                    <a:pt x="651" y="3789"/>
                  </a:lnTo>
                  <a:lnTo>
                    <a:pt x="632" y="3888"/>
                  </a:lnTo>
                  <a:lnTo>
                    <a:pt x="632" y="3986"/>
                  </a:lnTo>
                  <a:lnTo>
                    <a:pt x="632" y="4085"/>
                  </a:lnTo>
                  <a:lnTo>
                    <a:pt x="671" y="4184"/>
                  </a:lnTo>
                  <a:lnTo>
                    <a:pt x="730" y="4282"/>
                  </a:lnTo>
                  <a:lnTo>
                    <a:pt x="789" y="4361"/>
                  </a:lnTo>
                  <a:lnTo>
                    <a:pt x="849" y="4440"/>
                  </a:lnTo>
                  <a:lnTo>
                    <a:pt x="947" y="4499"/>
                  </a:lnTo>
                  <a:lnTo>
                    <a:pt x="1026" y="4559"/>
                  </a:lnTo>
                  <a:lnTo>
                    <a:pt x="1125" y="4598"/>
                  </a:lnTo>
                  <a:lnTo>
                    <a:pt x="1342" y="4657"/>
                  </a:lnTo>
                  <a:lnTo>
                    <a:pt x="1539" y="4697"/>
                  </a:lnTo>
                  <a:lnTo>
                    <a:pt x="1973" y="4697"/>
                  </a:lnTo>
                  <a:lnTo>
                    <a:pt x="2112" y="4914"/>
                  </a:lnTo>
                  <a:lnTo>
                    <a:pt x="2388" y="5407"/>
                  </a:lnTo>
                  <a:lnTo>
                    <a:pt x="2664" y="5940"/>
                  </a:lnTo>
                  <a:lnTo>
                    <a:pt x="2763" y="6137"/>
                  </a:lnTo>
                  <a:lnTo>
                    <a:pt x="2802" y="6256"/>
                  </a:lnTo>
                  <a:lnTo>
                    <a:pt x="2783" y="6512"/>
                  </a:lnTo>
                  <a:lnTo>
                    <a:pt x="2763" y="6788"/>
                  </a:lnTo>
                  <a:lnTo>
                    <a:pt x="2704" y="7084"/>
                  </a:lnTo>
                  <a:lnTo>
                    <a:pt x="2644" y="7380"/>
                  </a:lnTo>
                  <a:lnTo>
                    <a:pt x="2487" y="7933"/>
                  </a:lnTo>
                  <a:lnTo>
                    <a:pt x="2329" y="8466"/>
                  </a:lnTo>
                  <a:lnTo>
                    <a:pt x="2072" y="9354"/>
                  </a:lnTo>
                  <a:lnTo>
                    <a:pt x="1954" y="9827"/>
                  </a:lnTo>
                  <a:lnTo>
                    <a:pt x="1914" y="10084"/>
                  </a:lnTo>
                  <a:lnTo>
                    <a:pt x="1875" y="10321"/>
                  </a:lnTo>
                  <a:lnTo>
                    <a:pt x="1855" y="10558"/>
                  </a:lnTo>
                  <a:lnTo>
                    <a:pt x="1855" y="10814"/>
                  </a:lnTo>
                  <a:lnTo>
                    <a:pt x="1875" y="11051"/>
                  </a:lnTo>
                  <a:lnTo>
                    <a:pt x="1914" y="11268"/>
                  </a:lnTo>
                  <a:lnTo>
                    <a:pt x="1993" y="11485"/>
                  </a:lnTo>
                  <a:lnTo>
                    <a:pt x="2092" y="11702"/>
                  </a:lnTo>
                  <a:lnTo>
                    <a:pt x="2210" y="11899"/>
                  </a:lnTo>
                  <a:lnTo>
                    <a:pt x="2388" y="12097"/>
                  </a:lnTo>
                  <a:lnTo>
                    <a:pt x="2526" y="12215"/>
                  </a:lnTo>
                  <a:lnTo>
                    <a:pt x="2684" y="12314"/>
                  </a:lnTo>
                  <a:lnTo>
                    <a:pt x="2861" y="12412"/>
                  </a:lnTo>
                  <a:lnTo>
                    <a:pt x="3039" y="12472"/>
                  </a:lnTo>
                  <a:lnTo>
                    <a:pt x="3236" y="12531"/>
                  </a:lnTo>
                  <a:lnTo>
                    <a:pt x="3434" y="12590"/>
                  </a:lnTo>
                  <a:lnTo>
                    <a:pt x="3828" y="12649"/>
                  </a:lnTo>
                  <a:lnTo>
                    <a:pt x="4322" y="12728"/>
                  </a:lnTo>
                  <a:lnTo>
                    <a:pt x="4578" y="12748"/>
                  </a:lnTo>
                  <a:lnTo>
                    <a:pt x="4835" y="12728"/>
                  </a:lnTo>
                  <a:lnTo>
                    <a:pt x="5072" y="12708"/>
                  </a:lnTo>
                  <a:lnTo>
                    <a:pt x="5308" y="12649"/>
                  </a:lnTo>
                  <a:lnTo>
                    <a:pt x="5525" y="12531"/>
                  </a:lnTo>
                  <a:lnTo>
                    <a:pt x="5624" y="12472"/>
                  </a:lnTo>
                  <a:lnTo>
                    <a:pt x="5703" y="12393"/>
                  </a:lnTo>
                  <a:lnTo>
                    <a:pt x="5861" y="12235"/>
                  </a:lnTo>
                  <a:lnTo>
                    <a:pt x="5960" y="12057"/>
                  </a:lnTo>
                  <a:lnTo>
                    <a:pt x="6058" y="11860"/>
                  </a:lnTo>
                  <a:lnTo>
                    <a:pt x="6117" y="11643"/>
                  </a:lnTo>
                  <a:lnTo>
                    <a:pt x="6157" y="11426"/>
                  </a:lnTo>
                  <a:lnTo>
                    <a:pt x="6177" y="11209"/>
                  </a:lnTo>
                  <a:lnTo>
                    <a:pt x="6196" y="10755"/>
                  </a:lnTo>
                  <a:lnTo>
                    <a:pt x="6196" y="9788"/>
                  </a:lnTo>
                  <a:lnTo>
                    <a:pt x="6177" y="8821"/>
                  </a:lnTo>
                  <a:lnTo>
                    <a:pt x="6137" y="7854"/>
                  </a:lnTo>
                  <a:lnTo>
                    <a:pt x="6078" y="6887"/>
                  </a:lnTo>
                  <a:lnTo>
                    <a:pt x="5960" y="5229"/>
                  </a:lnTo>
                  <a:lnTo>
                    <a:pt x="5881" y="4401"/>
                  </a:lnTo>
                  <a:lnTo>
                    <a:pt x="5821" y="3986"/>
                  </a:lnTo>
                  <a:lnTo>
                    <a:pt x="5762" y="3572"/>
                  </a:lnTo>
                  <a:lnTo>
                    <a:pt x="5683" y="3236"/>
                  </a:lnTo>
                  <a:lnTo>
                    <a:pt x="5604" y="2881"/>
                  </a:lnTo>
                  <a:lnTo>
                    <a:pt x="5506" y="2546"/>
                  </a:lnTo>
                  <a:lnTo>
                    <a:pt x="5348" y="2210"/>
                  </a:lnTo>
                  <a:lnTo>
                    <a:pt x="5249" y="2033"/>
                  </a:lnTo>
                  <a:lnTo>
                    <a:pt x="5151" y="1875"/>
                  </a:lnTo>
                  <a:lnTo>
                    <a:pt x="5032" y="1717"/>
                  </a:lnTo>
                  <a:lnTo>
                    <a:pt x="4894" y="1559"/>
                  </a:lnTo>
                  <a:lnTo>
                    <a:pt x="4598" y="1263"/>
                  </a:lnTo>
                  <a:lnTo>
                    <a:pt x="4282" y="1006"/>
                  </a:lnTo>
                  <a:lnTo>
                    <a:pt x="3927" y="789"/>
                  </a:lnTo>
                  <a:lnTo>
                    <a:pt x="3572" y="592"/>
                  </a:lnTo>
                  <a:lnTo>
                    <a:pt x="3197" y="414"/>
                  </a:lnTo>
                  <a:lnTo>
                    <a:pt x="2822" y="276"/>
                  </a:lnTo>
                  <a:lnTo>
                    <a:pt x="2506" y="178"/>
                  </a:lnTo>
                  <a:lnTo>
                    <a:pt x="2171" y="99"/>
                  </a:lnTo>
                  <a:lnTo>
                    <a:pt x="1816" y="40"/>
                  </a:lnTo>
                  <a:lnTo>
                    <a:pt x="1460" y="0"/>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1"/>
            <p:cNvSpPr/>
            <p:nvPr/>
          </p:nvSpPr>
          <p:spPr>
            <a:xfrm>
              <a:off x="789628" y="2093606"/>
              <a:ext cx="1680631" cy="1666392"/>
            </a:xfrm>
            <a:custGeom>
              <a:avLst/>
              <a:gdLst/>
              <a:ahLst/>
              <a:cxnLst/>
              <a:rect l="l" t="t" r="r" b="b"/>
              <a:pathLst>
                <a:path w="74356" h="73726" extrusionOk="0">
                  <a:moveTo>
                    <a:pt x="9018" y="66897"/>
                  </a:moveTo>
                  <a:lnTo>
                    <a:pt x="9176" y="66937"/>
                  </a:lnTo>
                  <a:lnTo>
                    <a:pt x="9373" y="66996"/>
                  </a:lnTo>
                  <a:lnTo>
                    <a:pt x="9551" y="67075"/>
                  </a:lnTo>
                  <a:lnTo>
                    <a:pt x="9729" y="67174"/>
                  </a:lnTo>
                  <a:lnTo>
                    <a:pt x="9906" y="67292"/>
                  </a:lnTo>
                  <a:lnTo>
                    <a:pt x="10064" y="67430"/>
                  </a:lnTo>
                  <a:lnTo>
                    <a:pt x="10222" y="67588"/>
                  </a:lnTo>
                  <a:lnTo>
                    <a:pt x="10360" y="67766"/>
                  </a:lnTo>
                  <a:lnTo>
                    <a:pt x="10478" y="67943"/>
                  </a:lnTo>
                  <a:lnTo>
                    <a:pt x="10577" y="68140"/>
                  </a:lnTo>
                  <a:lnTo>
                    <a:pt x="10656" y="68358"/>
                  </a:lnTo>
                  <a:lnTo>
                    <a:pt x="10715" y="68555"/>
                  </a:lnTo>
                  <a:lnTo>
                    <a:pt x="10755" y="68772"/>
                  </a:lnTo>
                  <a:lnTo>
                    <a:pt x="10774" y="68989"/>
                  </a:lnTo>
                  <a:lnTo>
                    <a:pt x="10774" y="69186"/>
                  </a:lnTo>
                  <a:lnTo>
                    <a:pt x="10755" y="69384"/>
                  </a:lnTo>
                  <a:lnTo>
                    <a:pt x="10696" y="69601"/>
                  </a:lnTo>
                  <a:lnTo>
                    <a:pt x="10617" y="69818"/>
                  </a:lnTo>
                  <a:lnTo>
                    <a:pt x="10261" y="69660"/>
                  </a:lnTo>
                  <a:lnTo>
                    <a:pt x="9906" y="69542"/>
                  </a:lnTo>
                  <a:lnTo>
                    <a:pt x="9433" y="69403"/>
                  </a:lnTo>
                  <a:lnTo>
                    <a:pt x="9038" y="69285"/>
                  </a:lnTo>
                  <a:lnTo>
                    <a:pt x="8841" y="69226"/>
                  </a:lnTo>
                  <a:lnTo>
                    <a:pt x="8663" y="69147"/>
                  </a:lnTo>
                  <a:lnTo>
                    <a:pt x="8485" y="69068"/>
                  </a:lnTo>
                  <a:lnTo>
                    <a:pt x="8328" y="68950"/>
                  </a:lnTo>
                  <a:lnTo>
                    <a:pt x="8150" y="68831"/>
                  </a:lnTo>
                  <a:lnTo>
                    <a:pt x="7992" y="68654"/>
                  </a:lnTo>
                  <a:lnTo>
                    <a:pt x="7854" y="68496"/>
                  </a:lnTo>
                  <a:lnTo>
                    <a:pt x="7736" y="68298"/>
                  </a:lnTo>
                  <a:lnTo>
                    <a:pt x="7676" y="68180"/>
                  </a:lnTo>
                  <a:lnTo>
                    <a:pt x="7637" y="68062"/>
                  </a:lnTo>
                  <a:lnTo>
                    <a:pt x="7617" y="67943"/>
                  </a:lnTo>
                  <a:lnTo>
                    <a:pt x="7597" y="67825"/>
                  </a:lnTo>
                  <a:lnTo>
                    <a:pt x="7617" y="67706"/>
                  </a:lnTo>
                  <a:lnTo>
                    <a:pt x="7637" y="67608"/>
                  </a:lnTo>
                  <a:lnTo>
                    <a:pt x="7676" y="67509"/>
                  </a:lnTo>
                  <a:lnTo>
                    <a:pt x="7716" y="67430"/>
                  </a:lnTo>
                  <a:lnTo>
                    <a:pt x="7834" y="67292"/>
                  </a:lnTo>
                  <a:lnTo>
                    <a:pt x="7953" y="67193"/>
                  </a:lnTo>
                  <a:lnTo>
                    <a:pt x="8150" y="67055"/>
                  </a:lnTo>
                  <a:lnTo>
                    <a:pt x="8367" y="66976"/>
                  </a:lnTo>
                  <a:lnTo>
                    <a:pt x="8604" y="66917"/>
                  </a:lnTo>
                  <a:lnTo>
                    <a:pt x="8860" y="66897"/>
                  </a:lnTo>
                  <a:close/>
                  <a:moveTo>
                    <a:pt x="71337" y="1"/>
                  </a:moveTo>
                  <a:lnTo>
                    <a:pt x="71297" y="40"/>
                  </a:lnTo>
                  <a:lnTo>
                    <a:pt x="71258" y="80"/>
                  </a:lnTo>
                  <a:lnTo>
                    <a:pt x="71238" y="119"/>
                  </a:lnTo>
                  <a:lnTo>
                    <a:pt x="71238" y="593"/>
                  </a:lnTo>
                  <a:lnTo>
                    <a:pt x="71238" y="1086"/>
                  </a:lnTo>
                  <a:lnTo>
                    <a:pt x="71258" y="1560"/>
                  </a:lnTo>
                  <a:lnTo>
                    <a:pt x="71317" y="2014"/>
                  </a:lnTo>
                  <a:lnTo>
                    <a:pt x="71376" y="2231"/>
                  </a:lnTo>
                  <a:lnTo>
                    <a:pt x="71415" y="2448"/>
                  </a:lnTo>
                  <a:lnTo>
                    <a:pt x="71494" y="2665"/>
                  </a:lnTo>
                  <a:lnTo>
                    <a:pt x="71573" y="2882"/>
                  </a:lnTo>
                  <a:lnTo>
                    <a:pt x="71652" y="3079"/>
                  </a:lnTo>
                  <a:lnTo>
                    <a:pt x="71771" y="3276"/>
                  </a:lnTo>
                  <a:lnTo>
                    <a:pt x="71889" y="3454"/>
                  </a:lnTo>
                  <a:lnTo>
                    <a:pt x="72027" y="3632"/>
                  </a:lnTo>
                  <a:lnTo>
                    <a:pt x="72185" y="3790"/>
                  </a:lnTo>
                  <a:lnTo>
                    <a:pt x="72363" y="3947"/>
                  </a:lnTo>
                  <a:lnTo>
                    <a:pt x="72698" y="4224"/>
                  </a:lnTo>
                  <a:lnTo>
                    <a:pt x="73034" y="4500"/>
                  </a:lnTo>
                  <a:lnTo>
                    <a:pt x="73191" y="4638"/>
                  </a:lnTo>
                  <a:lnTo>
                    <a:pt x="73330" y="4796"/>
                  </a:lnTo>
                  <a:lnTo>
                    <a:pt x="73448" y="4934"/>
                  </a:lnTo>
                  <a:lnTo>
                    <a:pt x="73547" y="5092"/>
                  </a:lnTo>
                  <a:lnTo>
                    <a:pt x="73626" y="5230"/>
                  </a:lnTo>
                  <a:lnTo>
                    <a:pt x="73724" y="5388"/>
                  </a:lnTo>
                  <a:lnTo>
                    <a:pt x="73843" y="5723"/>
                  </a:lnTo>
                  <a:lnTo>
                    <a:pt x="73941" y="6059"/>
                  </a:lnTo>
                  <a:lnTo>
                    <a:pt x="74001" y="6394"/>
                  </a:lnTo>
                  <a:lnTo>
                    <a:pt x="74060" y="6730"/>
                  </a:lnTo>
                  <a:lnTo>
                    <a:pt x="74079" y="7046"/>
                  </a:lnTo>
                  <a:lnTo>
                    <a:pt x="74079" y="7322"/>
                  </a:lnTo>
                  <a:lnTo>
                    <a:pt x="74079" y="7835"/>
                  </a:lnTo>
                  <a:lnTo>
                    <a:pt x="74060" y="8328"/>
                  </a:lnTo>
                  <a:lnTo>
                    <a:pt x="74001" y="8822"/>
                  </a:lnTo>
                  <a:lnTo>
                    <a:pt x="73922" y="9295"/>
                  </a:lnTo>
                  <a:lnTo>
                    <a:pt x="73803" y="9749"/>
                  </a:lnTo>
                  <a:lnTo>
                    <a:pt x="73665" y="10203"/>
                  </a:lnTo>
                  <a:lnTo>
                    <a:pt x="73507" y="10637"/>
                  </a:lnTo>
                  <a:lnTo>
                    <a:pt x="73310" y="11051"/>
                  </a:lnTo>
                  <a:lnTo>
                    <a:pt x="73093" y="11466"/>
                  </a:lnTo>
                  <a:lnTo>
                    <a:pt x="72856" y="11861"/>
                  </a:lnTo>
                  <a:lnTo>
                    <a:pt x="72599" y="12216"/>
                  </a:lnTo>
                  <a:lnTo>
                    <a:pt x="72323" y="12571"/>
                  </a:lnTo>
                  <a:lnTo>
                    <a:pt x="72007" y="12906"/>
                  </a:lnTo>
                  <a:lnTo>
                    <a:pt x="71672" y="13202"/>
                  </a:lnTo>
                  <a:lnTo>
                    <a:pt x="71337" y="13498"/>
                  </a:lnTo>
                  <a:lnTo>
                    <a:pt x="70962" y="13755"/>
                  </a:lnTo>
                  <a:lnTo>
                    <a:pt x="70745" y="13873"/>
                  </a:lnTo>
                  <a:lnTo>
                    <a:pt x="70527" y="13992"/>
                  </a:lnTo>
                  <a:lnTo>
                    <a:pt x="70310" y="14090"/>
                  </a:lnTo>
                  <a:lnTo>
                    <a:pt x="70093" y="14169"/>
                  </a:lnTo>
                  <a:lnTo>
                    <a:pt x="69639" y="14308"/>
                  </a:lnTo>
                  <a:lnTo>
                    <a:pt x="69186" y="14406"/>
                  </a:lnTo>
                  <a:lnTo>
                    <a:pt x="68732" y="14465"/>
                  </a:lnTo>
                  <a:lnTo>
                    <a:pt x="68258" y="14505"/>
                  </a:lnTo>
                  <a:lnTo>
                    <a:pt x="67350" y="14525"/>
                  </a:lnTo>
                  <a:lnTo>
                    <a:pt x="66522" y="14564"/>
                  </a:lnTo>
                  <a:lnTo>
                    <a:pt x="66107" y="14584"/>
                  </a:lnTo>
                  <a:lnTo>
                    <a:pt x="65693" y="14623"/>
                  </a:lnTo>
                  <a:lnTo>
                    <a:pt x="65298" y="14702"/>
                  </a:lnTo>
                  <a:lnTo>
                    <a:pt x="64903" y="14801"/>
                  </a:lnTo>
                  <a:lnTo>
                    <a:pt x="64509" y="14919"/>
                  </a:lnTo>
                  <a:lnTo>
                    <a:pt x="64134" y="15097"/>
                  </a:lnTo>
                  <a:lnTo>
                    <a:pt x="63759" y="15314"/>
                  </a:lnTo>
                  <a:lnTo>
                    <a:pt x="63404" y="15570"/>
                  </a:lnTo>
                  <a:lnTo>
                    <a:pt x="63088" y="15827"/>
                  </a:lnTo>
                  <a:lnTo>
                    <a:pt x="62792" y="16123"/>
                  </a:lnTo>
                  <a:lnTo>
                    <a:pt x="62496" y="16458"/>
                  </a:lnTo>
                  <a:lnTo>
                    <a:pt x="62220" y="16794"/>
                  </a:lnTo>
                  <a:lnTo>
                    <a:pt x="61983" y="17149"/>
                  </a:lnTo>
                  <a:lnTo>
                    <a:pt x="61746" y="17504"/>
                  </a:lnTo>
                  <a:lnTo>
                    <a:pt x="61529" y="17899"/>
                  </a:lnTo>
                  <a:lnTo>
                    <a:pt x="61312" y="18294"/>
                  </a:lnTo>
                  <a:lnTo>
                    <a:pt x="61115" y="18688"/>
                  </a:lnTo>
                  <a:lnTo>
                    <a:pt x="60937" y="19103"/>
                  </a:lnTo>
                  <a:lnTo>
                    <a:pt x="60602" y="19932"/>
                  </a:lnTo>
                  <a:lnTo>
                    <a:pt x="60306" y="20760"/>
                  </a:lnTo>
                  <a:lnTo>
                    <a:pt x="59990" y="21688"/>
                  </a:lnTo>
                  <a:lnTo>
                    <a:pt x="59635" y="22635"/>
                  </a:lnTo>
                  <a:lnTo>
                    <a:pt x="59457" y="23109"/>
                  </a:lnTo>
                  <a:lnTo>
                    <a:pt x="59260" y="23563"/>
                  </a:lnTo>
                  <a:lnTo>
                    <a:pt x="59043" y="24036"/>
                  </a:lnTo>
                  <a:lnTo>
                    <a:pt x="58806" y="24470"/>
                  </a:lnTo>
                  <a:lnTo>
                    <a:pt x="58569" y="24924"/>
                  </a:lnTo>
                  <a:lnTo>
                    <a:pt x="58293" y="25358"/>
                  </a:lnTo>
                  <a:lnTo>
                    <a:pt x="58016" y="25773"/>
                  </a:lnTo>
                  <a:lnTo>
                    <a:pt x="57701" y="26167"/>
                  </a:lnTo>
                  <a:lnTo>
                    <a:pt x="57365" y="26542"/>
                  </a:lnTo>
                  <a:lnTo>
                    <a:pt x="57010" y="26917"/>
                  </a:lnTo>
                  <a:lnTo>
                    <a:pt x="56615" y="27253"/>
                  </a:lnTo>
                  <a:lnTo>
                    <a:pt x="56201" y="27549"/>
                  </a:lnTo>
                  <a:lnTo>
                    <a:pt x="55964" y="27707"/>
                  </a:lnTo>
                  <a:lnTo>
                    <a:pt x="55708" y="27864"/>
                  </a:lnTo>
                  <a:lnTo>
                    <a:pt x="55451" y="27983"/>
                  </a:lnTo>
                  <a:lnTo>
                    <a:pt x="55195" y="28121"/>
                  </a:lnTo>
                  <a:lnTo>
                    <a:pt x="54918" y="28239"/>
                  </a:lnTo>
                  <a:lnTo>
                    <a:pt x="54622" y="28338"/>
                  </a:lnTo>
                  <a:lnTo>
                    <a:pt x="54050" y="28516"/>
                  </a:lnTo>
                  <a:lnTo>
                    <a:pt x="53438" y="28654"/>
                  </a:lnTo>
                  <a:lnTo>
                    <a:pt x="52807" y="28772"/>
                  </a:lnTo>
                  <a:lnTo>
                    <a:pt x="52156" y="28851"/>
                  </a:lnTo>
                  <a:lnTo>
                    <a:pt x="51504" y="28891"/>
                  </a:lnTo>
                  <a:lnTo>
                    <a:pt x="50853" y="28891"/>
                  </a:lnTo>
                  <a:lnTo>
                    <a:pt x="50202" y="28871"/>
                  </a:lnTo>
                  <a:lnTo>
                    <a:pt x="49551" y="28831"/>
                  </a:lnTo>
                  <a:lnTo>
                    <a:pt x="48900" y="28752"/>
                  </a:lnTo>
                  <a:lnTo>
                    <a:pt x="48268" y="28654"/>
                  </a:lnTo>
                  <a:lnTo>
                    <a:pt x="47656" y="28516"/>
                  </a:lnTo>
                  <a:lnTo>
                    <a:pt x="47064" y="28358"/>
                  </a:lnTo>
                  <a:lnTo>
                    <a:pt x="46512" y="28200"/>
                  </a:lnTo>
                  <a:lnTo>
                    <a:pt x="45644" y="27884"/>
                  </a:lnTo>
                  <a:lnTo>
                    <a:pt x="44953" y="27628"/>
                  </a:lnTo>
                  <a:lnTo>
                    <a:pt x="44598" y="27509"/>
                  </a:lnTo>
                  <a:lnTo>
                    <a:pt x="44242" y="27391"/>
                  </a:lnTo>
                  <a:lnTo>
                    <a:pt x="43887" y="27312"/>
                  </a:lnTo>
                  <a:lnTo>
                    <a:pt x="43532" y="27233"/>
                  </a:lnTo>
                  <a:lnTo>
                    <a:pt x="43157" y="27174"/>
                  </a:lnTo>
                  <a:lnTo>
                    <a:pt x="42782" y="27154"/>
                  </a:lnTo>
                  <a:lnTo>
                    <a:pt x="42526" y="27154"/>
                  </a:lnTo>
                  <a:lnTo>
                    <a:pt x="42269" y="27174"/>
                  </a:lnTo>
                  <a:lnTo>
                    <a:pt x="42013" y="27193"/>
                  </a:lnTo>
                  <a:lnTo>
                    <a:pt x="41756" y="27253"/>
                  </a:lnTo>
                  <a:lnTo>
                    <a:pt x="41243" y="27351"/>
                  </a:lnTo>
                  <a:lnTo>
                    <a:pt x="40750" y="27509"/>
                  </a:lnTo>
                  <a:lnTo>
                    <a:pt x="40276" y="27687"/>
                  </a:lnTo>
                  <a:lnTo>
                    <a:pt x="39802" y="27884"/>
                  </a:lnTo>
                  <a:lnTo>
                    <a:pt x="38914" y="28299"/>
                  </a:lnTo>
                  <a:lnTo>
                    <a:pt x="38618" y="28437"/>
                  </a:lnTo>
                  <a:lnTo>
                    <a:pt x="37513" y="28970"/>
                  </a:lnTo>
                  <a:lnTo>
                    <a:pt x="36428" y="29502"/>
                  </a:lnTo>
                  <a:lnTo>
                    <a:pt x="35875" y="29798"/>
                  </a:lnTo>
                  <a:lnTo>
                    <a:pt x="35343" y="30094"/>
                  </a:lnTo>
                  <a:lnTo>
                    <a:pt x="34830" y="30390"/>
                  </a:lnTo>
                  <a:lnTo>
                    <a:pt x="34317" y="30726"/>
                  </a:lnTo>
                  <a:lnTo>
                    <a:pt x="34040" y="30903"/>
                  </a:lnTo>
                  <a:lnTo>
                    <a:pt x="33784" y="31101"/>
                  </a:lnTo>
                  <a:lnTo>
                    <a:pt x="33290" y="31515"/>
                  </a:lnTo>
                  <a:lnTo>
                    <a:pt x="32817" y="31949"/>
                  </a:lnTo>
                  <a:lnTo>
                    <a:pt x="32343" y="32383"/>
                  </a:lnTo>
                  <a:lnTo>
                    <a:pt x="31909" y="32818"/>
                  </a:lnTo>
                  <a:lnTo>
                    <a:pt x="31455" y="33232"/>
                  </a:lnTo>
                  <a:lnTo>
                    <a:pt x="30982" y="33627"/>
                  </a:lnTo>
                  <a:lnTo>
                    <a:pt x="30725" y="33804"/>
                  </a:lnTo>
                  <a:lnTo>
                    <a:pt x="30488" y="33982"/>
                  </a:lnTo>
                  <a:lnTo>
                    <a:pt x="30054" y="34258"/>
                  </a:lnTo>
                  <a:lnTo>
                    <a:pt x="29620" y="34495"/>
                  </a:lnTo>
                  <a:lnTo>
                    <a:pt x="28732" y="34949"/>
                  </a:lnTo>
                  <a:lnTo>
                    <a:pt x="28239" y="35205"/>
                  </a:lnTo>
                  <a:lnTo>
                    <a:pt x="27745" y="35462"/>
                  </a:lnTo>
                  <a:lnTo>
                    <a:pt x="27252" y="35738"/>
                  </a:lnTo>
                  <a:lnTo>
                    <a:pt x="26778" y="36054"/>
                  </a:lnTo>
                  <a:lnTo>
                    <a:pt x="26581" y="36212"/>
                  </a:lnTo>
                  <a:lnTo>
                    <a:pt x="26384" y="36370"/>
                  </a:lnTo>
                  <a:lnTo>
                    <a:pt x="26186" y="36547"/>
                  </a:lnTo>
                  <a:lnTo>
                    <a:pt x="25989" y="36745"/>
                  </a:lnTo>
                  <a:lnTo>
                    <a:pt x="25811" y="36962"/>
                  </a:lnTo>
                  <a:lnTo>
                    <a:pt x="25634" y="37179"/>
                  </a:lnTo>
                  <a:lnTo>
                    <a:pt x="25476" y="37396"/>
                  </a:lnTo>
                  <a:lnTo>
                    <a:pt x="25338" y="37633"/>
                  </a:lnTo>
                  <a:lnTo>
                    <a:pt x="25219" y="37889"/>
                  </a:lnTo>
                  <a:lnTo>
                    <a:pt x="25101" y="38146"/>
                  </a:lnTo>
                  <a:lnTo>
                    <a:pt x="25022" y="38402"/>
                  </a:lnTo>
                  <a:lnTo>
                    <a:pt x="24963" y="38678"/>
                  </a:lnTo>
                  <a:lnTo>
                    <a:pt x="24923" y="38955"/>
                  </a:lnTo>
                  <a:lnTo>
                    <a:pt x="24923" y="39231"/>
                  </a:lnTo>
                  <a:lnTo>
                    <a:pt x="24963" y="39507"/>
                  </a:lnTo>
                  <a:lnTo>
                    <a:pt x="25022" y="39803"/>
                  </a:lnTo>
                  <a:lnTo>
                    <a:pt x="25062" y="39981"/>
                  </a:lnTo>
                  <a:lnTo>
                    <a:pt x="25140" y="40158"/>
                  </a:lnTo>
                  <a:lnTo>
                    <a:pt x="25298" y="40494"/>
                  </a:lnTo>
                  <a:lnTo>
                    <a:pt x="25476" y="40810"/>
                  </a:lnTo>
                  <a:lnTo>
                    <a:pt x="25673" y="41125"/>
                  </a:lnTo>
                  <a:lnTo>
                    <a:pt x="25752" y="41244"/>
                  </a:lnTo>
                  <a:lnTo>
                    <a:pt x="26009" y="41678"/>
                  </a:lnTo>
                  <a:lnTo>
                    <a:pt x="26265" y="42171"/>
                  </a:lnTo>
                  <a:lnTo>
                    <a:pt x="26384" y="42447"/>
                  </a:lnTo>
                  <a:lnTo>
                    <a:pt x="26502" y="42724"/>
                  </a:lnTo>
                  <a:lnTo>
                    <a:pt x="26601" y="43000"/>
                  </a:lnTo>
                  <a:lnTo>
                    <a:pt x="26699" y="43296"/>
                  </a:lnTo>
                  <a:lnTo>
                    <a:pt x="26759" y="43592"/>
                  </a:lnTo>
                  <a:lnTo>
                    <a:pt x="26798" y="43908"/>
                  </a:lnTo>
                  <a:lnTo>
                    <a:pt x="26818" y="44204"/>
                  </a:lnTo>
                  <a:lnTo>
                    <a:pt x="26818" y="44500"/>
                  </a:lnTo>
                  <a:lnTo>
                    <a:pt x="26778" y="44796"/>
                  </a:lnTo>
                  <a:lnTo>
                    <a:pt x="26699" y="45092"/>
                  </a:lnTo>
                  <a:lnTo>
                    <a:pt x="26601" y="45368"/>
                  </a:lnTo>
                  <a:lnTo>
                    <a:pt x="26443" y="45644"/>
                  </a:lnTo>
                  <a:lnTo>
                    <a:pt x="26324" y="45842"/>
                  </a:lnTo>
                  <a:lnTo>
                    <a:pt x="26167" y="46019"/>
                  </a:lnTo>
                  <a:lnTo>
                    <a:pt x="26009" y="46177"/>
                  </a:lnTo>
                  <a:lnTo>
                    <a:pt x="25831" y="46315"/>
                  </a:lnTo>
                  <a:lnTo>
                    <a:pt x="25476" y="46611"/>
                  </a:lnTo>
                  <a:lnTo>
                    <a:pt x="25062" y="46888"/>
                  </a:lnTo>
                  <a:lnTo>
                    <a:pt x="24706" y="47144"/>
                  </a:lnTo>
                  <a:lnTo>
                    <a:pt x="24331" y="47420"/>
                  </a:lnTo>
                  <a:lnTo>
                    <a:pt x="24114" y="47618"/>
                  </a:lnTo>
                  <a:lnTo>
                    <a:pt x="23897" y="47815"/>
                  </a:lnTo>
                  <a:lnTo>
                    <a:pt x="23700" y="48052"/>
                  </a:lnTo>
                  <a:lnTo>
                    <a:pt x="23503" y="48269"/>
                  </a:lnTo>
                  <a:lnTo>
                    <a:pt x="23325" y="48525"/>
                  </a:lnTo>
                  <a:lnTo>
                    <a:pt x="23167" y="48782"/>
                  </a:lnTo>
                  <a:lnTo>
                    <a:pt x="23029" y="49038"/>
                  </a:lnTo>
                  <a:lnTo>
                    <a:pt x="22891" y="49295"/>
                  </a:lnTo>
                  <a:lnTo>
                    <a:pt x="22772" y="49571"/>
                  </a:lnTo>
                  <a:lnTo>
                    <a:pt x="22674" y="49867"/>
                  </a:lnTo>
                  <a:lnTo>
                    <a:pt x="22575" y="50144"/>
                  </a:lnTo>
                  <a:lnTo>
                    <a:pt x="22496" y="50440"/>
                  </a:lnTo>
                  <a:lnTo>
                    <a:pt x="22457" y="50736"/>
                  </a:lnTo>
                  <a:lnTo>
                    <a:pt x="22417" y="51032"/>
                  </a:lnTo>
                  <a:lnTo>
                    <a:pt x="22398" y="51328"/>
                  </a:lnTo>
                  <a:lnTo>
                    <a:pt x="22378" y="51624"/>
                  </a:lnTo>
                  <a:lnTo>
                    <a:pt x="22417" y="52038"/>
                  </a:lnTo>
                  <a:lnTo>
                    <a:pt x="22476" y="52433"/>
                  </a:lnTo>
                  <a:lnTo>
                    <a:pt x="22575" y="52788"/>
                  </a:lnTo>
                  <a:lnTo>
                    <a:pt x="22713" y="53104"/>
                  </a:lnTo>
                  <a:lnTo>
                    <a:pt x="22832" y="53321"/>
                  </a:lnTo>
                  <a:lnTo>
                    <a:pt x="22950" y="53498"/>
                  </a:lnTo>
                  <a:lnTo>
                    <a:pt x="23088" y="53696"/>
                  </a:lnTo>
                  <a:lnTo>
                    <a:pt x="23246" y="53853"/>
                  </a:lnTo>
                  <a:lnTo>
                    <a:pt x="23404" y="54011"/>
                  </a:lnTo>
                  <a:lnTo>
                    <a:pt x="23562" y="54169"/>
                  </a:lnTo>
                  <a:lnTo>
                    <a:pt x="23917" y="54426"/>
                  </a:lnTo>
                  <a:lnTo>
                    <a:pt x="24292" y="54663"/>
                  </a:lnTo>
                  <a:lnTo>
                    <a:pt x="24706" y="54880"/>
                  </a:lnTo>
                  <a:lnTo>
                    <a:pt x="25101" y="55097"/>
                  </a:lnTo>
                  <a:lnTo>
                    <a:pt x="25515" y="55274"/>
                  </a:lnTo>
                  <a:lnTo>
                    <a:pt x="25950" y="55491"/>
                  </a:lnTo>
                  <a:lnTo>
                    <a:pt x="26364" y="55689"/>
                  </a:lnTo>
                  <a:lnTo>
                    <a:pt x="26778" y="55925"/>
                  </a:lnTo>
                  <a:lnTo>
                    <a:pt x="27173" y="56182"/>
                  </a:lnTo>
                  <a:lnTo>
                    <a:pt x="27351" y="56320"/>
                  </a:lnTo>
                  <a:lnTo>
                    <a:pt x="27528" y="56478"/>
                  </a:lnTo>
                  <a:lnTo>
                    <a:pt x="27706" y="56636"/>
                  </a:lnTo>
                  <a:lnTo>
                    <a:pt x="27864" y="56794"/>
                  </a:lnTo>
                  <a:lnTo>
                    <a:pt x="28002" y="56971"/>
                  </a:lnTo>
                  <a:lnTo>
                    <a:pt x="28140" y="57169"/>
                  </a:lnTo>
                  <a:lnTo>
                    <a:pt x="28278" y="57386"/>
                  </a:lnTo>
                  <a:lnTo>
                    <a:pt x="28377" y="57603"/>
                  </a:lnTo>
                  <a:lnTo>
                    <a:pt x="28515" y="57919"/>
                  </a:lnTo>
                  <a:lnTo>
                    <a:pt x="28614" y="58215"/>
                  </a:lnTo>
                  <a:lnTo>
                    <a:pt x="28712" y="58530"/>
                  </a:lnTo>
                  <a:lnTo>
                    <a:pt x="28811" y="58846"/>
                  </a:lnTo>
                  <a:lnTo>
                    <a:pt x="28870" y="59162"/>
                  </a:lnTo>
                  <a:lnTo>
                    <a:pt x="28929" y="59477"/>
                  </a:lnTo>
                  <a:lnTo>
                    <a:pt x="28988" y="59813"/>
                  </a:lnTo>
                  <a:lnTo>
                    <a:pt x="29028" y="60129"/>
                  </a:lnTo>
                  <a:lnTo>
                    <a:pt x="29048" y="60800"/>
                  </a:lnTo>
                  <a:lnTo>
                    <a:pt x="29048" y="61451"/>
                  </a:lnTo>
                  <a:lnTo>
                    <a:pt x="28988" y="62122"/>
                  </a:lnTo>
                  <a:lnTo>
                    <a:pt x="28910" y="62773"/>
                  </a:lnTo>
                  <a:lnTo>
                    <a:pt x="28791" y="63424"/>
                  </a:lnTo>
                  <a:lnTo>
                    <a:pt x="28614" y="64075"/>
                  </a:lnTo>
                  <a:lnTo>
                    <a:pt x="28436" y="64687"/>
                  </a:lnTo>
                  <a:lnTo>
                    <a:pt x="28219" y="65299"/>
                  </a:lnTo>
                  <a:lnTo>
                    <a:pt x="27962" y="65871"/>
                  </a:lnTo>
                  <a:lnTo>
                    <a:pt x="27686" y="66424"/>
                  </a:lnTo>
                  <a:lnTo>
                    <a:pt x="27390" y="66956"/>
                  </a:lnTo>
                  <a:lnTo>
                    <a:pt x="27074" y="67430"/>
                  </a:lnTo>
                  <a:lnTo>
                    <a:pt x="26857" y="67746"/>
                  </a:lnTo>
                  <a:lnTo>
                    <a:pt x="26620" y="68062"/>
                  </a:lnTo>
                  <a:lnTo>
                    <a:pt x="26364" y="68358"/>
                  </a:lnTo>
                  <a:lnTo>
                    <a:pt x="26107" y="68634"/>
                  </a:lnTo>
                  <a:lnTo>
                    <a:pt x="25851" y="68910"/>
                  </a:lnTo>
                  <a:lnTo>
                    <a:pt x="25575" y="69186"/>
                  </a:lnTo>
                  <a:lnTo>
                    <a:pt x="25279" y="69443"/>
                  </a:lnTo>
                  <a:lnTo>
                    <a:pt x="24983" y="69680"/>
                  </a:lnTo>
                  <a:lnTo>
                    <a:pt x="24687" y="69917"/>
                  </a:lnTo>
                  <a:lnTo>
                    <a:pt x="24371" y="70134"/>
                  </a:lnTo>
                  <a:lnTo>
                    <a:pt x="24055" y="70351"/>
                  </a:lnTo>
                  <a:lnTo>
                    <a:pt x="23720" y="70548"/>
                  </a:lnTo>
                  <a:lnTo>
                    <a:pt x="23384" y="70745"/>
                  </a:lnTo>
                  <a:lnTo>
                    <a:pt x="23049" y="70923"/>
                  </a:lnTo>
                  <a:lnTo>
                    <a:pt x="22713" y="71101"/>
                  </a:lnTo>
                  <a:lnTo>
                    <a:pt x="22358" y="71239"/>
                  </a:lnTo>
                  <a:lnTo>
                    <a:pt x="22003" y="71397"/>
                  </a:lnTo>
                  <a:lnTo>
                    <a:pt x="21648" y="71515"/>
                  </a:lnTo>
                  <a:lnTo>
                    <a:pt x="21273" y="71653"/>
                  </a:lnTo>
                  <a:lnTo>
                    <a:pt x="20898" y="71752"/>
                  </a:lnTo>
                  <a:lnTo>
                    <a:pt x="20543" y="71850"/>
                  </a:lnTo>
                  <a:lnTo>
                    <a:pt x="20168" y="71929"/>
                  </a:lnTo>
                  <a:lnTo>
                    <a:pt x="19773" y="71989"/>
                  </a:lnTo>
                  <a:lnTo>
                    <a:pt x="19398" y="72048"/>
                  </a:lnTo>
                  <a:lnTo>
                    <a:pt x="19023" y="72087"/>
                  </a:lnTo>
                  <a:lnTo>
                    <a:pt x="18628" y="72127"/>
                  </a:lnTo>
                  <a:lnTo>
                    <a:pt x="18253" y="72146"/>
                  </a:lnTo>
                  <a:lnTo>
                    <a:pt x="17859" y="72146"/>
                  </a:lnTo>
                  <a:lnTo>
                    <a:pt x="17484" y="72127"/>
                  </a:lnTo>
                  <a:lnTo>
                    <a:pt x="17089" y="72107"/>
                  </a:lnTo>
                  <a:lnTo>
                    <a:pt x="16714" y="72067"/>
                  </a:lnTo>
                  <a:lnTo>
                    <a:pt x="16339" y="72008"/>
                  </a:lnTo>
                  <a:lnTo>
                    <a:pt x="15826" y="71910"/>
                  </a:lnTo>
                  <a:lnTo>
                    <a:pt x="15313" y="71791"/>
                  </a:lnTo>
                  <a:lnTo>
                    <a:pt x="14780" y="71633"/>
                  </a:lnTo>
                  <a:lnTo>
                    <a:pt x="14248" y="71456"/>
                  </a:lnTo>
                  <a:lnTo>
                    <a:pt x="13695" y="71258"/>
                  </a:lnTo>
                  <a:lnTo>
                    <a:pt x="13103" y="71022"/>
                  </a:lnTo>
                  <a:lnTo>
                    <a:pt x="12491" y="70765"/>
                  </a:lnTo>
                  <a:lnTo>
                    <a:pt x="11860" y="70449"/>
                  </a:lnTo>
                  <a:lnTo>
                    <a:pt x="11288" y="70153"/>
                  </a:lnTo>
                  <a:lnTo>
                    <a:pt x="10853" y="69936"/>
                  </a:lnTo>
                  <a:lnTo>
                    <a:pt x="10952" y="69660"/>
                  </a:lnTo>
                  <a:lnTo>
                    <a:pt x="11011" y="69443"/>
                  </a:lnTo>
                  <a:lnTo>
                    <a:pt x="11031" y="69206"/>
                  </a:lnTo>
                  <a:lnTo>
                    <a:pt x="11051" y="68969"/>
                  </a:lnTo>
                  <a:lnTo>
                    <a:pt x="11031" y="68732"/>
                  </a:lnTo>
                  <a:lnTo>
                    <a:pt x="10972" y="68496"/>
                  </a:lnTo>
                  <a:lnTo>
                    <a:pt x="10913" y="68279"/>
                  </a:lnTo>
                  <a:lnTo>
                    <a:pt x="10814" y="68042"/>
                  </a:lnTo>
                  <a:lnTo>
                    <a:pt x="10715" y="67825"/>
                  </a:lnTo>
                  <a:lnTo>
                    <a:pt x="10577" y="67608"/>
                  </a:lnTo>
                  <a:lnTo>
                    <a:pt x="10419" y="67410"/>
                  </a:lnTo>
                  <a:lnTo>
                    <a:pt x="10242" y="67233"/>
                  </a:lnTo>
                  <a:lnTo>
                    <a:pt x="10064" y="67075"/>
                  </a:lnTo>
                  <a:lnTo>
                    <a:pt x="9867" y="66937"/>
                  </a:lnTo>
                  <a:lnTo>
                    <a:pt x="9669" y="66838"/>
                  </a:lnTo>
                  <a:lnTo>
                    <a:pt x="9452" y="66739"/>
                  </a:lnTo>
                  <a:lnTo>
                    <a:pt x="9235" y="66680"/>
                  </a:lnTo>
                  <a:lnTo>
                    <a:pt x="9038" y="66641"/>
                  </a:lnTo>
                  <a:lnTo>
                    <a:pt x="8663" y="66641"/>
                  </a:lnTo>
                  <a:lnTo>
                    <a:pt x="8466" y="66680"/>
                  </a:lnTo>
                  <a:lnTo>
                    <a:pt x="8288" y="66720"/>
                  </a:lnTo>
                  <a:lnTo>
                    <a:pt x="8110" y="66799"/>
                  </a:lnTo>
                  <a:lnTo>
                    <a:pt x="7933" y="66878"/>
                  </a:lnTo>
                  <a:lnTo>
                    <a:pt x="7775" y="66976"/>
                  </a:lnTo>
                  <a:lnTo>
                    <a:pt x="7676" y="67075"/>
                  </a:lnTo>
                  <a:lnTo>
                    <a:pt x="7597" y="67154"/>
                  </a:lnTo>
                  <a:lnTo>
                    <a:pt x="7518" y="67252"/>
                  </a:lnTo>
                  <a:lnTo>
                    <a:pt x="7459" y="67351"/>
                  </a:lnTo>
                  <a:lnTo>
                    <a:pt x="7420" y="67470"/>
                  </a:lnTo>
                  <a:lnTo>
                    <a:pt x="7380" y="67568"/>
                  </a:lnTo>
                  <a:lnTo>
                    <a:pt x="7341" y="67687"/>
                  </a:lnTo>
                  <a:lnTo>
                    <a:pt x="7341" y="67805"/>
                  </a:lnTo>
                  <a:lnTo>
                    <a:pt x="7341" y="67943"/>
                  </a:lnTo>
                  <a:lnTo>
                    <a:pt x="7361" y="68062"/>
                  </a:lnTo>
                  <a:lnTo>
                    <a:pt x="7400" y="68200"/>
                  </a:lnTo>
                  <a:lnTo>
                    <a:pt x="7459" y="68318"/>
                  </a:lnTo>
                  <a:lnTo>
                    <a:pt x="7518" y="68456"/>
                  </a:lnTo>
                  <a:lnTo>
                    <a:pt x="7597" y="68575"/>
                  </a:lnTo>
                  <a:lnTo>
                    <a:pt x="7696" y="68713"/>
                  </a:lnTo>
                  <a:lnTo>
                    <a:pt x="7795" y="68831"/>
                  </a:lnTo>
                  <a:lnTo>
                    <a:pt x="7992" y="69029"/>
                  </a:lnTo>
                  <a:lnTo>
                    <a:pt x="8170" y="69167"/>
                  </a:lnTo>
                  <a:lnTo>
                    <a:pt x="8367" y="69285"/>
                  </a:lnTo>
                  <a:lnTo>
                    <a:pt x="8564" y="69384"/>
                  </a:lnTo>
                  <a:lnTo>
                    <a:pt x="8762" y="69463"/>
                  </a:lnTo>
                  <a:lnTo>
                    <a:pt x="8959" y="69542"/>
                  </a:lnTo>
                  <a:lnTo>
                    <a:pt x="9354" y="69660"/>
                  </a:lnTo>
                  <a:lnTo>
                    <a:pt x="9827" y="69778"/>
                  </a:lnTo>
                  <a:lnTo>
                    <a:pt x="10163" y="69897"/>
                  </a:lnTo>
                  <a:lnTo>
                    <a:pt x="10498" y="70055"/>
                  </a:lnTo>
                  <a:lnTo>
                    <a:pt x="10321" y="70291"/>
                  </a:lnTo>
                  <a:lnTo>
                    <a:pt x="10123" y="70528"/>
                  </a:lnTo>
                  <a:lnTo>
                    <a:pt x="9906" y="70726"/>
                  </a:lnTo>
                  <a:lnTo>
                    <a:pt x="9650" y="70903"/>
                  </a:lnTo>
                  <a:lnTo>
                    <a:pt x="9413" y="71061"/>
                  </a:lnTo>
                  <a:lnTo>
                    <a:pt x="9156" y="71179"/>
                  </a:lnTo>
                  <a:lnTo>
                    <a:pt x="8900" y="71298"/>
                  </a:lnTo>
                  <a:lnTo>
                    <a:pt x="8643" y="71377"/>
                  </a:lnTo>
                  <a:lnTo>
                    <a:pt x="8288" y="71456"/>
                  </a:lnTo>
                  <a:lnTo>
                    <a:pt x="7953" y="71515"/>
                  </a:lnTo>
                  <a:lnTo>
                    <a:pt x="7597" y="71554"/>
                  </a:lnTo>
                  <a:lnTo>
                    <a:pt x="7222" y="71574"/>
                  </a:lnTo>
                  <a:lnTo>
                    <a:pt x="6512" y="71574"/>
                  </a:lnTo>
                  <a:lnTo>
                    <a:pt x="5802" y="71535"/>
                  </a:lnTo>
                  <a:lnTo>
                    <a:pt x="5723" y="71535"/>
                  </a:lnTo>
                  <a:lnTo>
                    <a:pt x="4933" y="71515"/>
                  </a:lnTo>
                  <a:lnTo>
                    <a:pt x="4558" y="71515"/>
                  </a:lnTo>
                  <a:lnTo>
                    <a:pt x="4164" y="71535"/>
                  </a:lnTo>
                  <a:lnTo>
                    <a:pt x="3809" y="71554"/>
                  </a:lnTo>
                  <a:lnTo>
                    <a:pt x="3453" y="71614"/>
                  </a:lnTo>
                  <a:lnTo>
                    <a:pt x="3098" y="71693"/>
                  </a:lnTo>
                  <a:lnTo>
                    <a:pt x="2743" y="71791"/>
                  </a:lnTo>
                  <a:lnTo>
                    <a:pt x="2348" y="71929"/>
                  </a:lnTo>
                  <a:lnTo>
                    <a:pt x="1993" y="72107"/>
                  </a:lnTo>
                  <a:lnTo>
                    <a:pt x="1638" y="72304"/>
                  </a:lnTo>
                  <a:lnTo>
                    <a:pt x="1302" y="72521"/>
                  </a:lnTo>
                  <a:lnTo>
                    <a:pt x="967" y="72758"/>
                  </a:lnTo>
                  <a:lnTo>
                    <a:pt x="651" y="72995"/>
                  </a:lnTo>
                  <a:lnTo>
                    <a:pt x="39" y="73488"/>
                  </a:lnTo>
                  <a:lnTo>
                    <a:pt x="20" y="73528"/>
                  </a:lnTo>
                  <a:lnTo>
                    <a:pt x="0" y="73587"/>
                  </a:lnTo>
                  <a:lnTo>
                    <a:pt x="0" y="73626"/>
                  </a:lnTo>
                  <a:lnTo>
                    <a:pt x="20" y="73666"/>
                  </a:lnTo>
                  <a:lnTo>
                    <a:pt x="79" y="73705"/>
                  </a:lnTo>
                  <a:lnTo>
                    <a:pt x="138" y="73725"/>
                  </a:lnTo>
                  <a:lnTo>
                    <a:pt x="178" y="73705"/>
                  </a:lnTo>
                  <a:lnTo>
                    <a:pt x="217" y="73686"/>
                  </a:lnTo>
                  <a:lnTo>
                    <a:pt x="809" y="73212"/>
                  </a:lnTo>
                  <a:lnTo>
                    <a:pt x="1105" y="72975"/>
                  </a:lnTo>
                  <a:lnTo>
                    <a:pt x="1421" y="72758"/>
                  </a:lnTo>
                  <a:lnTo>
                    <a:pt x="1756" y="72541"/>
                  </a:lnTo>
                  <a:lnTo>
                    <a:pt x="2112" y="72344"/>
                  </a:lnTo>
                  <a:lnTo>
                    <a:pt x="2447" y="72166"/>
                  </a:lnTo>
                  <a:lnTo>
                    <a:pt x="2822" y="72028"/>
                  </a:lnTo>
                  <a:lnTo>
                    <a:pt x="3157" y="71929"/>
                  </a:lnTo>
                  <a:lnTo>
                    <a:pt x="3493" y="71870"/>
                  </a:lnTo>
                  <a:lnTo>
                    <a:pt x="3848" y="71811"/>
                  </a:lnTo>
                  <a:lnTo>
                    <a:pt x="4203" y="71791"/>
                  </a:lnTo>
                  <a:lnTo>
                    <a:pt x="4558" y="71771"/>
                  </a:lnTo>
                  <a:lnTo>
                    <a:pt x="4933" y="71771"/>
                  </a:lnTo>
                  <a:lnTo>
                    <a:pt x="5723" y="71811"/>
                  </a:lnTo>
                  <a:lnTo>
                    <a:pt x="5782" y="71811"/>
                  </a:lnTo>
                  <a:lnTo>
                    <a:pt x="6512" y="71831"/>
                  </a:lnTo>
                  <a:lnTo>
                    <a:pt x="7262" y="71831"/>
                  </a:lnTo>
                  <a:lnTo>
                    <a:pt x="7617" y="71811"/>
                  </a:lnTo>
                  <a:lnTo>
                    <a:pt x="7992" y="71771"/>
                  </a:lnTo>
                  <a:lnTo>
                    <a:pt x="8347" y="71712"/>
                  </a:lnTo>
                  <a:lnTo>
                    <a:pt x="8702" y="71614"/>
                  </a:lnTo>
                  <a:lnTo>
                    <a:pt x="9038" y="71515"/>
                  </a:lnTo>
                  <a:lnTo>
                    <a:pt x="9354" y="71377"/>
                  </a:lnTo>
                  <a:lnTo>
                    <a:pt x="9630" y="71219"/>
                  </a:lnTo>
                  <a:lnTo>
                    <a:pt x="9906" y="71041"/>
                  </a:lnTo>
                  <a:lnTo>
                    <a:pt x="10143" y="70864"/>
                  </a:lnTo>
                  <a:lnTo>
                    <a:pt x="10380" y="70647"/>
                  </a:lnTo>
                  <a:lnTo>
                    <a:pt x="10557" y="70410"/>
                  </a:lnTo>
                  <a:lnTo>
                    <a:pt x="10735" y="70173"/>
                  </a:lnTo>
                  <a:lnTo>
                    <a:pt x="11169" y="70390"/>
                  </a:lnTo>
                  <a:lnTo>
                    <a:pt x="11741" y="70686"/>
                  </a:lnTo>
                  <a:lnTo>
                    <a:pt x="12393" y="71002"/>
                  </a:lnTo>
                  <a:lnTo>
                    <a:pt x="13004" y="71258"/>
                  </a:lnTo>
                  <a:lnTo>
                    <a:pt x="13596" y="71515"/>
                  </a:lnTo>
                  <a:lnTo>
                    <a:pt x="14169" y="71712"/>
                  </a:lnTo>
                  <a:lnTo>
                    <a:pt x="14721" y="71890"/>
                  </a:lnTo>
                  <a:lnTo>
                    <a:pt x="15254" y="72048"/>
                  </a:lnTo>
                  <a:lnTo>
                    <a:pt x="15767" y="72166"/>
                  </a:lnTo>
                  <a:lnTo>
                    <a:pt x="16280" y="72265"/>
                  </a:lnTo>
                  <a:lnTo>
                    <a:pt x="16675" y="72324"/>
                  </a:lnTo>
                  <a:lnTo>
                    <a:pt x="17069" y="72363"/>
                  </a:lnTo>
                  <a:lnTo>
                    <a:pt x="17464" y="72383"/>
                  </a:lnTo>
                  <a:lnTo>
                    <a:pt x="17859" y="72403"/>
                  </a:lnTo>
                  <a:lnTo>
                    <a:pt x="18253" y="72403"/>
                  </a:lnTo>
                  <a:lnTo>
                    <a:pt x="18648" y="72383"/>
                  </a:lnTo>
                  <a:lnTo>
                    <a:pt x="19043" y="72363"/>
                  </a:lnTo>
                  <a:lnTo>
                    <a:pt x="19437" y="72304"/>
                  </a:lnTo>
                  <a:lnTo>
                    <a:pt x="19812" y="72265"/>
                  </a:lnTo>
                  <a:lnTo>
                    <a:pt x="20207" y="72186"/>
                  </a:lnTo>
                  <a:lnTo>
                    <a:pt x="20602" y="72107"/>
                  </a:lnTo>
                  <a:lnTo>
                    <a:pt x="20977" y="72008"/>
                  </a:lnTo>
                  <a:lnTo>
                    <a:pt x="21352" y="71890"/>
                  </a:lnTo>
                  <a:lnTo>
                    <a:pt x="21727" y="71771"/>
                  </a:lnTo>
                  <a:lnTo>
                    <a:pt x="22102" y="71633"/>
                  </a:lnTo>
                  <a:lnTo>
                    <a:pt x="22457" y="71495"/>
                  </a:lnTo>
                  <a:lnTo>
                    <a:pt x="22812" y="71337"/>
                  </a:lnTo>
                  <a:lnTo>
                    <a:pt x="23167" y="71160"/>
                  </a:lnTo>
                  <a:lnTo>
                    <a:pt x="23522" y="70982"/>
                  </a:lnTo>
                  <a:lnTo>
                    <a:pt x="23858" y="70785"/>
                  </a:lnTo>
                  <a:lnTo>
                    <a:pt x="24193" y="70568"/>
                  </a:lnTo>
                  <a:lnTo>
                    <a:pt x="24529" y="70351"/>
                  </a:lnTo>
                  <a:lnTo>
                    <a:pt x="24844" y="70134"/>
                  </a:lnTo>
                  <a:lnTo>
                    <a:pt x="25160" y="69877"/>
                  </a:lnTo>
                  <a:lnTo>
                    <a:pt x="25456" y="69640"/>
                  </a:lnTo>
                  <a:lnTo>
                    <a:pt x="25752" y="69364"/>
                  </a:lnTo>
                  <a:lnTo>
                    <a:pt x="26028" y="69107"/>
                  </a:lnTo>
                  <a:lnTo>
                    <a:pt x="26305" y="68811"/>
                  </a:lnTo>
                  <a:lnTo>
                    <a:pt x="26561" y="68515"/>
                  </a:lnTo>
                  <a:lnTo>
                    <a:pt x="26818" y="68219"/>
                  </a:lnTo>
                  <a:lnTo>
                    <a:pt x="27074" y="67904"/>
                  </a:lnTo>
                  <a:lnTo>
                    <a:pt x="27291" y="67588"/>
                  </a:lnTo>
                  <a:lnTo>
                    <a:pt x="27627" y="67095"/>
                  </a:lnTo>
                  <a:lnTo>
                    <a:pt x="27923" y="66562"/>
                  </a:lnTo>
                  <a:lnTo>
                    <a:pt x="28199" y="65990"/>
                  </a:lnTo>
                  <a:lnTo>
                    <a:pt x="28456" y="65398"/>
                  </a:lnTo>
                  <a:lnTo>
                    <a:pt x="28673" y="64786"/>
                  </a:lnTo>
                  <a:lnTo>
                    <a:pt x="28870" y="64135"/>
                  </a:lnTo>
                  <a:lnTo>
                    <a:pt x="29028" y="63483"/>
                  </a:lnTo>
                  <a:lnTo>
                    <a:pt x="29166" y="62812"/>
                  </a:lnTo>
                  <a:lnTo>
                    <a:pt x="29265" y="62142"/>
                  </a:lnTo>
                  <a:lnTo>
                    <a:pt x="29304" y="61451"/>
                  </a:lnTo>
                  <a:lnTo>
                    <a:pt x="29304" y="60780"/>
                  </a:lnTo>
                  <a:lnTo>
                    <a:pt x="29284" y="60089"/>
                  </a:lnTo>
                  <a:lnTo>
                    <a:pt x="29245" y="59754"/>
                  </a:lnTo>
                  <a:lnTo>
                    <a:pt x="29186" y="59418"/>
                  </a:lnTo>
                  <a:lnTo>
                    <a:pt x="29127" y="59103"/>
                  </a:lnTo>
                  <a:lnTo>
                    <a:pt x="29048" y="58767"/>
                  </a:lnTo>
                  <a:lnTo>
                    <a:pt x="28969" y="58451"/>
                  </a:lnTo>
                  <a:lnTo>
                    <a:pt x="28870" y="58136"/>
                  </a:lnTo>
                  <a:lnTo>
                    <a:pt x="28752" y="57820"/>
                  </a:lnTo>
                  <a:lnTo>
                    <a:pt x="28633" y="57504"/>
                  </a:lnTo>
                  <a:lnTo>
                    <a:pt x="28515" y="57267"/>
                  </a:lnTo>
                  <a:lnTo>
                    <a:pt x="28377" y="57031"/>
                  </a:lnTo>
                  <a:lnTo>
                    <a:pt x="28219" y="56833"/>
                  </a:lnTo>
                  <a:lnTo>
                    <a:pt x="28081" y="56636"/>
                  </a:lnTo>
                  <a:lnTo>
                    <a:pt x="27903" y="56458"/>
                  </a:lnTo>
                  <a:lnTo>
                    <a:pt x="27726" y="56281"/>
                  </a:lnTo>
                  <a:lnTo>
                    <a:pt x="27548" y="56123"/>
                  </a:lnTo>
                  <a:lnTo>
                    <a:pt x="27351" y="55985"/>
                  </a:lnTo>
                  <a:lnTo>
                    <a:pt x="26936" y="55708"/>
                  </a:lnTo>
                  <a:lnTo>
                    <a:pt x="26502" y="55472"/>
                  </a:lnTo>
                  <a:lnTo>
                    <a:pt x="26068" y="55255"/>
                  </a:lnTo>
                  <a:lnTo>
                    <a:pt x="25634" y="55037"/>
                  </a:lnTo>
                  <a:lnTo>
                    <a:pt x="24825" y="54663"/>
                  </a:lnTo>
                  <a:lnTo>
                    <a:pt x="24430" y="54445"/>
                  </a:lnTo>
                  <a:lnTo>
                    <a:pt x="24075" y="54228"/>
                  </a:lnTo>
                  <a:lnTo>
                    <a:pt x="23739" y="53972"/>
                  </a:lnTo>
                  <a:lnTo>
                    <a:pt x="23582" y="53834"/>
                  </a:lnTo>
                  <a:lnTo>
                    <a:pt x="23443" y="53676"/>
                  </a:lnTo>
                  <a:lnTo>
                    <a:pt x="23305" y="53518"/>
                  </a:lnTo>
                  <a:lnTo>
                    <a:pt x="23167" y="53360"/>
                  </a:lnTo>
                  <a:lnTo>
                    <a:pt x="23049" y="53183"/>
                  </a:lnTo>
                  <a:lnTo>
                    <a:pt x="22950" y="52985"/>
                  </a:lnTo>
                  <a:lnTo>
                    <a:pt x="22812" y="52689"/>
                  </a:lnTo>
                  <a:lnTo>
                    <a:pt x="22733" y="52373"/>
                  </a:lnTo>
                  <a:lnTo>
                    <a:pt x="22674" y="52018"/>
                  </a:lnTo>
                  <a:lnTo>
                    <a:pt x="22654" y="51624"/>
                  </a:lnTo>
                  <a:lnTo>
                    <a:pt x="22654" y="51328"/>
                  </a:lnTo>
                  <a:lnTo>
                    <a:pt x="22674" y="51051"/>
                  </a:lnTo>
                  <a:lnTo>
                    <a:pt x="22713" y="50775"/>
                  </a:lnTo>
                  <a:lnTo>
                    <a:pt x="22753" y="50499"/>
                  </a:lnTo>
                  <a:lnTo>
                    <a:pt x="22832" y="50222"/>
                  </a:lnTo>
                  <a:lnTo>
                    <a:pt x="22911" y="49946"/>
                  </a:lnTo>
                  <a:lnTo>
                    <a:pt x="23009" y="49670"/>
                  </a:lnTo>
                  <a:lnTo>
                    <a:pt x="23128" y="49413"/>
                  </a:lnTo>
                  <a:lnTo>
                    <a:pt x="23246" y="49157"/>
                  </a:lnTo>
                  <a:lnTo>
                    <a:pt x="23384" y="48900"/>
                  </a:lnTo>
                  <a:lnTo>
                    <a:pt x="23542" y="48664"/>
                  </a:lnTo>
                  <a:lnTo>
                    <a:pt x="23720" y="48446"/>
                  </a:lnTo>
                  <a:lnTo>
                    <a:pt x="23897" y="48210"/>
                  </a:lnTo>
                  <a:lnTo>
                    <a:pt x="24095" y="48012"/>
                  </a:lnTo>
                  <a:lnTo>
                    <a:pt x="24292" y="47815"/>
                  </a:lnTo>
                  <a:lnTo>
                    <a:pt x="24509" y="47618"/>
                  </a:lnTo>
                  <a:lnTo>
                    <a:pt x="24864" y="47361"/>
                  </a:lnTo>
                  <a:lnTo>
                    <a:pt x="25219" y="47105"/>
                  </a:lnTo>
                  <a:lnTo>
                    <a:pt x="25614" y="46828"/>
                  </a:lnTo>
                  <a:lnTo>
                    <a:pt x="26009" y="46513"/>
                  </a:lnTo>
                  <a:lnTo>
                    <a:pt x="26186" y="46355"/>
                  </a:lnTo>
                  <a:lnTo>
                    <a:pt x="26364" y="46177"/>
                  </a:lnTo>
                  <a:lnTo>
                    <a:pt x="26522" y="46000"/>
                  </a:lnTo>
                  <a:lnTo>
                    <a:pt x="26660" y="45782"/>
                  </a:lnTo>
                  <a:lnTo>
                    <a:pt x="26838" y="45486"/>
                  </a:lnTo>
                  <a:lnTo>
                    <a:pt x="26956" y="45190"/>
                  </a:lnTo>
                  <a:lnTo>
                    <a:pt x="27035" y="44875"/>
                  </a:lnTo>
                  <a:lnTo>
                    <a:pt x="27074" y="44559"/>
                  </a:lnTo>
                  <a:lnTo>
                    <a:pt x="27094" y="44243"/>
                  </a:lnTo>
                  <a:lnTo>
                    <a:pt x="27074" y="43908"/>
                  </a:lnTo>
                  <a:lnTo>
                    <a:pt x="27015" y="43592"/>
                  </a:lnTo>
                  <a:lnTo>
                    <a:pt x="26956" y="43276"/>
                  </a:lnTo>
                  <a:lnTo>
                    <a:pt x="26857" y="42961"/>
                  </a:lnTo>
                  <a:lnTo>
                    <a:pt x="26759" y="42665"/>
                  </a:lnTo>
                  <a:lnTo>
                    <a:pt x="26640" y="42369"/>
                  </a:lnTo>
                  <a:lnTo>
                    <a:pt x="26522" y="42073"/>
                  </a:lnTo>
                  <a:lnTo>
                    <a:pt x="26246" y="41559"/>
                  </a:lnTo>
                  <a:lnTo>
                    <a:pt x="25989" y="41106"/>
                  </a:lnTo>
                  <a:lnTo>
                    <a:pt x="25890" y="40987"/>
                  </a:lnTo>
                  <a:lnTo>
                    <a:pt x="25713" y="40671"/>
                  </a:lnTo>
                  <a:lnTo>
                    <a:pt x="25535" y="40375"/>
                  </a:lnTo>
                  <a:lnTo>
                    <a:pt x="25377" y="40060"/>
                  </a:lnTo>
                  <a:lnTo>
                    <a:pt x="25318" y="39902"/>
                  </a:lnTo>
                  <a:lnTo>
                    <a:pt x="25259" y="39724"/>
                  </a:lnTo>
                  <a:lnTo>
                    <a:pt x="25219" y="39487"/>
                  </a:lnTo>
                  <a:lnTo>
                    <a:pt x="25200" y="39231"/>
                  </a:lnTo>
                  <a:lnTo>
                    <a:pt x="25200" y="38994"/>
                  </a:lnTo>
                  <a:lnTo>
                    <a:pt x="25219" y="38738"/>
                  </a:lnTo>
                  <a:lnTo>
                    <a:pt x="25279" y="38501"/>
                  </a:lnTo>
                  <a:lnTo>
                    <a:pt x="25358" y="38264"/>
                  </a:lnTo>
                  <a:lnTo>
                    <a:pt x="25456" y="38027"/>
                  </a:lnTo>
                  <a:lnTo>
                    <a:pt x="25555" y="37790"/>
                  </a:lnTo>
                  <a:lnTo>
                    <a:pt x="25693" y="37573"/>
                  </a:lnTo>
                  <a:lnTo>
                    <a:pt x="25831" y="37356"/>
                  </a:lnTo>
                  <a:lnTo>
                    <a:pt x="25989" y="37159"/>
                  </a:lnTo>
                  <a:lnTo>
                    <a:pt x="26167" y="36962"/>
                  </a:lnTo>
                  <a:lnTo>
                    <a:pt x="26344" y="36764"/>
                  </a:lnTo>
                  <a:lnTo>
                    <a:pt x="26542" y="36587"/>
                  </a:lnTo>
                  <a:lnTo>
                    <a:pt x="26719" y="36429"/>
                  </a:lnTo>
                  <a:lnTo>
                    <a:pt x="26936" y="36271"/>
                  </a:lnTo>
                  <a:lnTo>
                    <a:pt x="27390" y="35975"/>
                  </a:lnTo>
                  <a:lnTo>
                    <a:pt x="27864" y="35679"/>
                  </a:lnTo>
                  <a:lnTo>
                    <a:pt x="28357" y="35422"/>
                  </a:lnTo>
                  <a:lnTo>
                    <a:pt x="28850" y="35186"/>
                  </a:lnTo>
                  <a:lnTo>
                    <a:pt x="29758" y="34732"/>
                  </a:lnTo>
                  <a:lnTo>
                    <a:pt x="30192" y="34475"/>
                  </a:lnTo>
                  <a:lnTo>
                    <a:pt x="30626" y="34199"/>
                  </a:lnTo>
                  <a:lnTo>
                    <a:pt x="30883" y="34021"/>
                  </a:lnTo>
                  <a:lnTo>
                    <a:pt x="31139" y="33824"/>
                  </a:lnTo>
                  <a:lnTo>
                    <a:pt x="31613" y="33429"/>
                  </a:lnTo>
                  <a:lnTo>
                    <a:pt x="32087" y="33015"/>
                  </a:lnTo>
                  <a:lnTo>
                    <a:pt x="32521" y="32581"/>
                  </a:lnTo>
                  <a:lnTo>
                    <a:pt x="32994" y="32147"/>
                  </a:lnTo>
                  <a:lnTo>
                    <a:pt x="33448" y="31712"/>
                  </a:lnTo>
                  <a:lnTo>
                    <a:pt x="33942" y="31318"/>
                  </a:lnTo>
                  <a:lnTo>
                    <a:pt x="34198" y="31120"/>
                  </a:lnTo>
                  <a:lnTo>
                    <a:pt x="34455" y="30943"/>
                  </a:lnTo>
                  <a:lnTo>
                    <a:pt x="34968" y="30627"/>
                  </a:lnTo>
                  <a:lnTo>
                    <a:pt x="35481" y="30311"/>
                  </a:lnTo>
                  <a:lnTo>
                    <a:pt x="36014" y="30015"/>
                  </a:lnTo>
                  <a:lnTo>
                    <a:pt x="36546" y="29739"/>
                  </a:lnTo>
                  <a:lnTo>
                    <a:pt x="37632" y="29206"/>
                  </a:lnTo>
                  <a:lnTo>
                    <a:pt x="38717" y="28674"/>
                  </a:lnTo>
                  <a:lnTo>
                    <a:pt x="39013" y="28535"/>
                  </a:lnTo>
                  <a:lnTo>
                    <a:pt x="39901" y="28141"/>
                  </a:lnTo>
                  <a:lnTo>
                    <a:pt x="40355" y="27943"/>
                  </a:lnTo>
                  <a:lnTo>
                    <a:pt x="40829" y="27766"/>
                  </a:lnTo>
                  <a:lnTo>
                    <a:pt x="41302" y="27608"/>
                  </a:lnTo>
                  <a:lnTo>
                    <a:pt x="41796" y="27509"/>
                  </a:lnTo>
                  <a:lnTo>
                    <a:pt x="42032" y="27470"/>
                  </a:lnTo>
                  <a:lnTo>
                    <a:pt x="42289" y="27430"/>
                  </a:lnTo>
                  <a:lnTo>
                    <a:pt x="42526" y="27430"/>
                  </a:lnTo>
                  <a:lnTo>
                    <a:pt x="42782" y="27411"/>
                  </a:lnTo>
                  <a:lnTo>
                    <a:pt x="43137" y="27450"/>
                  </a:lnTo>
                  <a:lnTo>
                    <a:pt x="43493" y="27489"/>
                  </a:lnTo>
                  <a:lnTo>
                    <a:pt x="43848" y="27568"/>
                  </a:lnTo>
                  <a:lnTo>
                    <a:pt x="44183" y="27647"/>
                  </a:lnTo>
                  <a:lnTo>
                    <a:pt x="44538" y="27766"/>
                  </a:lnTo>
                  <a:lnTo>
                    <a:pt x="44874" y="27884"/>
                  </a:lnTo>
                  <a:lnTo>
                    <a:pt x="45565" y="28121"/>
                  </a:lnTo>
                  <a:lnTo>
                    <a:pt x="46433" y="28437"/>
                  </a:lnTo>
                  <a:lnTo>
                    <a:pt x="47005" y="28614"/>
                  </a:lnTo>
                  <a:lnTo>
                    <a:pt x="47597" y="28772"/>
                  </a:lnTo>
                  <a:lnTo>
                    <a:pt x="48229" y="28910"/>
                  </a:lnTo>
                  <a:lnTo>
                    <a:pt x="48880" y="29009"/>
                  </a:lnTo>
                  <a:lnTo>
                    <a:pt x="49531" y="29088"/>
                  </a:lnTo>
                  <a:lnTo>
                    <a:pt x="50202" y="29127"/>
                  </a:lnTo>
                  <a:lnTo>
                    <a:pt x="50873" y="29147"/>
                  </a:lnTo>
                  <a:lnTo>
                    <a:pt x="51544" y="29147"/>
                  </a:lnTo>
                  <a:lnTo>
                    <a:pt x="52195" y="29108"/>
                  </a:lnTo>
                  <a:lnTo>
                    <a:pt x="52866" y="29029"/>
                  </a:lnTo>
                  <a:lnTo>
                    <a:pt x="53497" y="28910"/>
                  </a:lnTo>
                  <a:lnTo>
                    <a:pt x="54129" y="28772"/>
                  </a:lnTo>
                  <a:lnTo>
                    <a:pt x="54741" y="28575"/>
                  </a:lnTo>
                  <a:lnTo>
                    <a:pt x="55017" y="28476"/>
                  </a:lnTo>
                  <a:lnTo>
                    <a:pt x="55313" y="28358"/>
                  </a:lnTo>
                  <a:lnTo>
                    <a:pt x="55589" y="28220"/>
                  </a:lnTo>
                  <a:lnTo>
                    <a:pt x="55846" y="28081"/>
                  </a:lnTo>
                  <a:lnTo>
                    <a:pt x="56102" y="27924"/>
                  </a:lnTo>
                  <a:lnTo>
                    <a:pt x="56359" y="27766"/>
                  </a:lnTo>
                  <a:lnTo>
                    <a:pt x="56793" y="27450"/>
                  </a:lnTo>
                  <a:lnTo>
                    <a:pt x="57188" y="27115"/>
                  </a:lnTo>
                  <a:lnTo>
                    <a:pt x="57563" y="26740"/>
                  </a:lnTo>
                  <a:lnTo>
                    <a:pt x="57898" y="26345"/>
                  </a:lnTo>
                  <a:lnTo>
                    <a:pt x="58214" y="25950"/>
                  </a:lnTo>
                  <a:lnTo>
                    <a:pt x="58510" y="25516"/>
                  </a:lnTo>
                  <a:lnTo>
                    <a:pt x="58786" y="25082"/>
                  </a:lnTo>
                  <a:lnTo>
                    <a:pt x="59023" y="24628"/>
                  </a:lnTo>
                  <a:lnTo>
                    <a:pt x="59260" y="24174"/>
                  </a:lnTo>
                  <a:lnTo>
                    <a:pt x="59477" y="23701"/>
                  </a:lnTo>
                  <a:lnTo>
                    <a:pt x="59694" y="23227"/>
                  </a:lnTo>
                  <a:lnTo>
                    <a:pt x="59871" y="22753"/>
                  </a:lnTo>
                  <a:lnTo>
                    <a:pt x="60227" y="21787"/>
                  </a:lnTo>
                  <a:lnTo>
                    <a:pt x="60562" y="20839"/>
                  </a:lnTo>
                  <a:lnTo>
                    <a:pt x="60838" y="20030"/>
                  </a:lnTo>
                  <a:lnTo>
                    <a:pt x="61174" y="19221"/>
                  </a:lnTo>
                  <a:lnTo>
                    <a:pt x="61351" y="18826"/>
                  </a:lnTo>
                  <a:lnTo>
                    <a:pt x="61529" y="18432"/>
                  </a:lnTo>
                  <a:lnTo>
                    <a:pt x="61746" y="18037"/>
                  </a:lnTo>
                  <a:lnTo>
                    <a:pt x="61943" y="17662"/>
                  </a:lnTo>
                  <a:lnTo>
                    <a:pt x="62180" y="17307"/>
                  </a:lnTo>
                  <a:lnTo>
                    <a:pt x="62417" y="16972"/>
                  </a:lnTo>
                  <a:lnTo>
                    <a:pt x="62674" y="16636"/>
                  </a:lnTo>
                  <a:lnTo>
                    <a:pt x="62950" y="16320"/>
                  </a:lnTo>
                  <a:lnTo>
                    <a:pt x="63246" y="16044"/>
                  </a:lnTo>
                  <a:lnTo>
                    <a:pt x="63562" y="15788"/>
                  </a:lnTo>
                  <a:lnTo>
                    <a:pt x="63897" y="15551"/>
                  </a:lnTo>
                  <a:lnTo>
                    <a:pt x="64252" y="15334"/>
                  </a:lnTo>
                  <a:lnTo>
                    <a:pt x="64607" y="15176"/>
                  </a:lnTo>
                  <a:lnTo>
                    <a:pt x="64982" y="15038"/>
                  </a:lnTo>
                  <a:lnTo>
                    <a:pt x="65357" y="14959"/>
                  </a:lnTo>
                  <a:lnTo>
                    <a:pt x="65732" y="14880"/>
                  </a:lnTo>
                  <a:lnTo>
                    <a:pt x="66127" y="14840"/>
                  </a:lnTo>
                  <a:lnTo>
                    <a:pt x="66522" y="14821"/>
                  </a:lnTo>
                  <a:lnTo>
                    <a:pt x="67350" y="14801"/>
                  </a:lnTo>
                  <a:lnTo>
                    <a:pt x="68298" y="14761"/>
                  </a:lnTo>
                  <a:lnTo>
                    <a:pt x="68771" y="14722"/>
                  </a:lnTo>
                  <a:lnTo>
                    <a:pt x="69245" y="14663"/>
                  </a:lnTo>
                  <a:lnTo>
                    <a:pt x="69718" y="14564"/>
                  </a:lnTo>
                  <a:lnTo>
                    <a:pt x="69955" y="14505"/>
                  </a:lnTo>
                  <a:lnTo>
                    <a:pt x="70192" y="14426"/>
                  </a:lnTo>
                  <a:lnTo>
                    <a:pt x="70429" y="14327"/>
                  </a:lnTo>
                  <a:lnTo>
                    <a:pt x="70646" y="14229"/>
                  </a:lnTo>
                  <a:lnTo>
                    <a:pt x="70883" y="14110"/>
                  </a:lnTo>
                  <a:lnTo>
                    <a:pt x="71100" y="13972"/>
                  </a:lnTo>
                  <a:lnTo>
                    <a:pt x="71475" y="13696"/>
                  </a:lnTo>
                  <a:lnTo>
                    <a:pt x="71850" y="13400"/>
                  </a:lnTo>
                  <a:lnTo>
                    <a:pt x="72185" y="13084"/>
                  </a:lnTo>
                  <a:lnTo>
                    <a:pt x="72501" y="12749"/>
                  </a:lnTo>
                  <a:lnTo>
                    <a:pt x="72797" y="12393"/>
                  </a:lnTo>
                  <a:lnTo>
                    <a:pt x="73073" y="11999"/>
                  </a:lnTo>
                  <a:lnTo>
                    <a:pt x="73330" y="11604"/>
                  </a:lnTo>
                  <a:lnTo>
                    <a:pt x="73547" y="11190"/>
                  </a:lnTo>
                  <a:lnTo>
                    <a:pt x="73744" y="10755"/>
                  </a:lnTo>
                  <a:lnTo>
                    <a:pt x="73922" y="10302"/>
                  </a:lnTo>
                  <a:lnTo>
                    <a:pt x="74060" y="9828"/>
                  </a:lnTo>
                  <a:lnTo>
                    <a:pt x="74178" y="9354"/>
                  </a:lnTo>
                  <a:lnTo>
                    <a:pt x="74257" y="8861"/>
                  </a:lnTo>
                  <a:lnTo>
                    <a:pt x="74316" y="8348"/>
                  </a:lnTo>
                  <a:lnTo>
                    <a:pt x="74356" y="7835"/>
                  </a:lnTo>
                  <a:lnTo>
                    <a:pt x="74356" y="7322"/>
                  </a:lnTo>
                  <a:lnTo>
                    <a:pt x="74336" y="7006"/>
                  </a:lnTo>
                  <a:lnTo>
                    <a:pt x="74316" y="6690"/>
                  </a:lnTo>
                  <a:lnTo>
                    <a:pt x="74257" y="6335"/>
                  </a:lnTo>
                  <a:lnTo>
                    <a:pt x="74198" y="5980"/>
                  </a:lnTo>
                  <a:lnTo>
                    <a:pt x="74079" y="5625"/>
                  </a:lnTo>
                  <a:lnTo>
                    <a:pt x="73941" y="5270"/>
                  </a:lnTo>
                  <a:lnTo>
                    <a:pt x="73862" y="5092"/>
                  </a:lnTo>
                  <a:lnTo>
                    <a:pt x="73764" y="4934"/>
                  </a:lnTo>
                  <a:lnTo>
                    <a:pt x="73645" y="4776"/>
                  </a:lnTo>
                  <a:lnTo>
                    <a:pt x="73527" y="4618"/>
                  </a:lnTo>
                  <a:lnTo>
                    <a:pt x="73369" y="4460"/>
                  </a:lnTo>
                  <a:lnTo>
                    <a:pt x="73211" y="4303"/>
                  </a:lnTo>
                  <a:lnTo>
                    <a:pt x="72856" y="4026"/>
                  </a:lnTo>
                  <a:lnTo>
                    <a:pt x="72521" y="3750"/>
                  </a:lnTo>
                  <a:lnTo>
                    <a:pt x="72382" y="3612"/>
                  </a:lnTo>
                  <a:lnTo>
                    <a:pt x="72225" y="3454"/>
                  </a:lnTo>
                  <a:lnTo>
                    <a:pt x="72106" y="3296"/>
                  </a:lnTo>
                  <a:lnTo>
                    <a:pt x="71988" y="3119"/>
                  </a:lnTo>
                  <a:lnTo>
                    <a:pt x="71889" y="2941"/>
                  </a:lnTo>
                  <a:lnTo>
                    <a:pt x="71790" y="2763"/>
                  </a:lnTo>
                  <a:lnTo>
                    <a:pt x="71731" y="2566"/>
                  </a:lnTo>
                  <a:lnTo>
                    <a:pt x="71672" y="2369"/>
                  </a:lnTo>
                  <a:lnTo>
                    <a:pt x="71573" y="1954"/>
                  </a:lnTo>
                  <a:lnTo>
                    <a:pt x="71534" y="1520"/>
                  </a:lnTo>
                  <a:lnTo>
                    <a:pt x="71494" y="1066"/>
                  </a:lnTo>
                  <a:lnTo>
                    <a:pt x="71494" y="612"/>
                  </a:lnTo>
                  <a:lnTo>
                    <a:pt x="71514" y="139"/>
                  </a:lnTo>
                  <a:lnTo>
                    <a:pt x="71494" y="80"/>
                  </a:lnTo>
                  <a:lnTo>
                    <a:pt x="71475" y="40"/>
                  </a:lnTo>
                  <a:lnTo>
                    <a:pt x="7143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1"/>
            <p:cNvSpPr/>
            <p:nvPr/>
          </p:nvSpPr>
          <p:spPr>
            <a:xfrm>
              <a:off x="1559028" y="2472746"/>
              <a:ext cx="261392" cy="309987"/>
            </a:xfrm>
            <a:custGeom>
              <a:avLst/>
              <a:gdLst/>
              <a:ahLst/>
              <a:cxnLst/>
              <a:rect l="l" t="t" r="r" b="b"/>
              <a:pathLst>
                <a:path w="11565" h="13715" extrusionOk="0">
                  <a:moveTo>
                    <a:pt x="11386" y="0"/>
                  </a:moveTo>
                  <a:lnTo>
                    <a:pt x="10439" y="849"/>
                  </a:lnTo>
                  <a:lnTo>
                    <a:pt x="9472" y="1697"/>
                  </a:lnTo>
                  <a:lnTo>
                    <a:pt x="8525" y="2585"/>
                  </a:lnTo>
                  <a:lnTo>
                    <a:pt x="7617" y="3493"/>
                  </a:lnTo>
                  <a:lnTo>
                    <a:pt x="7164" y="3947"/>
                  </a:lnTo>
                  <a:lnTo>
                    <a:pt x="6710" y="4421"/>
                  </a:lnTo>
                  <a:lnTo>
                    <a:pt x="6276" y="4914"/>
                  </a:lnTo>
                  <a:lnTo>
                    <a:pt x="5861" y="5407"/>
                  </a:lnTo>
                  <a:lnTo>
                    <a:pt x="5466" y="5901"/>
                  </a:lnTo>
                  <a:lnTo>
                    <a:pt x="5072" y="6414"/>
                  </a:lnTo>
                  <a:lnTo>
                    <a:pt x="4677" y="6946"/>
                  </a:lnTo>
                  <a:lnTo>
                    <a:pt x="4322" y="7479"/>
                  </a:lnTo>
                  <a:lnTo>
                    <a:pt x="3789" y="8347"/>
                  </a:lnTo>
                  <a:lnTo>
                    <a:pt x="3276" y="9216"/>
                  </a:lnTo>
                  <a:lnTo>
                    <a:pt x="2585" y="10400"/>
                  </a:lnTo>
                  <a:lnTo>
                    <a:pt x="2230" y="10972"/>
                  </a:lnTo>
                  <a:lnTo>
                    <a:pt x="1855" y="11544"/>
                  </a:lnTo>
                  <a:lnTo>
                    <a:pt x="1441" y="12077"/>
                  </a:lnTo>
                  <a:lnTo>
                    <a:pt x="1224" y="12334"/>
                  </a:lnTo>
                  <a:lnTo>
                    <a:pt x="1007" y="12590"/>
                  </a:lnTo>
                  <a:lnTo>
                    <a:pt x="770" y="12827"/>
                  </a:lnTo>
                  <a:lnTo>
                    <a:pt x="533" y="13064"/>
                  </a:lnTo>
                  <a:lnTo>
                    <a:pt x="277" y="13281"/>
                  </a:lnTo>
                  <a:lnTo>
                    <a:pt x="0" y="13498"/>
                  </a:lnTo>
                  <a:lnTo>
                    <a:pt x="178" y="13715"/>
                  </a:lnTo>
                  <a:lnTo>
                    <a:pt x="434" y="13498"/>
                  </a:lnTo>
                  <a:lnTo>
                    <a:pt x="691" y="13261"/>
                  </a:lnTo>
                  <a:lnTo>
                    <a:pt x="947" y="13024"/>
                  </a:lnTo>
                  <a:lnTo>
                    <a:pt x="1184" y="12768"/>
                  </a:lnTo>
                  <a:lnTo>
                    <a:pt x="1421" y="12511"/>
                  </a:lnTo>
                  <a:lnTo>
                    <a:pt x="1638" y="12255"/>
                  </a:lnTo>
                  <a:lnTo>
                    <a:pt x="2053" y="11702"/>
                  </a:lnTo>
                  <a:lnTo>
                    <a:pt x="2447" y="11130"/>
                  </a:lnTo>
                  <a:lnTo>
                    <a:pt x="2802" y="10538"/>
                  </a:lnTo>
                  <a:lnTo>
                    <a:pt x="3513" y="9354"/>
                  </a:lnTo>
                  <a:lnTo>
                    <a:pt x="4006" y="8486"/>
                  </a:lnTo>
                  <a:lnTo>
                    <a:pt x="4539" y="7617"/>
                  </a:lnTo>
                  <a:lnTo>
                    <a:pt x="4894" y="7085"/>
                  </a:lnTo>
                  <a:lnTo>
                    <a:pt x="5269" y="6571"/>
                  </a:lnTo>
                  <a:lnTo>
                    <a:pt x="5664" y="6058"/>
                  </a:lnTo>
                  <a:lnTo>
                    <a:pt x="6078" y="5565"/>
                  </a:lnTo>
                  <a:lnTo>
                    <a:pt x="6493" y="5072"/>
                  </a:lnTo>
                  <a:lnTo>
                    <a:pt x="6907" y="4598"/>
                  </a:lnTo>
                  <a:lnTo>
                    <a:pt x="7361" y="4125"/>
                  </a:lnTo>
                  <a:lnTo>
                    <a:pt x="7795" y="3671"/>
                  </a:lnTo>
                  <a:lnTo>
                    <a:pt x="8722" y="2763"/>
                  </a:lnTo>
                  <a:lnTo>
                    <a:pt x="9670" y="1895"/>
                  </a:lnTo>
                  <a:lnTo>
                    <a:pt x="10617" y="1026"/>
                  </a:lnTo>
                  <a:lnTo>
                    <a:pt x="11564" y="198"/>
                  </a:lnTo>
                  <a:lnTo>
                    <a:pt x="113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1"/>
            <p:cNvSpPr/>
            <p:nvPr/>
          </p:nvSpPr>
          <p:spPr>
            <a:xfrm>
              <a:off x="1320839" y="2689055"/>
              <a:ext cx="170849" cy="378697"/>
            </a:xfrm>
            <a:custGeom>
              <a:avLst/>
              <a:gdLst/>
              <a:ahLst/>
              <a:cxnLst/>
              <a:rect l="l" t="t" r="r" b="b"/>
              <a:pathLst>
                <a:path w="7559" h="16755" extrusionOk="0">
                  <a:moveTo>
                    <a:pt x="4677" y="1"/>
                  </a:moveTo>
                  <a:lnTo>
                    <a:pt x="4539" y="21"/>
                  </a:lnTo>
                  <a:lnTo>
                    <a:pt x="4421" y="40"/>
                  </a:lnTo>
                  <a:lnTo>
                    <a:pt x="4322" y="100"/>
                  </a:lnTo>
                  <a:lnTo>
                    <a:pt x="4224" y="179"/>
                  </a:lnTo>
                  <a:lnTo>
                    <a:pt x="4046" y="336"/>
                  </a:lnTo>
                  <a:lnTo>
                    <a:pt x="3809" y="593"/>
                  </a:lnTo>
                  <a:lnTo>
                    <a:pt x="3592" y="849"/>
                  </a:lnTo>
                  <a:lnTo>
                    <a:pt x="3375" y="1126"/>
                  </a:lnTo>
                  <a:lnTo>
                    <a:pt x="3158" y="1402"/>
                  </a:lnTo>
                  <a:lnTo>
                    <a:pt x="2783" y="1994"/>
                  </a:lnTo>
                  <a:lnTo>
                    <a:pt x="2428" y="2606"/>
                  </a:lnTo>
                  <a:lnTo>
                    <a:pt x="1678" y="3908"/>
                  </a:lnTo>
                  <a:lnTo>
                    <a:pt x="1303" y="4579"/>
                  </a:lnTo>
                  <a:lnTo>
                    <a:pt x="968" y="5270"/>
                  </a:lnTo>
                  <a:lnTo>
                    <a:pt x="652" y="5960"/>
                  </a:lnTo>
                  <a:lnTo>
                    <a:pt x="514" y="6316"/>
                  </a:lnTo>
                  <a:lnTo>
                    <a:pt x="395" y="6671"/>
                  </a:lnTo>
                  <a:lnTo>
                    <a:pt x="277" y="7026"/>
                  </a:lnTo>
                  <a:lnTo>
                    <a:pt x="198" y="7401"/>
                  </a:lnTo>
                  <a:lnTo>
                    <a:pt x="119" y="7756"/>
                  </a:lnTo>
                  <a:lnTo>
                    <a:pt x="60" y="8131"/>
                  </a:lnTo>
                  <a:lnTo>
                    <a:pt x="20" y="8802"/>
                  </a:lnTo>
                  <a:lnTo>
                    <a:pt x="1" y="9414"/>
                  </a:lnTo>
                  <a:lnTo>
                    <a:pt x="40" y="9966"/>
                  </a:lnTo>
                  <a:lnTo>
                    <a:pt x="119" y="10499"/>
                  </a:lnTo>
                  <a:lnTo>
                    <a:pt x="218" y="11032"/>
                  </a:lnTo>
                  <a:lnTo>
                    <a:pt x="356" y="11585"/>
                  </a:lnTo>
                  <a:lnTo>
                    <a:pt x="533" y="12157"/>
                  </a:lnTo>
                  <a:lnTo>
                    <a:pt x="731" y="12788"/>
                  </a:lnTo>
                  <a:lnTo>
                    <a:pt x="908" y="13282"/>
                  </a:lnTo>
                  <a:lnTo>
                    <a:pt x="1165" y="13933"/>
                  </a:lnTo>
                  <a:lnTo>
                    <a:pt x="1421" y="14564"/>
                  </a:lnTo>
                  <a:lnTo>
                    <a:pt x="1638" y="15058"/>
                  </a:lnTo>
                  <a:lnTo>
                    <a:pt x="1796" y="15393"/>
                  </a:lnTo>
                  <a:lnTo>
                    <a:pt x="1934" y="15729"/>
                  </a:lnTo>
                  <a:lnTo>
                    <a:pt x="2053" y="16064"/>
                  </a:lnTo>
                  <a:lnTo>
                    <a:pt x="2171" y="16419"/>
                  </a:lnTo>
                  <a:lnTo>
                    <a:pt x="2191" y="16498"/>
                  </a:lnTo>
                  <a:lnTo>
                    <a:pt x="2230" y="16577"/>
                  </a:lnTo>
                  <a:lnTo>
                    <a:pt x="2309" y="16656"/>
                  </a:lnTo>
                  <a:lnTo>
                    <a:pt x="2388" y="16695"/>
                  </a:lnTo>
                  <a:lnTo>
                    <a:pt x="2546" y="16755"/>
                  </a:lnTo>
                  <a:lnTo>
                    <a:pt x="2625" y="16755"/>
                  </a:lnTo>
                  <a:lnTo>
                    <a:pt x="2684" y="16735"/>
                  </a:lnTo>
                  <a:lnTo>
                    <a:pt x="2763" y="16695"/>
                  </a:lnTo>
                  <a:lnTo>
                    <a:pt x="2822" y="16636"/>
                  </a:lnTo>
                  <a:lnTo>
                    <a:pt x="2882" y="16557"/>
                  </a:lnTo>
                  <a:lnTo>
                    <a:pt x="2901" y="16459"/>
                  </a:lnTo>
                  <a:lnTo>
                    <a:pt x="2961" y="16242"/>
                  </a:lnTo>
                  <a:lnTo>
                    <a:pt x="3000" y="15985"/>
                  </a:lnTo>
                  <a:lnTo>
                    <a:pt x="2980" y="15729"/>
                  </a:lnTo>
                  <a:lnTo>
                    <a:pt x="2961" y="15472"/>
                  </a:lnTo>
                  <a:lnTo>
                    <a:pt x="2901" y="15215"/>
                  </a:lnTo>
                  <a:lnTo>
                    <a:pt x="2842" y="14959"/>
                  </a:lnTo>
                  <a:lnTo>
                    <a:pt x="2724" y="14485"/>
                  </a:lnTo>
                  <a:lnTo>
                    <a:pt x="2625" y="14209"/>
                  </a:lnTo>
                  <a:lnTo>
                    <a:pt x="2507" y="13933"/>
                  </a:lnTo>
                  <a:lnTo>
                    <a:pt x="2448" y="13755"/>
                  </a:lnTo>
                  <a:lnTo>
                    <a:pt x="2388" y="13538"/>
                  </a:lnTo>
                  <a:lnTo>
                    <a:pt x="2329" y="13341"/>
                  </a:lnTo>
                  <a:lnTo>
                    <a:pt x="2270" y="13242"/>
                  </a:lnTo>
                  <a:lnTo>
                    <a:pt x="2211" y="13183"/>
                  </a:lnTo>
                  <a:lnTo>
                    <a:pt x="2270" y="13222"/>
                  </a:lnTo>
                  <a:lnTo>
                    <a:pt x="2349" y="13262"/>
                  </a:lnTo>
                  <a:lnTo>
                    <a:pt x="2428" y="13282"/>
                  </a:lnTo>
                  <a:lnTo>
                    <a:pt x="2605" y="13282"/>
                  </a:lnTo>
                  <a:lnTo>
                    <a:pt x="2684" y="13242"/>
                  </a:lnTo>
                  <a:lnTo>
                    <a:pt x="2763" y="13203"/>
                  </a:lnTo>
                  <a:lnTo>
                    <a:pt x="2842" y="13143"/>
                  </a:lnTo>
                  <a:lnTo>
                    <a:pt x="2901" y="13084"/>
                  </a:lnTo>
                  <a:lnTo>
                    <a:pt x="2941" y="13005"/>
                  </a:lnTo>
                  <a:lnTo>
                    <a:pt x="3020" y="12847"/>
                  </a:lnTo>
                  <a:lnTo>
                    <a:pt x="3059" y="12690"/>
                  </a:lnTo>
                  <a:lnTo>
                    <a:pt x="3059" y="12512"/>
                  </a:lnTo>
                  <a:lnTo>
                    <a:pt x="3158" y="12532"/>
                  </a:lnTo>
                  <a:lnTo>
                    <a:pt x="3276" y="12532"/>
                  </a:lnTo>
                  <a:lnTo>
                    <a:pt x="3395" y="12512"/>
                  </a:lnTo>
                  <a:lnTo>
                    <a:pt x="3493" y="12473"/>
                  </a:lnTo>
                  <a:lnTo>
                    <a:pt x="3592" y="12433"/>
                  </a:lnTo>
                  <a:lnTo>
                    <a:pt x="3691" y="12354"/>
                  </a:lnTo>
                  <a:lnTo>
                    <a:pt x="3770" y="12275"/>
                  </a:lnTo>
                  <a:lnTo>
                    <a:pt x="3829" y="12196"/>
                  </a:lnTo>
                  <a:lnTo>
                    <a:pt x="3888" y="12058"/>
                  </a:lnTo>
                  <a:lnTo>
                    <a:pt x="3947" y="11920"/>
                  </a:lnTo>
                  <a:lnTo>
                    <a:pt x="3967" y="11782"/>
                  </a:lnTo>
                  <a:lnTo>
                    <a:pt x="3967" y="11644"/>
                  </a:lnTo>
                  <a:lnTo>
                    <a:pt x="3947" y="11565"/>
                  </a:lnTo>
                  <a:lnTo>
                    <a:pt x="3928" y="11486"/>
                  </a:lnTo>
                  <a:lnTo>
                    <a:pt x="3868" y="11348"/>
                  </a:lnTo>
                  <a:lnTo>
                    <a:pt x="3849" y="11308"/>
                  </a:lnTo>
                  <a:lnTo>
                    <a:pt x="3868" y="11289"/>
                  </a:lnTo>
                  <a:lnTo>
                    <a:pt x="3888" y="11269"/>
                  </a:lnTo>
                  <a:lnTo>
                    <a:pt x="3947" y="11308"/>
                  </a:lnTo>
                  <a:lnTo>
                    <a:pt x="4145" y="11367"/>
                  </a:lnTo>
                  <a:lnTo>
                    <a:pt x="4302" y="11407"/>
                  </a:lnTo>
                  <a:lnTo>
                    <a:pt x="4441" y="11407"/>
                  </a:lnTo>
                  <a:lnTo>
                    <a:pt x="4579" y="11367"/>
                  </a:lnTo>
                  <a:lnTo>
                    <a:pt x="4697" y="11308"/>
                  </a:lnTo>
                  <a:lnTo>
                    <a:pt x="4796" y="11229"/>
                  </a:lnTo>
                  <a:lnTo>
                    <a:pt x="4875" y="11150"/>
                  </a:lnTo>
                  <a:lnTo>
                    <a:pt x="4954" y="11032"/>
                  </a:lnTo>
                  <a:lnTo>
                    <a:pt x="5013" y="10953"/>
                  </a:lnTo>
                  <a:lnTo>
                    <a:pt x="5052" y="10854"/>
                  </a:lnTo>
                  <a:lnTo>
                    <a:pt x="5131" y="10618"/>
                  </a:lnTo>
                  <a:lnTo>
                    <a:pt x="5171" y="10361"/>
                  </a:lnTo>
                  <a:lnTo>
                    <a:pt x="5210" y="10144"/>
                  </a:lnTo>
                  <a:lnTo>
                    <a:pt x="5210" y="9868"/>
                  </a:lnTo>
                  <a:lnTo>
                    <a:pt x="5190" y="9572"/>
                  </a:lnTo>
                  <a:lnTo>
                    <a:pt x="5151" y="9295"/>
                  </a:lnTo>
                  <a:lnTo>
                    <a:pt x="5072" y="9019"/>
                  </a:lnTo>
                  <a:lnTo>
                    <a:pt x="5033" y="8940"/>
                  </a:lnTo>
                  <a:lnTo>
                    <a:pt x="4993" y="8901"/>
                  </a:lnTo>
                  <a:lnTo>
                    <a:pt x="4973" y="8861"/>
                  </a:lnTo>
                  <a:lnTo>
                    <a:pt x="4914" y="8842"/>
                  </a:lnTo>
                  <a:lnTo>
                    <a:pt x="4875" y="8842"/>
                  </a:lnTo>
                  <a:lnTo>
                    <a:pt x="4816" y="8861"/>
                  </a:lnTo>
                  <a:lnTo>
                    <a:pt x="4776" y="8881"/>
                  </a:lnTo>
                  <a:lnTo>
                    <a:pt x="4677" y="8960"/>
                  </a:lnTo>
                  <a:lnTo>
                    <a:pt x="4618" y="9059"/>
                  </a:lnTo>
                  <a:lnTo>
                    <a:pt x="4520" y="9276"/>
                  </a:lnTo>
                  <a:lnTo>
                    <a:pt x="4441" y="9512"/>
                  </a:lnTo>
                  <a:lnTo>
                    <a:pt x="4421" y="9295"/>
                  </a:lnTo>
                  <a:lnTo>
                    <a:pt x="4401" y="9078"/>
                  </a:lnTo>
                  <a:lnTo>
                    <a:pt x="4362" y="8861"/>
                  </a:lnTo>
                  <a:lnTo>
                    <a:pt x="4302" y="8644"/>
                  </a:lnTo>
                  <a:lnTo>
                    <a:pt x="4243" y="8447"/>
                  </a:lnTo>
                  <a:lnTo>
                    <a:pt x="4164" y="8250"/>
                  </a:lnTo>
                  <a:lnTo>
                    <a:pt x="4085" y="8072"/>
                  </a:lnTo>
                  <a:lnTo>
                    <a:pt x="4006" y="7875"/>
                  </a:lnTo>
                  <a:lnTo>
                    <a:pt x="3987" y="7776"/>
                  </a:lnTo>
                  <a:lnTo>
                    <a:pt x="4006" y="7697"/>
                  </a:lnTo>
                  <a:lnTo>
                    <a:pt x="4026" y="7618"/>
                  </a:lnTo>
                  <a:lnTo>
                    <a:pt x="4066" y="7539"/>
                  </a:lnTo>
                  <a:lnTo>
                    <a:pt x="4164" y="7401"/>
                  </a:lnTo>
                  <a:lnTo>
                    <a:pt x="4283" y="7263"/>
                  </a:lnTo>
                  <a:lnTo>
                    <a:pt x="4539" y="6908"/>
                  </a:lnTo>
                  <a:lnTo>
                    <a:pt x="4816" y="6572"/>
                  </a:lnTo>
                  <a:lnTo>
                    <a:pt x="5230" y="6138"/>
                  </a:lnTo>
                  <a:lnTo>
                    <a:pt x="5664" y="5684"/>
                  </a:lnTo>
                  <a:lnTo>
                    <a:pt x="6197" y="5132"/>
                  </a:lnTo>
                  <a:lnTo>
                    <a:pt x="6453" y="4836"/>
                  </a:lnTo>
                  <a:lnTo>
                    <a:pt x="6690" y="4520"/>
                  </a:lnTo>
                  <a:lnTo>
                    <a:pt x="6927" y="4204"/>
                  </a:lnTo>
                  <a:lnTo>
                    <a:pt x="7184" y="3849"/>
                  </a:lnTo>
                  <a:lnTo>
                    <a:pt x="7322" y="3671"/>
                  </a:lnTo>
                  <a:lnTo>
                    <a:pt x="7420" y="3474"/>
                  </a:lnTo>
                  <a:lnTo>
                    <a:pt x="7499" y="3296"/>
                  </a:lnTo>
                  <a:lnTo>
                    <a:pt x="7559" y="3119"/>
                  </a:lnTo>
                  <a:lnTo>
                    <a:pt x="7559" y="2981"/>
                  </a:lnTo>
                  <a:lnTo>
                    <a:pt x="7559" y="2843"/>
                  </a:lnTo>
                  <a:lnTo>
                    <a:pt x="7519" y="2704"/>
                  </a:lnTo>
                  <a:lnTo>
                    <a:pt x="7460" y="2566"/>
                  </a:lnTo>
                  <a:lnTo>
                    <a:pt x="7322" y="2251"/>
                  </a:lnTo>
                  <a:lnTo>
                    <a:pt x="7164" y="1895"/>
                  </a:lnTo>
                  <a:lnTo>
                    <a:pt x="7026" y="1619"/>
                  </a:lnTo>
                  <a:lnTo>
                    <a:pt x="6848" y="1343"/>
                  </a:lnTo>
                  <a:lnTo>
                    <a:pt x="6671" y="1106"/>
                  </a:lnTo>
                  <a:lnTo>
                    <a:pt x="6453" y="889"/>
                  </a:lnTo>
                  <a:lnTo>
                    <a:pt x="6217" y="672"/>
                  </a:lnTo>
                  <a:lnTo>
                    <a:pt x="5980" y="494"/>
                  </a:lnTo>
                  <a:lnTo>
                    <a:pt x="5704" y="336"/>
                  </a:lnTo>
                  <a:lnTo>
                    <a:pt x="5408" y="179"/>
                  </a:lnTo>
                  <a:lnTo>
                    <a:pt x="5171" y="80"/>
                  </a:lnTo>
                  <a:lnTo>
                    <a:pt x="4914" y="21"/>
                  </a:lnTo>
                  <a:lnTo>
                    <a:pt x="4796" y="1"/>
                  </a:lnTo>
                  <a:close/>
                </a:path>
              </a:pathLst>
            </a:custGeom>
            <a:solidFill>
              <a:srgbClr val="D98E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1"/>
            <p:cNvSpPr/>
            <p:nvPr/>
          </p:nvSpPr>
          <p:spPr>
            <a:xfrm>
              <a:off x="2404259" y="2060606"/>
              <a:ext cx="14737" cy="5809"/>
            </a:xfrm>
            <a:custGeom>
              <a:avLst/>
              <a:gdLst/>
              <a:ahLst/>
              <a:cxnLst/>
              <a:rect l="l" t="t" r="r" b="b"/>
              <a:pathLst>
                <a:path w="652" h="257" extrusionOk="0">
                  <a:moveTo>
                    <a:pt x="138" y="0"/>
                  </a:moveTo>
                  <a:lnTo>
                    <a:pt x="79" y="20"/>
                  </a:lnTo>
                  <a:lnTo>
                    <a:pt x="40" y="40"/>
                  </a:lnTo>
                  <a:lnTo>
                    <a:pt x="20" y="79"/>
                  </a:lnTo>
                  <a:lnTo>
                    <a:pt x="0" y="139"/>
                  </a:lnTo>
                  <a:lnTo>
                    <a:pt x="20" y="178"/>
                  </a:lnTo>
                  <a:lnTo>
                    <a:pt x="40" y="218"/>
                  </a:lnTo>
                  <a:lnTo>
                    <a:pt x="79" y="257"/>
                  </a:lnTo>
                  <a:lnTo>
                    <a:pt x="572" y="257"/>
                  </a:lnTo>
                  <a:lnTo>
                    <a:pt x="612" y="218"/>
                  </a:lnTo>
                  <a:lnTo>
                    <a:pt x="632" y="178"/>
                  </a:lnTo>
                  <a:lnTo>
                    <a:pt x="651" y="139"/>
                  </a:lnTo>
                  <a:lnTo>
                    <a:pt x="632" y="79"/>
                  </a:lnTo>
                  <a:lnTo>
                    <a:pt x="612" y="40"/>
                  </a:lnTo>
                  <a:lnTo>
                    <a:pt x="572" y="20"/>
                  </a:lnTo>
                  <a:lnTo>
                    <a:pt x="5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1"/>
            <p:cNvSpPr/>
            <p:nvPr/>
          </p:nvSpPr>
          <p:spPr>
            <a:xfrm>
              <a:off x="2405593" y="2035178"/>
              <a:ext cx="16974" cy="8046"/>
            </a:xfrm>
            <a:custGeom>
              <a:avLst/>
              <a:gdLst/>
              <a:ahLst/>
              <a:cxnLst/>
              <a:rect l="l" t="t" r="r" b="b"/>
              <a:pathLst>
                <a:path w="751" h="356" extrusionOk="0">
                  <a:moveTo>
                    <a:pt x="592" y="1"/>
                  </a:moveTo>
                  <a:lnTo>
                    <a:pt x="99" y="99"/>
                  </a:lnTo>
                  <a:lnTo>
                    <a:pt x="60" y="119"/>
                  </a:lnTo>
                  <a:lnTo>
                    <a:pt x="20" y="159"/>
                  </a:lnTo>
                  <a:lnTo>
                    <a:pt x="0" y="198"/>
                  </a:lnTo>
                  <a:lnTo>
                    <a:pt x="0" y="257"/>
                  </a:lnTo>
                  <a:lnTo>
                    <a:pt x="20" y="297"/>
                  </a:lnTo>
                  <a:lnTo>
                    <a:pt x="40" y="336"/>
                  </a:lnTo>
                  <a:lnTo>
                    <a:pt x="79" y="356"/>
                  </a:lnTo>
                  <a:lnTo>
                    <a:pt x="158" y="356"/>
                  </a:lnTo>
                  <a:lnTo>
                    <a:pt x="652" y="257"/>
                  </a:lnTo>
                  <a:lnTo>
                    <a:pt x="691" y="218"/>
                  </a:lnTo>
                  <a:lnTo>
                    <a:pt x="731" y="198"/>
                  </a:lnTo>
                  <a:lnTo>
                    <a:pt x="750" y="139"/>
                  </a:lnTo>
                  <a:lnTo>
                    <a:pt x="750" y="99"/>
                  </a:lnTo>
                  <a:lnTo>
                    <a:pt x="731" y="40"/>
                  </a:lnTo>
                  <a:lnTo>
                    <a:pt x="6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1"/>
            <p:cNvSpPr/>
            <p:nvPr/>
          </p:nvSpPr>
          <p:spPr>
            <a:xfrm>
              <a:off x="2405593" y="2009320"/>
              <a:ext cx="15641" cy="6713"/>
            </a:xfrm>
            <a:custGeom>
              <a:avLst/>
              <a:gdLst/>
              <a:ahLst/>
              <a:cxnLst/>
              <a:rect l="l" t="t" r="r" b="b"/>
              <a:pathLst>
                <a:path w="692" h="297" extrusionOk="0">
                  <a:moveTo>
                    <a:pt x="99" y="0"/>
                  </a:moveTo>
                  <a:lnTo>
                    <a:pt x="60" y="20"/>
                  </a:lnTo>
                  <a:lnTo>
                    <a:pt x="20" y="59"/>
                  </a:lnTo>
                  <a:lnTo>
                    <a:pt x="0" y="99"/>
                  </a:lnTo>
                  <a:lnTo>
                    <a:pt x="0" y="158"/>
                  </a:lnTo>
                  <a:lnTo>
                    <a:pt x="20" y="197"/>
                  </a:lnTo>
                  <a:lnTo>
                    <a:pt x="60" y="237"/>
                  </a:lnTo>
                  <a:lnTo>
                    <a:pt x="119" y="257"/>
                  </a:lnTo>
                  <a:lnTo>
                    <a:pt x="553" y="296"/>
                  </a:lnTo>
                  <a:lnTo>
                    <a:pt x="612" y="296"/>
                  </a:lnTo>
                  <a:lnTo>
                    <a:pt x="652" y="276"/>
                  </a:lnTo>
                  <a:lnTo>
                    <a:pt x="671" y="237"/>
                  </a:lnTo>
                  <a:lnTo>
                    <a:pt x="691" y="197"/>
                  </a:lnTo>
                  <a:lnTo>
                    <a:pt x="691" y="138"/>
                  </a:lnTo>
                  <a:lnTo>
                    <a:pt x="671" y="99"/>
                  </a:lnTo>
                  <a:lnTo>
                    <a:pt x="632" y="59"/>
                  </a:lnTo>
                  <a:lnTo>
                    <a:pt x="573" y="40"/>
                  </a:lnTo>
                  <a:lnTo>
                    <a:pt x="13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1"/>
            <p:cNvSpPr/>
            <p:nvPr/>
          </p:nvSpPr>
          <p:spPr>
            <a:xfrm>
              <a:off x="2018430" y="2106987"/>
              <a:ext cx="42401" cy="16093"/>
            </a:xfrm>
            <a:custGeom>
              <a:avLst/>
              <a:gdLst/>
              <a:ahLst/>
              <a:cxnLst/>
              <a:rect l="l" t="t" r="r" b="b"/>
              <a:pathLst>
                <a:path w="1876" h="712" extrusionOk="0">
                  <a:moveTo>
                    <a:pt x="1718" y="1"/>
                  </a:moveTo>
                  <a:lnTo>
                    <a:pt x="1678" y="20"/>
                  </a:lnTo>
                  <a:lnTo>
                    <a:pt x="1639" y="60"/>
                  </a:lnTo>
                  <a:lnTo>
                    <a:pt x="1579" y="139"/>
                  </a:lnTo>
                  <a:lnTo>
                    <a:pt x="1520" y="198"/>
                  </a:lnTo>
                  <a:lnTo>
                    <a:pt x="1343" y="316"/>
                  </a:lnTo>
                  <a:lnTo>
                    <a:pt x="1165" y="415"/>
                  </a:lnTo>
                  <a:lnTo>
                    <a:pt x="1066" y="435"/>
                  </a:lnTo>
                  <a:lnTo>
                    <a:pt x="968" y="455"/>
                  </a:lnTo>
                  <a:lnTo>
                    <a:pt x="869" y="455"/>
                  </a:lnTo>
                  <a:lnTo>
                    <a:pt x="770" y="435"/>
                  </a:lnTo>
                  <a:lnTo>
                    <a:pt x="573" y="395"/>
                  </a:lnTo>
                  <a:lnTo>
                    <a:pt x="395" y="297"/>
                  </a:lnTo>
                  <a:lnTo>
                    <a:pt x="316" y="238"/>
                  </a:lnTo>
                  <a:lnTo>
                    <a:pt x="238" y="159"/>
                  </a:lnTo>
                  <a:lnTo>
                    <a:pt x="198" y="139"/>
                  </a:lnTo>
                  <a:lnTo>
                    <a:pt x="139" y="119"/>
                  </a:lnTo>
                  <a:lnTo>
                    <a:pt x="99" y="139"/>
                  </a:lnTo>
                  <a:lnTo>
                    <a:pt x="60" y="159"/>
                  </a:lnTo>
                  <a:lnTo>
                    <a:pt x="20" y="198"/>
                  </a:lnTo>
                  <a:lnTo>
                    <a:pt x="1" y="257"/>
                  </a:lnTo>
                  <a:lnTo>
                    <a:pt x="20" y="297"/>
                  </a:lnTo>
                  <a:lnTo>
                    <a:pt x="40" y="336"/>
                  </a:lnTo>
                  <a:lnTo>
                    <a:pt x="139" y="435"/>
                  </a:lnTo>
                  <a:lnTo>
                    <a:pt x="218" y="494"/>
                  </a:lnTo>
                  <a:lnTo>
                    <a:pt x="316" y="573"/>
                  </a:lnTo>
                  <a:lnTo>
                    <a:pt x="435" y="612"/>
                  </a:lnTo>
                  <a:lnTo>
                    <a:pt x="553" y="652"/>
                  </a:lnTo>
                  <a:lnTo>
                    <a:pt x="652" y="691"/>
                  </a:lnTo>
                  <a:lnTo>
                    <a:pt x="770" y="711"/>
                  </a:lnTo>
                  <a:lnTo>
                    <a:pt x="987" y="711"/>
                  </a:lnTo>
                  <a:lnTo>
                    <a:pt x="1126" y="691"/>
                  </a:lnTo>
                  <a:lnTo>
                    <a:pt x="1244" y="652"/>
                  </a:lnTo>
                  <a:lnTo>
                    <a:pt x="1362" y="612"/>
                  </a:lnTo>
                  <a:lnTo>
                    <a:pt x="1481" y="553"/>
                  </a:lnTo>
                  <a:lnTo>
                    <a:pt x="1599" y="474"/>
                  </a:lnTo>
                  <a:lnTo>
                    <a:pt x="1698" y="395"/>
                  </a:lnTo>
                  <a:lnTo>
                    <a:pt x="1777" y="297"/>
                  </a:lnTo>
                  <a:lnTo>
                    <a:pt x="1856" y="198"/>
                  </a:lnTo>
                  <a:lnTo>
                    <a:pt x="1875" y="139"/>
                  </a:lnTo>
                  <a:lnTo>
                    <a:pt x="1875" y="99"/>
                  </a:lnTo>
                  <a:lnTo>
                    <a:pt x="1856" y="40"/>
                  </a:lnTo>
                  <a:lnTo>
                    <a:pt x="1816" y="20"/>
                  </a:lnTo>
                  <a:lnTo>
                    <a:pt x="177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1"/>
            <p:cNvSpPr/>
            <p:nvPr/>
          </p:nvSpPr>
          <p:spPr>
            <a:xfrm>
              <a:off x="1812360" y="1866583"/>
              <a:ext cx="122684" cy="126232"/>
            </a:xfrm>
            <a:custGeom>
              <a:avLst/>
              <a:gdLst/>
              <a:ahLst/>
              <a:cxnLst/>
              <a:rect l="l" t="t" r="r" b="b"/>
              <a:pathLst>
                <a:path w="5428" h="5585" extrusionOk="0">
                  <a:moveTo>
                    <a:pt x="2724" y="0"/>
                  </a:moveTo>
                  <a:lnTo>
                    <a:pt x="2448" y="20"/>
                  </a:lnTo>
                  <a:lnTo>
                    <a:pt x="2172" y="60"/>
                  </a:lnTo>
                  <a:lnTo>
                    <a:pt x="1915" y="119"/>
                  </a:lnTo>
                  <a:lnTo>
                    <a:pt x="1658" y="217"/>
                  </a:lnTo>
                  <a:lnTo>
                    <a:pt x="1422" y="336"/>
                  </a:lnTo>
                  <a:lnTo>
                    <a:pt x="1205" y="474"/>
                  </a:lnTo>
                  <a:lnTo>
                    <a:pt x="988" y="632"/>
                  </a:lnTo>
                  <a:lnTo>
                    <a:pt x="810" y="809"/>
                  </a:lnTo>
                  <a:lnTo>
                    <a:pt x="632" y="1007"/>
                  </a:lnTo>
                  <a:lnTo>
                    <a:pt x="474" y="1224"/>
                  </a:lnTo>
                  <a:lnTo>
                    <a:pt x="336" y="1461"/>
                  </a:lnTo>
                  <a:lnTo>
                    <a:pt x="218" y="1697"/>
                  </a:lnTo>
                  <a:lnTo>
                    <a:pt x="139" y="1954"/>
                  </a:lnTo>
                  <a:lnTo>
                    <a:pt x="60" y="2230"/>
                  </a:lnTo>
                  <a:lnTo>
                    <a:pt x="21" y="2507"/>
                  </a:lnTo>
                  <a:lnTo>
                    <a:pt x="1" y="2783"/>
                  </a:lnTo>
                  <a:lnTo>
                    <a:pt x="21" y="3079"/>
                  </a:lnTo>
                  <a:lnTo>
                    <a:pt x="60" y="3355"/>
                  </a:lnTo>
                  <a:lnTo>
                    <a:pt x="139" y="3612"/>
                  </a:lnTo>
                  <a:lnTo>
                    <a:pt x="218" y="3868"/>
                  </a:lnTo>
                  <a:lnTo>
                    <a:pt x="336" y="4125"/>
                  </a:lnTo>
                  <a:lnTo>
                    <a:pt x="474" y="4342"/>
                  </a:lnTo>
                  <a:lnTo>
                    <a:pt x="632" y="4559"/>
                  </a:lnTo>
                  <a:lnTo>
                    <a:pt x="810" y="4756"/>
                  </a:lnTo>
                  <a:lnTo>
                    <a:pt x="988" y="4934"/>
                  </a:lnTo>
                  <a:lnTo>
                    <a:pt x="1205" y="5092"/>
                  </a:lnTo>
                  <a:lnTo>
                    <a:pt x="1422" y="5230"/>
                  </a:lnTo>
                  <a:lnTo>
                    <a:pt x="1658" y="5348"/>
                  </a:lnTo>
                  <a:lnTo>
                    <a:pt x="1915" y="5447"/>
                  </a:lnTo>
                  <a:lnTo>
                    <a:pt x="2172" y="5526"/>
                  </a:lnTo>
                  <a:lnTo>
                    <a:pt x="2448" y="5565"/>
                  </a:lnTo>
                  <a:lnTo>
                    <a:pt x="2724" y="5585"/>
                  </a:lnTo>
                  <a:lnTo>
                    <a:pt x="3000" y="5565"/>
                  </a:lnTo>
                  <a:lnTo>
                    <a:pt x="3257" y="5526"/>
                  </a:lnTo>
                  <a:lnTo>
                    <a:pt x="3513" y="5447"/>
                  </a:lnTo>
                  <a:lnTo>
                    <a:pt x="3770" y="5348"/>
                  </a:lnTo>
                  <a:lnTo>
                    <a:pt x="4007" y="5230"/>
                  </a:lnTo>
                  <a:lnTo>
                    <a:pt x="4224" y="5092"/>
                  </a:lnTo>
                  <a:lnTo>
                    <a:pt x="4441" y="4934"/>
                  </a:lnTo>
                  <a:lnTo>
                    <a:pt x="4638" y="4756"/>
                  </a:lnTo>
                  <a:lnTo>
                    <a:pt x="4796" y="4559"/>
                  </a:lnTo>
                  <a:lnTo>
                    <a:pt x="4954" y="4342"/>
                  </a:lnTo>
                  <a:lnTo>
                    <a:pt x="5092" y="4125"/>
                  </a:lnTo>
                  <a:lnTo>
                    <a:pt x="5211" y="3868"/>
                  </a:lnTo>
                  <a:lnTo>
                    <a:pt x="5309" y="3612"/>
                  </a:lnTo>
                  <a:lnTo>
                    <a:pt x="5368" y="3355"/>
                  </a:lnTo>
                  <a:lnTo>
                    <a:pt x="5408" y="3079"/>
                  </a:lnTo>
                  <a:lnTo>
                    <a:pt x="5428" y="2783"/>
                  </a:lnTo>
                  <a:lnTo>
                    <a:pt x="5408" y="2507"/>
                  </a:lnTo>
                  <a:lnTo>
                    <a:pt x="5368" y="2230"/>
                  </a:lnTo>
                  <a:lnTo>
                    <a:pt x="5309" y="1954"/>
                  </a:lnTo>
                  <a:lnTo>
                    <a:pt x="5211" y="1697"/>
                  </a:lnTo>
                  <a:lnTo>
                    <a:pt x="5092" y="1461"/>
                  </a:lnTo>
                  <a:lnTo>
                    <a:pt x="4954" y="1224"/>
                  </a:lnTo>
                  <a:lnTo>
                    <a:pt x="4796" y="1007"/>
                  </a:lnTo>
                  <a:lnTo>
                    <a:pt x="4638" y="809"/>
                  </a:lnTo>
                  <a:lnTo>
                    <a:pt x="4441" y="632"/>
                  </a:lnTo>
                  <a:lnTo>
                    <a:pt x="4224" y="474"/>
                  </a:lnTo>
                  <a:lnTo>
                    <a:pt x="4007" y="336"/>
                  </a:lnTo>
                  <a:lnTo>
                    <a:pt x="3770" y="217"/>
                  </a:lnTo>
                  <a:lnTo>
                    <a:pt x="3513" y="119"/>
                  </a:lnTo>
                  <a:lnTo>
                    <a:pt x="3257" y="60"/>
                  </a:lnTo>
                  <a:lnTo>
                    <a:pt x="3000" y="20"/>
                  </a:lnTo>
                  <a:lnTo>
                    <a:pt x="27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1"/>
            <p:cNvSpPr/>
            <p:nvPr/>
          </p:nvSpPr>
          <p:spPr>
            <a:xfrm>
              <a:off x="1412268" y="2686388"/>
              <a:ext cx="84328" cy="94589"/>
            </a:xfrm>
            <a:custGeom>
              <a:avLst/>
              <a:gdLst/>
              <a:ahLst/>
              <a:cxnLst/>
              <a:rect l="l" t="t" r="r" b="b"/>
              <a:pathLst>
                <a:path w="3731" h="4185" extrusionOk="0">
                  <a:moveTo>
                    <a:pt x="1" y="1"/>
                  </a:moveTo>
                  <a:lnTo>
                    <a:pt x="1" y="257"/>
                  </a:lnTo>
                  <a:lnTo>
                    <a:pt x="376" y="277"/>
                  </a:lnTo>
                  <a:lnTo>
                    <a:pt x="731" y="336"/>
                  </a:lnTo>
                  <a:lnTo>
                    <a:pt x="1086" y="435"/>
                  </a:lnTo>
                  <a:lnTo>
                    <a:pt x="1422" y="573"/>
                  </a:lnTo>
                  <a:lnTo>
                    <a:pt x="1737" y="750"/>
                  </a:lnTo>
                  <a:lnTo>
                    <a:pt x="2053" y="948"/>
                  </a:lnTo>
                  <a:lnTo>
                    <a:pt x="2330" y="1185"/>
                  </a:lnTo>
                  <a:lnTo>
                    <a:pt x="2586" y="1441"/>
                  </a:lnTo>
                  <a:lnTo>
                    <a:pt x="2823" y="1717"/>
                  </a:lnTo>
                  <a:lnTo>
                    <a:pt x="3020" y="2033"/>
                  </a:lnTo>
                  <a:lnTo>
                    <a:pt x="3178" y="2369"/>
                  </a:lnTo>
                  <a:lnTo>
                    <a:pt x="3296" y="2704"/>
                  </a:lnTo>
                  <a:lnTo>
                    <a:pt x="3395" y="3059"/>
                  </a:lnTo>
                  <a:lnTo>
                    <a:pt x="3454" y="3414"/>
                  </a:lnTo>
                  <a:lnTo>
                    <a:pt x="3474" y="3789"/>
                  </a:lnTo>
                  <a:lnTo>
                    <a:pt x="3454" y="4145"/>
                  </a:lnTo>
                  <a:lnTo>
                    <a:pt x="3711" y="4184"/>
                  </a:lnTo>
                  <a:lnTo>
                    <a:pt x="3731" y="3789"/>
                  </a:lnTo>
                  <a:lnTo>
                    <a:pt x="3711" y="3395"/>
                  </a:lnTo>
                  <a:lnTo>
                    <a:pt x="3652" y="3000"/>
                  </a:lnTo>
                  <a:lnTo>
                    <a:pt x="3553" y="2625"/>
                  </a:lnTo>
                  <a:lnTo>
                    <a:pt x="3415" y="2250"/>
                  </a:lnTo>
                  <a:lnTo>
                    <a:pt x="3237" y="1895"/>
                  </a:lnTo>
                  <a:lnTo>
                    <a:pt x="3040" y="1579"/>
                  </a:lnTo>
                  <a:lnTo>
                    <a:pt x="2783" y="1263"/>
                  </a:lnTo>
                  <a:lnTo>
                    <a:pt x="2507" y="987"/>
                  </a:lnTo>
                  <a:lnTo>
                    <a:pt x="2211" y="731"/>
                  </a:lnTo>
                  <a:lnTo>
                    <a:pt x="1876" y="514"/>
                  </a:lnTo>
                  <a:lnTo>
                    <a:pt x="1520" y="336"/>
                  </a:lnTo>
                  <a:lnTo>
                    <a:pt x="1165" y="198"/>
                  </a:lnTo>
                  <a:lnTo>
                    <a:pt x="790" y="99"/>
                  </a:lnTo>
                  <a:lnTo>
                    <a:pt x="396" y="20"/>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1"/>
            <p:cNvSpPr/>
            <p:nvPr/>
          </p:nvSpPr>
          <p:spPr>
            <a:xfrm>
              <a:off x="1401577" y="2850078"/>
              <a:ext cx="12499" cy="18760"/>
            </a:xfrm>
            <a:custGeom>
              <a:avLst/>
              <a:gdLst/>
              <a:ahLst/>
              <a:cxnLst/>
              <a:rect l="l" t="t" r="r" b="b"/>
              <a:pathLst>
                <a:path w="553" h="830" extrusionOk="0">
                  <a:moveTo>
                    <a:pt x="119" y="1"/>
                  </a:moveTo>
                  <a:lnTo>
                    <a:pt x="79" y="20"/>
                  </a:lnTo>
                  <a:lnTo>
                    <a:pt x="40" y="40"/>
                  </a:lnTo>
                  <a:lnTo>
                    <a:pt x="0" y="80"/>
                  </a:lnTo>
                  <a:lnTo>
                    <a:pt x="0" y="139"/>
                  </a:lnTo>
                  <a:lnTo>
                    <a:pt x="0" y="178"/>
                  </a:lnTo>
                  <a:lnTo>
                    <a:pt x="138" y="474"/>
                  </a:lnTo>
                  <a:lnTo>
                    <a:pt x="316" y="770"/>
                  </a:lnTo>
                  <a:lnTo>
                    <a:pt x="356" y="810"/>
                  </a:lnTo>
                  <a:lnTo>
                    <a:pt x="415" y="830"/>
                  </a:lnTo>
                  <a:lnTo>
                    <a:pt x="494" y="810"/>
                  </a:lnTo>
                  <a:lnTo>
                    <a:pt x="533" y="770"/>
                  </a:lnTo>
                  <a:lnTo>
                    <a:pt x="553" y="731"/>
                  </a:lnTo>
                  <a:lnTo>
                    <a:pt x="553" y="691"/>
                  </a:lnTo>
                  <a:lnTo>
                    <a:pt x="533" y="632"/>
                  </a:lnTo>
                  <a:lnTo>
                    <a:pt x="375" y="356"/>
                  </a:lnTo>
                  <a:lnTo>
                    <a:pt x="237" y="80"/>
                  </a:lnTo>
                  <a:lnTo>
                    <a:pt x="217" y="40"/>
                  </a:lnTo>
                  <a:lnTo>
                    <a:pt x="17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1"/>
            <p:cNvSpPr/>
            <p:nvPr/>
          </p:nvSpPr>
          <p:spPr>
            <a:xfrm>
              <a:off x="1362315" y="2969172"/>
              <a:ext cx="12974" cy="20545"/>
            </a:xfrm>
            <a:custGeom>
              <a:avLst/>
              <a:gdLst/>
              <a:ahLst/>
              <a:cxnLst/>
              <a:rect l="l" t="t" r="r" b="b"/>
              <a:pathLst>
                <a:path w="574" h="909" extrusionOk="0">
                  <a:moveTo>
                    <a:pt x="257" y="1"/>
                  </a:moveTo>
                  <a:lnTo>
                    <a:pt x="1" y="60"/>
                  </a:lnTo>
                  <a:lnTo>
                    <a:pt x="40" y="237"/>
                  </a:lnTo>
                  <a:lnTo>
                    <a:pt x="119" y="415"/>
                  </a:lnTo>
                  <a:lnTo>
                    <a:pt x="277" y="770"/>
                  </a:lnTo>
                  <a:lnTo>
                    <a:pt x="336" y="908"/>
                  </a:lnTo>
                  <a:lnTo>
                    <a:pt x="573" y="790"/>
                  </a:lnTo>
                  <a:lnTo>
                    <a:pt x="514" y="652"/>
                  </a:lnTo>
                  <a:lnTo>
                    <a:pt x="356" y="316"/>
                  </a:lnTo>
                  <a:lnTo>
                    <a:pt x="297" y="158"/>
                  </a:lnTo>
                  <a:lnTo>
                    <a:pt x="25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1"/>
            <p:cNvSpPr/>
            <p:nvPr/>
          </p:nvSpPr>
          <p:spPr>
            <a:xfrm>
              <a:off x="1380601" y="2951338"/>
              <a:ext cx="12069" cy="21427"/>
            </a:xfrm>
            <a:custGeom>
              <a:avLst/>
              <a:gdLst/>
              <a:ahLst/>
              <a:cxnLst/>
              <a:rect l="l" t="t" r="r" b="b"/>
              <a:pathLst>
                <a:path w="534" h="948" extrusionOk="0">
                  <a:moveTo>
                    <a:pt x="257" y="0"/>
                  </a:moveTo>
                  <a:lnTo>
                    <a:pt x="1" y="79"/>
                  </a:lnTo>
                  <a:lnTo>
                    <a:pt x="139" y="513"/>
                  </a:lnTo>
                  <a:lnTo>
                    <a:pt x="297" y="947"/>
                  </a:lnTo>
                  <a:lnTo>
                    <a:pt x="534" y="869"/>
                  </a:lnTo>
                  <a:lnTo>
                    <a:pt x="396" y="434"/>
                  </a:lnTo>
                  <a:lnTo>
                    <a:pt x="2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1"/>
            <p:cNvSpPr/>
            <p:nvPr/>
          </p:nvSpPr>
          <p:spPr>
            <a:xfrm>
              <a:off x="1400243" y="2927696"/>
              <a:ext cx="11617" cy="20093"/>
            </a:xfrm>
            <a:custGeom>
              <a:avLst/>
              <a:gdLst/>
              <a:ahLst/>
              <a:cxnLst/>
              <a:rect l="l" t="t" r="r" b="b"/>
              <a:pathLst>
                <a:path w="514" h="889" extrusionOk="0">
                  <a:moveTo>
                    <a:pt x="257" y="0"/>
                  </a:moveTo>
                  <a:lnTo>
                    <a:pt x="0" y="20"/>
                  </a:lnTo>
                  <a:lnTo>
                    <a:pt x="40" y="257"/>
                  </a:lnTo>
                  <a:lnTo>
                    <a:pt x="99" y="474"/>
                  </a:lnTo>
                  <a:lnTo>
                    <a:pt x="178" y="691"/>
                  </a:lnTo>
                  <a:lnTo>
                    <a:pt x="296" y="888"/>
                  </a:lnTo>
                  <a:lnTo>
                    <a:pt x="513" y="731"/>
                  </a:lnTo>
                  <a:lnTo>
                    <a:pt x="415" y="573"/>
                  </a:lnTo>
                  <a:lnTo>
                    <a:pt x="336" y="395"/>
                  </a:lnTo>
                  <a:lnTo>
                    <a:pt x="296" y="198"/>
                  </a:lnTo>
                  <a:lnTo>
                    <a:pt x="2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1"/>
            <p:cNvSpPr/>
            <p:nvPr/>
          </p:nvSpPr>
          <p:spPr>
            <a:xfrm>
              <a:off x="1418077" y="2903172"/>
              <a:ext cx="8046" cy="17856"/>
            </a:xfrm>
            <a:custGeom>
              <a:avLst/>
              <a:gdLst/>
              <a:ahLst/>
              <a:cxnLst/>
              <a:rect l="l" t="t" r="r" b="b"/>
              <a:pathLst>
                <a:path w="356" h="790" extrusionOk="0">
                  <a:moveTo>
                    <a:pt x="257" y="0"/>
                  </a:moveTo>
                  <a:lnTo>
                    <a:pt x="0" y="39"/>
                  </a:lnTo>
                  <a:lnTo>
                    <a:pt x="99" y="789"/>
                  </a:lnTo>
                  <a:lnTo>
                    <a:pt x="356" y="750"/>
                  </a:lnTo>
                  <a:lnTo>
                    <a:pt x="2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1"/>
            <p:cNvSpPr/>
            <p:nvPr/>
          </p:nvSpPr>
          <p:spPr>
            <a:xfrm>
              <a:off x="912124" y="3474525"/>
              <a:ext cx="1635455" cy="375828"/>
            </a:xfrm>
            <a:custGeom>
              <a:avLst/>
              <a:gdLst/>
              <a:ahLst/>
              <a:cxnLst/>
              <a:rect l="l" t="t" r="r" b="b"/>
              <a:pathLst>
                <a:path w="96487" h="13783" extrusionOk="0">
                  <a:moveTo>
                    <a:pt x="45757" y="1"/>
                  </a:moveTo>
                  <a:lnTo>
                    <a:pt x="43309" y="39"/>
                  </a:lnTo>
                  <a:lnTo>
                    <a:pt x="40900" y="78"/>
                  </a:lnTo>
                  <a:lnTo>
                    <a:pt x="38510" y="136"/>
                  </a:lnTo>
                  <a:lnTo>
                    <a:pt x="36178" y="213"/>
                  </a:lnTo>
                  <a:lnTo>
                    <a:pt x="33904" y="309"/>
                  </a:lnTo>
                  <a:lnTo>
                    <a:pt x="31648" y="425"/>
                  </a:lnTo>
                  <a:lnTo>
                    <a:pt x="29470" y="541"/>
                  </a:lnTo>
                  <a:lnTo>
                    <a:pt x="27331" y="676"/>
                  </a:lnTo>
                  <a:lnTo>
                    <a:pt x="25249" y="830"/>
                  </a:lnTo>
                  <a:lnTo>
                    <a:pt x="23226" y="1003"/>
                  </a:lnTo>
                  <a:lnTo>
                    <a:pt x="21260" y="1177"/>
                  </a:lnTo>
                  <a:lnTo>
                    <a:pt x="19371" y="1369"/>
                  </a:lnTo>
                  <a:lnTo>
                    <a:pt x="17559" y="1581"/>
                  </a:lnTo>
                  <a:lnTo>
                    <a:pt x="15805" y="1793"/>
                  </a:lnTo>
                  <a:lnTo>
                    <a:pt x="14128" y="2025"/>
                  </a:lnTo>
                  <a:lnTo>
                    <a:pt x="12528" y="2256"/>
                  </a:lnTo>
                  <a:lnTo>
                    <a:pt x="11006" y="2507"/>
                  </a:lnTo>
                  <a:lnTo>
                    <a:pt x="9579" y="2776"/>
                  </a:lnTo>
                  <a:lnTo>
                    <a:pt x="8230" y="3046"/>
                  </a:lnTo>
                  <a:lnTo>
                    <a:pt x="6977" y="3316"/>
                  </a:lnTo>
                  <a:lnTo>
                    <a:pt x="5821" y="3605"/>
                  </a:lnTo>
                  <a:lnTo>
                    <a:pt x="4761" y="3914"/>
                  </a:lnTo>
                  <a:lnTo>
                    <a:pt x="3797" y="4203"/>
                  </a:lnTo>
                  <a:lnTo>
                    <a:pt x="2930" y="4530"/>
                  </a:lnTo>
                  <a:lnTo>
                    <a:pt x="2525" y="4685"/>
                  </a:lnTo>
                  <a:lnTo>
                    <a:pt x="2159" y="4839"/>
                  </a:lnTo>
                  <a:lnTo>
                    <a:pt x="1831" y="5012"/>
                  </a:lnTo>
                  <a:lnTo>
                    <a:pt x="1523" y="5166"/>
                  </a:lnTo>
                  <a:lnTo>
                    <a:pt x="1234" y="5340"/>
                  </a:lnTo>
                  <a:lnTo>
                    <a:pt x="983" y="5513"/>
                  </a:lnTo>
                  <a:lnTo>
                    <a:pt x="752" y="5668"/>
                  </a:lnTo>
                  <a:lnTo>
                    <a:pt x="559" y="5841"/>
                  </a:lnTo>
                  <a:lnTo>
                    <a:pt x="386" y="6015"/>
                  </a:lnTo>
                  <a:lnTo>
                    <a:pt x="251" y="6188"/>
                  </a:lnTo>
                  <a:lnTo>
                    <a:pt x="135" y="6361"/>
                  </a:lnTo>
                  <a:lnTo>
                    <a:pt x="58" y="6535"/>
                  </a:lnTo>
                  <a:lnTo>
                    <a:pt x="19" y="6708"/>
                  </a:lnTo>
                  <a:lnTo>
                    <a:pt x="0" y="6901"/>
                  </a:lnTo>
                  <a:lnTo>
                    <a:pt x="19" y="7075"/>
                  </a:lnTo>
                  <a:lnTo>
                    <a:pt x="58" y="7248"/>
                  </a:lnTo>
                  <a:lnTo>
                    <a:pt x="135" y="7422"/>
                  </a:lnTo>
                  <a:lnTo>
                    <a:pt x="251" y="7595"/>
                  </a:lnTo>
                  <a:lnTo>
                    <a:pt x="386" y="7768"/>
                  </a:lnTo>
                  <a:lnTo>
                    <a:pt x="559" y="7942"/>
                  </a:lnTo>
                  <a:lnTo>
                    <a:pt x="752" y="8115"/>
                  </a:lnTo>
                  <a:lnTo>
                    <a:pt x="983" y="8289"/>
                  </a:lnTo>
                  <a:lnTo>
                    <a:pt x="1234" y="8443"/>
                  </a:lnTo>
                  <a:lnTo>
                    <a:pt x="1523" y="8617"/>
                  </a:lnTo>
                  <a:lnTo>
                    <a:pt x="1831" y="8790"/>
                  </a:lnTo>
                  <a:lnTo>
                    <a:pt x="2159" y="8944"/>
                  </a:lnTo>
                  <a:lnTo>
                    <a:pt x="2525" y="9098"/>
                  </a:lnTo>
                  <a:lnTo>
                    <a:pt x="2930" y="9272"/>
                  </a:lnTo>
                  <a:lnTo>
                    <a:pt x="3797" y="9580"/>
                  </a:lnTo>
                  <a:lnTo>
                    <a:pt x="4761" y="9889"/>
                  </a:lnTo>
                  <a:lnTo>
                    <a:pt x="5821" y="10178"/>
                  </a:lnTo>
                  <a:lnTo>
                    <a:pt x="6977" y="10467"/>
                  </a:lnTo>
                  <a:lnTo>
                    <a:pt x="8230" y="10756"/>
                  </a:lnTo>
                  <a:lnTo>
                    <a:pt x="9579" y="11026"/>
                  </a:lnTo>
                  <a:lnTo>
                    <a:pt x="11006" y="11276"/>
                  </a:lnTo>
                  <a:lnTo>
                    <a:pt x="12528" y="11527"/>
                  </a:lnTo>
                  <a:lnTo>
                    <a:pt x="14128" y="11778"/>
                  </a:lnTo>
                  <a:lnTo>
                    <a:pt x="15805" y="11990"/>
                  </a:lnTo>
                  <a:lnTo>
                    <a:pt x="17559" y="12221"/>
                  </a:lnTo>
                  <a:lnTo>
                    <a:pt x="19371" y="12414"/>
                  </a:lnTo>
                  <a:lnTo>
                    <a:pt x="21260" y="12606"/>
                  </a:lnTo>
                  <a:lnTo>
                    <a:pt x="23226" y="12799"/>
                  </a:lnTo>
                  <a:lnTo>
                    <a:pt x="25249" y="12953"/>
                  </a:lnTo>
                  <a:lnTo>
                    <a:pt x="27331" y="13107"/>
                  </a:lnTo>
                  <a:lnTo>
                    <a:pt x="29470" y="13242"/>
                  </a:lnTo>
                  <a:lnTo>
                    <a:pt x="31648" y="13377"/>
                  </a:lnTo>
                  <a:lnTo>
                    <a:pt x="33904" y="13474"/>
                  </a:lnTo>
                  <a:lnTo>
                    <a:pt x="36178" y="13570"/>
                  </a:lnTo>
                  <a:lnTo>
                    <a:pt x="38510" y="13647"/>
                  </a:lnTo>
                  <a:lnTo>
                    <a:pt x="40900" y="13705"/>
                  </a:lnTo>
                  <a:lnTo>
                    <a:pt x="43309" y="13763"/>
                  </a:lnTo>
                  <a:lnTo>
                    <a:pt x="45757" y="13782"/>
                  </a:lnTo>
                  <a:lnTo>
                    <a:pt x="50730" y="13782"/>
                  </a:lnTo>
                  <a:lnTo>
                    <a:pt x="53178" y="13763"/>
                  </a:lnTo>
                  <a:lnTo>
                    <a:pt x="55587" y="13705"/>
                  </a:lnTo>
                  <a:lnTo>
                    <a:pt x="57958" y="13647"/>
                  </a:lnTo>
                  <a:lnTo>
                    <a:pt x="60290" y="13570"/>
                  </a:lnTo>
                  <a:lnTo>
                    <a:pt x="62584" y="13474"/>
                  </a:lnTo>
                  <a:lnTo>
                    <a:pt x="64839" y="13377"/>
                  </a:lnTo>
                  <a:lnTo>
                    <a:pt x="67017" y="13242"/>
                  </a:lnTo>
                  <a:lnTo>
                    <a:pt x="69156" y="13107"/>
                  </a:lnTo>
                  <a:lnTo>
                    <a:pt x="71238" y="12953"/>
                  </a:lnTo>
                  <a:lnTo>
                    <a:pt x="73262" y="12799"/>
                  </a:lnTo>
                  <a:lnTo>
                    <a:pt x="75208" y="12606"/>
                  </a:lnTo>
                  <a:lnTo>
                    <a:pt x="77097" y="12414"/>
                  </a:lnTo>
                  <a:lnTo>
                    <a:pt x="78928" y="12221"/>
                  </a:lnTo>
                  <a:lnTo>
                    <a:pt x="80682" y="11990"/>
                  </a:lnTo>
                  <a:lnTo>
                    <a:pt x="82359" y="11778"/>
                  </a:lnTo>
                  <a:lnTo>
                    <a:pt x="83959" y="11527"/>
                  </a:lnTo>
                  <a:lnTo>
                    <a:pt x="85462" y="11276"/>
                  </a:lnTo>
                  <a:lnTo>
                    <a:pt x="86908" y="11026"/>
                  </a:lnTo>
                  <a:lnTo>
                    <a:pt x="88238" y="10756"/>
                  </a:lnTo>
                  <a:lnTo>
                    <a:pt x="89510" y="10467"/>
                  </a:lnTo>
                  <a:lnTo>
                    <a:pt x="90666" y="10178"/>
                  </a:lnTo>
                  <a:lnTo>
                    <a:pt x="91726" y="9889"/>
                  </a:lnTo>
                  <a:lnTo>
                    <a:pt x="92690" y="9580"/>
                  </a:lnTo>
                  <a:lnTo>
                    <a:pt x="93557" y="9272"/>
                  </a:lnTo>
                  <a:lnTo>
                    <a:pt x="93943" y="9098"/>
                  </a:lnTo>
                  <a:lnTo>
                    <a:pt x="94309" y="8944"/>
                  </a:lnTo>
                  <a:lnTo>
                    <a:pt x="94656" y="8790"/>
                  </a:lnTo>
                  <a:lnTo>
                    <a:pt x="94964" y="8617"/>
                  </a:lnTo>
                  <a:lnTo>
                    <a:pt x="95253" y="8443"/>
                  </a:lnTo>
                  <a:lnTo>
                    <a:pt x="95504" y="8289"/>
                  </a:lnTo>
                  <a:lnTo>
                    <a:pt x="95735" y="8115"/>
                  </a:lnTo>
                  <a:lnTo>
                    <a:pt x="95928" y="7942"/>
                  </a:lnTo>
                  <a:lnTo>
                    <a:pt x="96102" y="7768"/>
                  </a:lnTo>
                  <a:lnTo>
                    <a:pt x="96236" y="7595"/>
                  </a:lnTo>
                  <a:lnTo>
                    <a:pt x="96352" y="7422"/>
                  </a:lnTo>
                  <a:lnTo>
                    <a:pt x="96429" y="7248"/>
                  </a:lnTo>
                  <a:lnTo>
                    <a:pt x="96468" y="7075"/>
                  </a:lnTo>
                  <a:lnTo>
                    <a:pt x="96487" y="6901"/>
                  </a:lnTo>
                  <a:lnTo>
                    <a:pt x="96468" y="6708"/>
                  </a:lnTo>
                  <a:lnTo>
                    <a:pt x="96429" y="6535"/>
                  </a:lnTo>
                  <a:lnTo>
                    <a:pt x="96352" y="6361"/>
                  </a:lnTo>
                  <a:lnTo>
                    <a:pt x="96236" y="6188"/>
                  </a:lnTo>
                  <a:lnTo>
                    <a:pt x="96102" y="6015"/>
                  </a:lnTo>
                  <a:lnTo>
                    <a:pt x="95928" y="5841"/>
                  </a:lnTo>
                  <a:lnTo>
                    <a:pt x="95735" y="5668"/>
                  </a:lnTo>
                  <a:lnTo>
                    <a:pt x="95504" y="5513"/>
                  </a:lnTo>
                  <a:lnTo>
                    <a:pt x="95253" y="5340"/>
                  </a:lnTo>
                  <a:lnTo>
                    <a:pt x="94964" y="5166"/>
                  </a:lnTo>
                  <a:lnTo>
                    <a:pt x="94656" y="5012"/>
                  </a:lnTo>
                  <a:lnTo>
                    <a:pt x="94309" y="4839"/>
                  </a:lnTo>
                  <a:lnTo>
                    <a:pt x="93943" y="4685"/>
                  </a:lnTo>
                  <a:lnTo>
                    <a:pt x="93557" y="4530"/>
                  </a:lnTo>
                  <a:lnTo>
                    <a:pt x="92690" y="4203"/>
                  </a:lnTo>
                  <a:lnTo>
                    <a:pt x="91726" y="3914"/>
                  </a:lnTo>
                  <a:lnTo>
                    <a:pt x="90666" y="3605"/>
                  </a:lnTo>
                  <a:lnTo>
                    <a:pt x="89510" y="3316"/>
                  </a:lnTo>
                  <a:lnTo>
                    <a:pt x="88238" y="3046"/>
                  </a:lnTo>
                  <a:lnTo>
                    <a:pt x="86908" y="2776"/>
                  </a:lnTo>
                  <a:lnTo>
                    <a:pt x="85462" y="2507"/>
                  </a:lnTo>
                  <a:lnTo>
                    <a:pt x="83959" y="2256"/>
                  </a:lnTo>
                  <a:lnTo>
                    <a:pt x="82359" y="2025"/>
                  </a:lnTo>
                  <a:lnTo>
                    <a:pt x="80682" y="1793"/>
                  </a:lnTo>
                  <a:lnTo>
                    <a:pt x="78928" y="1581"/>
                  </a:lnTo>
                  <a:lnTo>
                    <a:pt x="77097" y="1369"/>
                  </a:lnTo>
                  <a:lnTo>
                    <a:pt x="75208" y="1177"/>
                  </a:lnTo>
                  <a:lnTo>
                    <a:pt x="73262" y="1003"/>
                  </a:lnTo>
                  <a:lnTo>
                    <a:pt x="71238" y="830"/>
                  </a:lnTo>
                  <a:lnTo>
                    <a:pt x="69156" y="676"/>
                  </a:lnTo>
                  <a:lnTo>
                    <a:pt x="67017" y="541"/>
                  </a:lnTo>
                  <a:lnTo>
                    <a:pt x="64839" y="425"/>
                  </a:lnTo>
                  <a:lnTo>
                    <a:pt x="62584" y="309"/>
                  </a:lnTo>
                  <a:lnTo>
                    <a:pt x="60290" y="213"/>
                  </a:lnTo>
                  <a:lnTo>
                    <a:pt x="57958" y="136"/>
                  </a:lnTo>
                  <a:lnTo>
                    <a:pt x="55587" y="78"/>
                  </a:lnTo>
                  <a:lnTo>
                    <a:pt x="53178" y="39"/>
                  </a:lnTo>
                  <a:lnTo>
                    <a:pt x="50730" y="1"/>
                  </a:lnTo>
                  <a:close/>
                </a:path>
              </a:pathLst>
            </a:custGeom>
            <a:solidFill>
              <a:srgbClr val="261E35">
                <a:alpha val="33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1"/>
            <p:cNvSpPr/>
            <p:nvPr/>
          </p:nvSpPr>
          <p:spPr>
            <a:xfrm>
              <a:off x="2575374" y="3456650"/>
              <a:ext cx="1635455" cy="375828"/>
            </a:xfrm>
            <a:custGeom>
              <a:avLst/>
              <a:gdLst/>
              <a:ahLst/>
              <a:cxnLst/>
              <a:rect l="l" t="t" r="r" b="b"/>
              <a:pathLst>
                <a:path w="96487" h="13783" extrusionOk="0">
                  <a:moveTo>
                    <a:pt x="45757" y="1"/>
                  </a:moveTo>
                  <a:lnTo>
                    <a:pt x="43309" y="39"/>
                  </a:lnTo>
                  <a:lnTo>
                    <a:pt x="40900" y="78"/>
                  </a:lnTo>
                  <a:lnTo>
                    <a:pt x="38510" y="136"/>
                  </a:lnTo>
                  <a:lnTo>
                    <a:pt x="36178" y="213"/>
                  </a:lnTo>
                  <a:lnTo>
                    <a:pt x="33904" y="309"/>
                  </a:lnTo>
                  <a:lnTo>
                    <a:pt x="31648" y="425"/>
                  </a:lnTo>
                  <a:lnTo>
                    <a:pt x="29470" y="541"/>
                  </a:lnTo>
                  <a:lnTo>
                    <a:pt x="27331" y="676"/>
                  </a:lnTo>
                  <a:lnTo>
                    <a:pt x="25249" y="830"/>
                  </a:lnTo>
                  <a:lnTo>
                    <a:pt x="23226" y="1003"/>
                  </a:lnTo>
                  <a:lnTo>
                    <a:pt x="21260" y="1177"/>
                  </a:lnTo>
                  <a:lnTo>
                    <a:pt x="19371" y="1369"/>
                  </a:lnTo>
                  <a:lnTo>
                    <a:pt x="17559" y="1581"/>
                  </a:lnTo>
                  <a:lnTo>
                    <a:pt x="15805" y="1793"/>
                  </a:lnTo>
                  <a:lnTo>
                    <a:pt x="14128" y="2025"/>
                  </a:lnTo>
                  <a:lnTo>
                    <a:pt x="12528" y="2256"/>
                  </a:lnTo>
                  <a:lnTo>
                    <a:pt x="11006" y="2507"/>
                  </a:lnTo>
                  <a:lnTo>
                    <a:pt x="9579" y="2776"/>
                  </a:lnTo>
                  <a:lnTo>
                    <a:pt x="8230" y="3046"/>
                  </a:lnTo>
                  <a:lnTo>
                    <a:pt x="6977" y="3316"/>
                  </a:lnTo>
                  <a:lnTo>
                    <a:pt x="5821" y="3605"/>
                  </a:lnTo>
                  <a:lnTo>
                    <a:pt x="4761" y="3914"/>
                  </a:lnTo>
                  <a:lnTo>
                    <a:pt x="3797" y="4203"/>
                  </a:lnTo>
                  <a:lnTo>
                    <a:pt x="2930" y="4530"/>
                  </a:lnTo>
                  <a:lnTo>
                    <a:pt x="2525" y="4685"/>
                  </a:lnTo>
                  <a:lnTo>
                    <a:pt x="2159" y="4839"/>
                  </a:lnTo>
                  <a:lnTo>
                    <a:pt x="1831" y="5012"/>
                  </a:lnTo>
                  <a:lnTo>
                    <a:pt x="1523" y="5166"/>
                  </a:lnTo>
                  <a:lnTo>
                    <a:pt x="1234" y="5340"/>
                  </a:lnTo>
                  <a:lnTo>
                    <a:pt x="983" y="5513"/>
                  </a:lnTo>
                  <a:lnTo>
                    <a:pt x="752" y="5668"/>
                  </a:lnTo>
                  <a:lnTo>
                    <a:pt x="559" y="5841"/>
                  </a:lnTo>
                  <a:lnTo>
                    <a:pt x="386" y="6015"/>
                  </a:lnTo>
                  <a:lnTo>
                    <a:pt x="251" y="6188"/>
                  </a:lnTo>
                  <a:lnTo>
                    <a:pt x="135" y="6361"/>
                  </a:lnTo>
                  <a:lnTo>
                    <a:pt x="58" y="6535"/>
                  </a:lnTo>
                  <a:lnTo>
                    <a:pt x="19" y="6708"/>
                  </a:lnTo>
                  <a:lnTo>
                    <a:pt x="0" y="6901"/>
                  </a:lnTo>
                  <a:lnTo>
                    <a:pt x="19" y="7075"/>
                  </a:lnTo>
                  <a:lnTo>
                    <a:pt x="58" y="7248"/>
                  </a:lnTo>
                  <a:lnTo>
                    <a:pt x="135" y="7422"/>
                  </a:lnTo>
                  <a:lnTo>
                    <a:pt x="251" y="7595"/>
                  </a:lnTo>
                  <a:lnTo>
                    <a:pt x="386" y="7768"/>
                  </a:lnTo>
                  <a:lnTo>
                    <a:pt x="559" y="7942"/>
                  </a:lnTo>
                  <a:lnTo>
                    <a:pt x="752" y="8115"/>
                  </a:lnTo>
                  <a:lnTo>
                    <a:pt x="983" y="8289"/>
                  </a:lnTo>
                  <a:lnTo>
                    <a:pt x="1234" y="8443"/>
                  </a:lnTo>
                  <a:lnTo>
                    <a:pt x="1523" y="8617"/>
                  </a:lnTo>
                  <a:lnTo>
                    <a:pt x="1831" y="8790"/>
                  </a:lnTo>
                  <a:lnTo>
                    <a:pt x="2159" y="8944"/>
                  </a:lnTo>
                  <a:lnTo>
                    <a:pt x="2525" y="9098"/>
                  </a:lnTo>
                  <a:lnTo>
                    <a:pt x="2930" y="9272"/>
                  </a:lnTo>
                  <a:lnTo>
                    <a:pt x="3797" y="9580"/>
                  </a:lnTo>
                  <a:lnTo>
                    <a:pt x="4761" y="9889"/>
                  </a:lnTo>
                  <a:lnTo>
                    <a:pt x="5821" y="10178"/>
                  </a:lnTo>
                  <a:lnTo>
                    <a:pt x="6977" y="10467"/>
                  </a:lnTo>
                  <a:lnTo>
                    <a:pt x="8230" y="10756"/>
                  </a:lnTo>
                  <a:lnTo>
                    <a:pt x="9579" y="11026"/>
                  </a:lnTo>
                  <a:lnTo>
                    <a:pt x="11006" y="11276"/>
                  </a:lnTo>
                  <a:lnTo>
                    <a:pt x="12528" y="11527"/>
                  </a:lnTo>
                  <a:lnTo>
                    <a:pt x="14128" y="11778"/>
                  </a:lnTo>
                  <a:lnTo>
                    <a:pt x="15805" y="11990"/>
                  </a:lnTo>
                  <a:lnTo>
                    <a:pt x="17559" y="12221"/>
                  </a:lnTo>
                  <a:lnTo>
                    <a:pt x="19371" y="12414"/>
                  </a:lnTo>
                  <a:lnTo>
                    <a:pt x="21260" y="12606"/>
                  </a:lnTo>
                  <a:lnTo>
                    <a:pt x="23226" y="12799"/>
                  </a:lnTo>
                  <a:lnTo>
                    <a:pt x="25249" y="12953"/>
                  </a:lnTo>
                  <a:lnTo>
                    <a:pt x="27331" y="13107"/>
                  </a:lnTo>
                  <a:lnTo>
                    <a:pt x="29470" y="13242"/>
                  </a:lnTo>
                  <a:lnTo>
                    <a:pt x="31648" y="13377"/>
                  </a:lnTo>
                  <a:lnTo>
                    <a:pt x="33904" y="13474"/>
                  </a:lnTo>
                  <a:lnTo>
                    <a:pt x="36178" y="13570"/>
                  </a:lnTo>
                  <a:lnTo>
                    <a:pt x="38510" y="13647"/>
                  </a:lnTo>
                  <a:lnTo>
                    <a:pt x="40900" y="13705"/>
                  </a:lnTo>
                  <a:lnTo>
                    <a:pt x="43309" y="13763"/>
                  </a:lnTo>
                  <a:lnTo>
                    <a:pt x="45757" y="13782"/>
                  </a:lnTo>
                  <a:lnTo>
                    <a:pt x="50730" y="13782"/>
                  </a:lnTo>
                  <a:lnTo>
                    <a:pt x="53178" y="13763"/>
                  </a:lnTo>
                  <a:lnTo>
                    <a:pt x="55587" y="13705"/>
                  </a:lnTo>
                  <a:lnTo>
                    <a:pt x="57958" y="13647"/>
                  </a:lnTo>
                  <a:lnTo>
                    <a:pt x="60290" y="13570"/>
                  </a:lnTo>
                  <a:lnTo>
                    <a:pt x="62584" y="13474"/>
                  </a:lnTo>
                  <a:lnTo>
                    <a:pt x="64839" y="13377"/>
                  </a:lnTo>
                  <a:lnTo>
                    <a:pt x="67017" y="13242"/>
                  </a:lnTo>
                  <a:lnTo>
                    <a:pt x="69156" y="13107"/>
                  </a:lnTo>
                  <a:lnTo>
                    <a:pt x="71238" y="12953"/>
                  </a:lnTo>
                  <a:lnTo>
                    <a:pt x="73262" y="12799"/>
                  </a:lnTo>
                  <a:lnTo>
                    <a:pt x="75208" y="12606"/>
                  </a:lnTo>
                  <a:lnTo>
                    <a:pt x="77097" y="12414"/>
                  </a:lnTo>
                  <a:lnTo>
                    <a:pt x="78928" y="12221"/>
                  </a:lnTo>
                  <a:lnTo>
                    <a:pt x="80682" y="11990"/>
                  </a:lnTo>
                  <a:lnTo>
                    <a:pt x="82359" y="11778"/>
                  </a:lnTo>
                  <a:lnTo>
                    <a:pt x="83959" y="11527"/>
                  </a:lnTo>
                  <a:lnTo>
                    <a:pt x="85462" y="11276"/>
                  </a:lnTo>
                  <a:lnTo>
                    <a:pt x="86908" y="11026"/>
                  </a:lnTo>
                  <a:lnTo>
                    <a:pt x="88238" y="10756"/>
                  </a:lnTo>
                  <a:lnTo>
                    <a:pt x="89510" y="10467"/>
                  </a:lnTo>
                  <a:lnTo>
                    <a:pt x="90666" y="10178"/>
                  </a:lnTo>
                  <a:lnTo>
                    <a:pt x="91726" y="9889"/>
                  </a:lnTo>
                  <a:lnTo>
                    <a:pt x="92690" y="9580"/>
                  </a:lnTo>
                  <a:lnTo>
                    <a:pt x="93557" y="9272"/>
                  </a:lnTo>
                  <a:lnTo>
                    <a:pt x="93943" y="9098"/>
                  </a:lnTo>
                  <a:lnTo>
                    <a:pt x="94309" y="8944"/>
                  </a:lnTo>
                  <a:lnTo>
                    <a:pt x="94656" y="8790"/>
                  </a:lnTo>
                  <a:lnTo>
                    <a:pt x="94964" y="8617"/>
                  </a:lnTo>
                  <a:lnTo>
                    <a:pt x="95253" y="8443"/>
                  </a:lnTo>
                  <a:lnTo>
                    <a:pt x="95504" y="8289"/>
                  </a:lnTo>
                  <a:lnTo>
                    <a:pt x="95735" y="8115"/>
                  </a:lnTo>
                  <a:lnTo>
                    <a:pt x="95928" y="7942"/>
                  </a:lnTo>
                  <a:lnTo>
                    <a:pt x="96102" y="7768"/>
                  </a:lnTo>
                  <a:lnTo>
                    <a:pt x="96236" y="7595"/>
                  </a:lnTo>
                  <a:lnTo>
                    <a:pt x="96352" y="7422"/>
                  </a:lnTo>
                  <a:lnTo>
                    <a:pt x="96429" y="7248"/>
                  </a:lnTo>
                  <a:lnTo>
                    <a:pt x="96468" y="7075"/>
                  </a:lnTo>
                  <a:lnTo>
                    <a:pt x="96487" y="6901"/>
                  </a:lnTo>
                  <a:lnTo>
                    <a:pt x="96468" y="6708"/>
                  </a:lnTo>
                  <a:lnTo>
                    <a:pt x="96429" y="6535"/>
                  </a:lnTo>
                  <a:lnTo>
                    <a:pt x="96352" y="6361"/>
                  </a:lnTo>
                  <a:lnTo>
                    <a:pt x="96236" y="6188"/>
                  </a:lnTo>
                  <a:lnTo>
                    <a:pt x="96102" y="6015"/>
                  </a:lnTo>
                  <a:lnTo>
                    <a:pt x="95928" y="5841"/>
                  </a:lnTo>
                  <a:lnTo>
                    <a:pt x="95735" y="5668"/>
                  </a:lnTo>
                  <a:lnTo>
                    <a:pt x="95504" y="5513"/>
                  </a:lnTo>
                  <a:lnTo>
                    <a:pt x="95253" y="5340"/>
                  </a:lnTo>
                  <a:lnTo>
                    <a:pt x="94964" y="5166"/>
                  </a:lnTo>
                  <a:lnTo>
                    <a:pt x="94656" y="5012"/>
                  </a:lnTo>
                  <a:lnTo>
                    <a:pt x="94309" y="4839"/>
                  </a:lnTo>
                  <a:lnTo>
                    <a:pt x="93943" y="4685"/>
                  </a:lnTo>
                  <a:lnTo>
                    <a:pt x="93557" y="4530"/>
                  </a:lnTo>
                  <a:lnTo>
                    <a:pt x="92690" y="4203"/>
                  </a:lnTo>
                  <a:lnTo>
                    <a:pt x="91726" y="3914"/>
                  </a:lnTo>
                  <a:lnTo>
                    <a:pt x="90666" y="3605"/>
                  </a:lnTo>
                  <a:lnTo>
                    <a:pt x="89510" y="3316"/>
                  </a:lnTo>
                  <a:lnTo>
                    <a:pt x="88238" y="3046"/>
                  </a:lnTo>
                  <a:lnTo>
                    <a:pt x="86908" y="2776"/>
                  </a:lnTo>
                  <a:lnTo>
                    <a:pt x="85462" y="2507"/>
                  </a:lnTo>
                  <a:lnTo>
                    <a:pt x="83959" y="2256"/>
                  </a:lnTo>
                  <a:lnTo>
                    <a:pt x="82359" y="2025"/>
                  </a:lnTo>
                  <a:lnTo>
                    <a:pt x="80682" y="1793"/>
                  </a:lnTo>
                  <a:lnTo>
                    <a:pt x="78928" y="1581"/>
                  </a:lnTo>
                  <a:lnTo>
                    <a:pt x="77097" y="1369"/>
                  </a:lnTo>
                  <a:lnTo>
                    <a:pt x="75208" y="1177"/>
                  </a:lnTo>
                  <a:lnTo>
                    <a:pt x="73262" y="1003"/>
                  </a:lnTo>
                  <a:lnTo>
                    <a:pt x="71238" y="830"/>
                  </a:lnTo>
                  <a:lnTo>
                    <a:pt x="69156" y="676"/>
                  </a:lnTo>
                  <a:lnTo>
                    <a:pt x="67017" y="541"/>
                  </a:lnTo>
                  <a:lnTo>
                    <a:pt x="64839" y="425"/>
                  </a:lnTo>
                  <a:lnTo>
                    <a:pt x="62584" y="309"/>
                  </a:lnTo>
                  <a:lnTo>
                    <a:pt x="60290" y="213"/>
                  </a:lnTo>
                  <a:lnTo>
                    <a:pt x="57958" y="136"/>
                  </a:lnTo>
                  <a:lnTo>
                    <a:pt x="55587" y="78"/>
                  </a:lnTo>
                  <a:lnTo>
                    <a:pt x="53178" y="39"/>
                  </a:lnTo>
                  <a:lnTo>
                    <a:pt x="50730" y="1"/>
                  </a:lnTo>
                  <a:close/>
                </a:path>
              </a:pathLst>
            </a:custGeom>
            <a:solidFill>
              <a:srgbClr val="261E35">
                <a:alpha val="33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4430" y="608030"/>
            <a:ext cx="5788908" cy="822900"/>
          </a:xfrm>
        </p:spPr>
        <p:txBody>
          <a:bodyPr/>
          <a:lstStyle/>
          <a:p>
            <a:r>
              <a:rPr lang="en-US" sz="2000" dirty="0"/>
              <a:t>Concepts and techniques used in psychoanalysis </a:t>
            </a:r>
          </a:p>
        </p:txBody>
      </p:sp>
      <p:sp>
        <p:nvSpPr>
          <p:cNvPr id="4" name="Content Placeholder 2">
            <a:extLst>
              <a:ext uri="{FF2B5EF4-FFF2-40B4-BE49-F238E27FC236}">
                <a16:creationId xmlns:a16="http://schemas.microsoft.com/office/drawing/2014/main" id="{F950FEAC-80DC-437D-AE08-5E2E25E4CEAD}"/>
              </a:ext>
            </a:extLst>
          </p:cNvPr>
          <p:cNvSpPr>
            <a:spLocks noGrp="1"/>
          </p:cNvSpPr>
          <p:nvPr>
            <p:ph type="subTitle" idx="1"/>
          </p:nvPr>
        </p:nvSpPr>
        <p:spPr>
          <a:xfrm>
            <a:off x="965200" y="1436914"/>
            <a:ext cx="6769100" cy="3314474"/>
          </a:xfrm>
        </p:spPr>
        <p:txBody>
          <a:bodyPr>
            <a:normAutofit fontScale="85000" lnSpcReduction="10000"/>
          </a:bodyPr>
          <a:lstStyle/>
          <a:p>
            <a:endParaRPr lang="en-US" sz="2000" dirty="0"/>
          </a:p>
          <a:p>
            <a:pPr marL="305435" indent="-305435"/>
            <a:r>
              <a:rPr lang="en-US" dirty="0">
                <a:ea typeface="+mn-lt"/>
                <a:cs typeface="+mn-lt"/>
              </a:rPr>
              <a:t> </a:t>
            </a:r>
            <a:r>
              <a:rPr lang="en-US" u="sng" dirty="0">
                <a:ea typeface="+mn-lt"/>
                <a:cs typeface="+mn-lt"/>
              </a:rPr>
              <a:t>Free association</a:t>
            </a:r>
            <a:r>
              <a:rPr lang="en-US" dirty="0">
                <a:ea typeface="+mn-lt"/>
                <a:cs typeface="+mn-lt"/>
              </a:rPr>
              <a:t>: The patient is asked to say whatever comes into his or her mind during therapy sessions. The purpose is to bring forth thoughts and feelings from the unconscious so that the therapist may interpret them.</a:t>
            </a:r>
            <a:endParaRPr lang="en-US" dirty="0"/>
          </a:p>
          <a:p>
            <a:pPr marL="305435" indent="-305435"/>
            <a:r>
              <a:rPr lang="en-US" dirty="0">
                <a:ea typeface="+mn-lt"/>
                <a:cs typeface="+mn-lt"/>
              </a:rPr>
              <a:t>• </a:t>
            </a:r>
            <a:r>
              <a:rPr lang="en-US" u="sng" dirty="0">
                <a:ea typeface="+mn-lt"/>
                <a:cs typeface="+mn-lt"/>
              </a:rPr>
              <a:t>Dream interpretation</a:t>
            </a:r>
            <a:r>
              <a:rPr lang="en-US" dirty="0">
                <a:ea typeface="+mn-lt"/>
                <a:cs typeface="+mn-lt"/>
              </a:rPr>
              <a:t>: Dreams are seen to represent conflict between urges and fears. Interpretation of dreams by the psychoanalyst is used to help achieve therapeutic goals. </a:t>
            </a:r>
            <a:endParaRPr lang="en-US" dirty="0"/>
          </a:p>
          <a:p>
            <a:pPr marL="305435" indent="-305435"/>
            <a:r>
              <a:rPr lang="en-US" dirty="0">
                <a:ea typeface="+mn-lt"/>
                <a:cs typeface="+mn-lt"/>
              </a:rPr>
              <a:t>•</a:t>
            </a:r>
            <a:r>
              <a:rPr lang="en-US" u="sng" dirty="0">
                <a:ea typeface="+mn-lt"/>
                <a:cs typeface="+mn-lt"/>
              </a:rPr>
              <a:t>Therapeutic alliance: </a:t>
            </a:r>
            <a:r>
              <a:rPr lang="en-US" dirty="0">
                <a:ea typeface="+mn-lt"/>
                <a:cs typeface="+mn-lt"/>
              </a:rPr>
              <a:t>This is the bond between the therapist and the patient, who work together toward a therapeutic goal. </a:t>
            </a:r>
            <a:endParaRPr lang="en-US" dirty="0"/>
          </a:p>
          <a:p>
            <a:pPr marL="305435" indent="-305435"/>
            <a:r>
              <a:rPr lang="en-US" dirty="0">
                <a:ea typeface="+mn-lt"/>
                <a:cs typeface="+mn-lt"/>
              </a:rPr>
              <a:t>•</a:t>
            </a:r>
            <a:r>
              <a:rPr lang="en-US" u="sng" dirty="0">
                <a:ea typeface="+mn-lt"/>
                <a:cs typeface="+mn-lt"/>
              </a:rPr>
              <a:t>Transference: </a:t>
            </a:r>
            <a:r>
              <a:rPr lang="en-US" dirty="0">
                <a:ea typeface="+mn-lt"/>
                <a:cs typeface="+mn-lt"/>
              </a:rPr>
              <a:t>Projection of unconscious feelings regarding important figures in the patient’s life onto the therapist. Interpretation of transference is used to help the patient gain insight and resolve unconscious conflict. </a:t>
            </a:r>
            <a:endParaRPr lang="en-US" dirty="0"/>
          </a:p>
          <a:p>
            <a:pPr marL="305435" indent="-305435"/>
            <a:r>
              <a:rPr lang="en-US" dirty="0">
                <a:ea typeface="+mn-lt"/>
                <a:cs typeface="+mn-lt"/>
              </a:rPr>
              <a:t>•</a:t>
            </a:r>
            <a:r>
              <a:rPr lang="en-US" u="sng" dirty="0">
                <a:ea typeface="+mn-lt"/>
                <a:cs typeface="+mn-lt"/>
              </a:rPr>
              <a:t>Countertransference: </a:t>
            </a:r>
            <a:r>
              <a:rPr lang="en-US" dirty="0">
                <a:ea typeface="+mn-lt"/>
                <a:cs typeface="+mn-lt"/>
              </a:rPr>
              <a:t>Projection of unconscious feelings about important figures in the therapist’s life onto the patient. The therapist must remain aware of countertransference issues, as they may interfere with his or her objectivity</a:t>
            </a:r>
            <a:endParaRPr lang="en-US" dirty="0"/>
          </a:p>
          <a:p>
            <a:pPr marL="305435" indent="-305435"/>
            <a:endParaRPr lang="en-US" dirty="0"/>
          </a:p>
        </p:txBody>
      </p:sp>
    </p:spTree>
    <p:extLst>
      <p:ext uri="{BB962C8B-B14F-4D97-AF65-F5344CB8AC3E}">
        <p14:creationId xmlns:p14="http://schemas.microsoft.com/office/powerpoint/2010/main" val="3065417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155" y="1053996"/>
            <a:ext cx="4510123" cy="1565452"/>
          </a:xfrm>
        </p:spPr>
        <p:txBody>
          <a:bodyPr/>
          <a:lstStyle/>
          <a:p>
            <a:pPr>
              <a:buFont typeface="Arial" pitchFamily="34" charset="0"/>
              <a:buChar char="•"/>
            </a:pPr>
            <a:r>
              <a:rPr lang="en-US" sz="1400" dirty="0"/>
              <a:t>psychoanalysis is a therapy as well as a theory.</a:t>
            </a:r>
          </a:p>
          <a:p>
            <a:pPr>
              <a:buFont typeface="Arial" pitchFamily="34" charset="0"/>
              <a:buChar char="•"/>
            </a:pPr>
            <a:r>
              <a:rPr lang="en-US" sz="1400" dirty="0"/>
              <a:t>In psychoanalysis (therapy) Freud would have a patient lie on a couch to relax, and he would sit behind them taking notes while they told him about their dreams and childhood memories. </a:t>
            </a:r>
          </a:p>
        </p:txBody>
      </p:sp>
      <p:sp>
        <p:nvSpPr>
          <p:cNvPr id="4" name="TextBox 3"/>
          <p:cNvSpPr txBox="1"/>
          <p:nvPr/>
        </p:nvSpPr>
        <p:spPr>
          <a:xfrm>
            <a:off x="1106905" y="2756951"/>
            <a:ext cx="4345119" cy="1384995"/>
          </a:xfrm>
          <a:prstGeom prst="rect">
            <a:avLst/>
          </a:prstGeom>
          <a:noFill/>
        </p:spPr>
        <p:txBody>
          <a:bodyPr wrap="square" rtlCol="0">
            <a:spAutoFit/>
          </a:bodyPr>
          <a:lstStyle/>
          <a:p>
            <a:r>
              <a:rPr lang="en-US" dirty="0">
                <a:solidFill>
                  <a:schemeClr val="dk1"/>
                </a:solidFill>
                <a:latin typeface="Mulish"/>
                <a:ea typeface="Mulish"/>
                <a:cs typeface="Mulish"/>
                <a:sym typeface="Mulish"/>
              </a:rPr>
              <a:t>psychoanalysis can be useful in the treatment of:</a:t>
            </a:r>
          </a:p>
          <a:p>
            <a:r>
              <a:rPr lang="en-US" dirty="0">
                <a:solidFill>
                  <a:schemeClr val="dk1"/>
                </a:solidFill>
                <a:latin typeface="Mulish"/>
                <a:ea typeface="Mulish"/>
                <a:cs typeface="Mulish"/>
                <a:sym typeface="Mulish"/>
              </a:rPr>
              <a:t>• Clusters B and C personality disorders </a:t>
            </a:r>
          </a:p>
          <a:p>
            <a:r>
              <a:rPr lang="en-US" dirty="0">
                <a:solidFill>
                  <a:schemeClr val="dk1"/>
                </a:solidFill>
                <a:latin typeface="Mulish"/>
                <a:ea typeface="Mulish"/>
                <a:cs typeface="Mulish"/>
                <a:sym typeface="Mulish"/>
              </a:rPr>
              <a:t>• Anxiety disorders </a:t>
            </a:r>
          </a:p>
          <a:p>
            <a:r>
              <a:rPr lang="en-US" dirty="0">
                <a:solidFill>
                  <a:schemeClr val="dk1"/>
                </a:solidFill>
                <a:latin typeface="Mulish"/>
                <a:ea typeface="Mulish"/>
                <a:cs typeface="Mulish"/>
                <a:sym typeface="Mulish"/>
              </a:rPr>
              <a:t>• Problems coping with life events </a:t>
            </a:r>
          </a:p>
          <a:p>
            <a:r>
              <a:rPr lang="en-US" dirty="0">
                <a:solidFill>
                  <a:schemeClr val="dk1"/>
                </a:solidFill>
                <a:latin typeface="Mulish"/>
                <a:ea typeface="Mulish"/>
                <a:cs typeface="Mulish"/>
                <a:sym typeface="Mulish"/>
              </a:rPr>
              <a:t>• Sexual disorders </a:t>
            </a:r>
          </a:p>
          <a:p>
            <a:r>
              <a:rPr lang="en-US" dirty="0">
                <a:solidFill>
                  <a:schemeClr val="dk1"/>
                </a:solidFill>
                <a:latin typeface="Mulish"/>
                <a:ea typeface="Mulish"/>
                <a:cs typeface="Mulish"/>
                <a:sym typeface="Mulish"/>
              </a:rPr>
              <a:t>•depression</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0788" y="762573"/>
            <a:ext cx="1935956"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3989270"/>
      </p:ext>
    </p:extLst>
  </p:cSld>
  <p:clrMapOvr>
    <a:masterClrMapping/>
  </p:clrMapOvr>
</p:sld>
</file>

<file path=ppt/theme/theme1.xml><?xml version="1.0" encoding="utf-8"?>
<a:theme xmlns:a="http://schemas.openxmlformats.org/drawingml/2006/main" name="Psychologist CV by Slidesgo">
  <a:themeElements>
    <a:clrScheme name="Simple Light">
      <a:dk1>
        <a:srgbClr val="494157"/>
      </a:dk1>
      <a:lt1>
        <a:srgbClr val="FFFFFF"/>
      </a:lt1>
      <a:dk2>
        <a:srgbClr val="FCF6EB"/>
      </a:dk2>
      <a:lt2>
        <a:srgbClr val="F1E8D8"/>
      </a:lt2>
      <a:accent1>
        <a:srgbClr val="C1D9D1"/>
      </a:accent1>
      <a:accent2>
        <a:srgbClr val="F6907D"/>
      </a:accent2>
      <a:accent3>
        <a:srgbClr val="FFE8AA"/>
      </a:accent3>
      <a:accent4>
        <a:srgbClr val="AED6F0"/>
      </a:accent4>
      <a:accent5>
        <a:srgbClr val="F0B9B0"/>
      </a:accent5>
      <a:accent6>
        <a:srgbClr val="427672"/>
      </a:accent6>
      <a:hlink>
        <a:srgbClr val="49415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1651</Words>
  <Application>Microsoft Office PowerPoint</Application>
  <PresentationFormat>On-screen Show (16:9)</PresentationFormat>
  <Paragraphs>98</Paragraphs>
  <Slides>20</Slides>
  <Notes>5</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20</vt:i4>
      </vt:variant>
    </vt:vector>
  </HeadingPairs>
  <TitlesOfParts>
    <vt:vector size="33" baseType="lpstr">
      <vt:lpstr>Frutiger W01</vt:lpstr>
      <vt:lpstr>ProximaNova</vt:lpstr>
      <vt:lpstr>Darker Grotesque Medium</vt:lpstr>
      <vt:lpstr>Mulish</vt:lpstr>
      <vt:lpstr>Loved by the King</vt:lpstr>
      <vt:lpstr>Arial</vt:lpstr>
      <vt:lpstr>Roboto Condensed Light</vt:lpstr>
      <vt:lpstr>Wingdings</vt:lpstr>
      <vt:lpstr>Adamina</vt:lpstr>
      <vt:lpstr>Mulish SemiBold</vt:lpstr>
      <vt:lpstr>Bebas Neue</vt:lpstr>
      <vt:lpstr>Roboto Condensed</vt:lpstr>
      <vt:lpstr>Psychologist CV by Slidesgo</vt:lpstr>
      <vt:lpstr>Psychotherapy </vt:lpstr>
      <vt:lpstr>What is Psychotherapy?</vt:lpstr>
      <vt:lpstr>Does psychotherapy work?</vt:lpstr>
      <vt:lpstr>Therapy Sessions</vt:lpstr>
      <vt:lpstr>Psychotherapy Types</vt:lpstr>
      <vt:lpstr>psychoanalysis</vt:lpstr>
      <vt:lpstr>It is a more intensive form of  psychodynamic therapy   sessions are typically conducted  3 or more times a week  </vt:lpstr>
      <vt:lpstr>Concepts and techniques used in psychoanalysis </vt:lpstr>
      <vt:lpstr>PowerPoint Presentation</vt:lpstr>
      <vt:lpstr>Cognitive behavioral therapy </vt:lpstr>
      <vt:lpstr>PowerPoint Presentation</vt:lpstr>
      <vt:lpstr>How CBT works</vt:lpstr>
      <vt:lpstr> Characteristics of CBT </vt:lpstr>
      <vt:lpstr>Types of CBT</vt:lpstr>
      <vt:lpstr>Brief CBT</vt:lpstr>
      <vt:lpstr> Rational Emotive Behavioral Therapy</vt:lpstr>
      <vt:lpstr>PowerPoint Presentation</vt:lpstr>
      <vt:lpstr>Structured cognitive behavioral training (SCBT)</vt:lpstr>
      <vt:lpstr>Dialectical behaviour therapy (DBT) </vt:lpstr>
      <vt:lpstr>Group therapy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Psychotherapy</dc:title>
  <dc:creator>User</dc:creator>
  <cp:lastModifiedBy>othmanali197@gmail.com</cp:lastModifiedBy>
  <cp:revision>15</cp:revision>
  <dcterms:modified xsi:type="dcterms:W3CDTF">2022-08-07T18:24:16Z</dcterms:modified>
</cp:coreProperties>
</file>