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26" name="Picture 2" descr="C:\Users\ahmadaser\Downloads\كس\Slid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242" name="Picture 2" descr="C:\Users\ahmadaser\Downloads\كس\Slide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1266" name="Picture 2" descr="C:\Users\ahmadaser\Downloads\كس\Slide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2290" name="Picture 2" descr="C:\Users\ahmadaser\Downloads\كس\Slide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3314" name="Picture 2" descr="C:\Users\ahmadaser\Downloads\كس\Slide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4338" name="Picture 2" descr="C:\Users\ahmadaser\Downloads\كس\Slide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5362" name="Picture 2" descr="C:\Users\ahmadaser\Downloads\كس\Slide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6386" name="Picture 2" descr="C:\Users\ahmadaser\Downloads\كس\Slide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7410" name="Picture 2" descr="C:\Users\ahmadaser\Downloads\كس\Slide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8434" name="Picture 2" descr="C:\Users\ahmadaser\Downloads\كس\Slide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9458" name="Picture 2" descr="C:\Users\ahmadaser\Downloads\كس\Slide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2051" name="Picture 3" descr="C:\Users\ahmadaser\Downloads\كس\Slid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20482" name="Picture 2" descr="C:\Users\ahmadaser\Downloads\كس\Slide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21506" name="Picture 2" descr="C:\Users\ahmadaser\Downloads\كس\Slide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22530" name="Picture 2" descr="C:\Users\ahmadaser\Downloads\كس\Slide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23554" name="Picture 2" descr="C:\Users\ahmadaser\Downloads\كس\Slide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24578" name="Picture 2" descr="C:\Users\ahmadaser\Downloads\كس\Slide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25602" name="Picture 2" descr="C:\Users\ahmadaser\Downloads\كس\Slide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26626" name="Picture 2" descr="C:\Users\ahmadaser\Downloads\كس\Slide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27650" name="Picture 2" descr="C:\Users\ahmadaser\Downloads\كس\Slide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28674" name="Picture 2" descr="C:\Users\ahmadaser\Downloads\كس\Slide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29698" name="Picture 2" descr="C:\Users\ahmadaser\Downloads\كس\Slide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074" name="Picture 2" descr="C:\Users\ahmadaser\Downloads\كس\Slid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0722" name="Picture 2" descr="C:\Users\ahmadaser\Downloads\كس\Slide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1746" name="Picture 2" descr="C:\Users\ahmadaser\Downloads\كس\Slide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2770" name="Picture 2" descr="C:\Users\ahmadaser\Downloads\كس\Slide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3794" name="Picture 2" descr="C:\Users\ahmadaser\Downloads\كس\Slide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4818" name="Picture 2" descr="C:\Users\ahmadaser\Downloads\كس\Slide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5845" name="Picture 5" descr="C:\Users\ahmadaser\Downloads\كس\Slide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81493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6867" name="Picture 3" descr="C:\Users\ahmadaser\Downloads\كس\WhatsApp Image 2019-11-06 at 6.09.04 PM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-381000"/>
            <a:ext cx="7086600" cy="708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7890" name="Picture 2" descr="C:\Users\ahmadaser\Downloads\كس\WhatsApp Image 2019-11-06 at 6.09.04 PM (2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781800" cy="678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8914" name="Picture 2" descr="C:\Users\ahmadaser\Downloads\كس\WhatsApp Image 2019-11-06 at 6.09.04 P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4178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leena mahmoud\Downloads\arterio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2" y="685800"/>
            <a:ext cx="9056318" cy="617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657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098" name="Picture 2" descr="C:\Users\ahmadaser\Downloads\كس\Slid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muscle fibers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leena mahmoud\Downloads\c Mua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3152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8216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leena mahmoud\Downloads\capilla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721"/>
            <a:ext cx="91821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8381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leena mahmoud\Downloads\vein valv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42" y="533401"/>
            <a:ext cx="8778658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095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Vein valve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leena mahmoud\Downloads\ve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" y="1314450"/>
            <a:ext cx="8982205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531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5122" name="Picture 2" descr="C:\Users\ahmadaser\Downloads\كس\Slid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6146" name="Picture 2" descr="C:\Users\ahmadaser\Downloads\كس\Slid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7170" name="Picture 2" descr="C:\Users\ahmadaser\Downloads\كس\Slide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8194" name="Picture 2" descr="C:\Users\ahmadaser\Downloads\كس\Slide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9218" name="Picture 2" descr="C:\Users\ahmadaser\Downloads\كس\Slide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5</Words>
  <Application>Microsoft Office PowerPoint</Application>
  <PresentationFormat>On-screen Show (4:3)</PresentationFormat>
  <Paragraphs>2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Cardiac muscle fibers</vt:lpstr>
      <vt:lpstr>PowerPoint Presentation</vt:lpstr>
      <vt:lpstr>PowerPoint Presentation</vt:lpstr>
      <vt:lpstr>Vein valve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ahmadaser</dc:creator>
  <cp:lastModifiedBy>leena mahmoud</cp:lastModifiedBy>
  <cp:revision>5</cp:revision>
  <dcterms:created xsi:type="dcterms:W3CDTF">2006-08-16T00:00:00Z</dcterms:created>
  <dcterms:modified xsi:type="dcterms:W3CDTF">2020-11-25T12:06:11Z</dcterms:modified>
</cp:coreProperties>
</file>