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56" r:id="rId4"/>
    <p:sldId id="257" r:id="rId5"/>
    <p:sldId id="265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ACA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600E-1871-45EB-964D-EA8152C492EF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4691-6877-42A2-9ED9-377B34B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6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600E-1871-45EB-964D-EA8152C492EF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4691-6877-42A2-9ED9-377B34B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565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600E-1871-45EB-964D-EA8152C492EF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4691-6877-42A2-9ED9-377B34B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74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600E-1871-45EB-964D-EA8152C492EF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4691-6877-42A2-9ED9-377B34B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192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600E-1871-45EB-964D-EA8152C492EF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4691-6877-42A2-9ED9-377B34B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047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600E-1871-45EB-964D-EA8152C492EF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4691-6877-42A2-9ED9-377B34B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129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600E-1871-45EB-964D-EA8152C492EF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4691-6877-42A2-9ED9-377B34B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771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600E-1871-45EB-964D-EA8152C492EF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4691-6877-42A2-9ED9-377B34B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5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600E-1871-45EB-964D-EA8152C492EF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4691-6877-42A2-9ED9-377B34B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935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600E-1871-45EB-964D-EA8152C492EF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4691-6877-42A2-9ED9-377B34B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32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600E-1871-45EB-964D-EA8152C492EF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4691-6877-42A2-9ED9-377B34B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386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5600E-1871-45EB-964D-EA8152C492EF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64691-6877-42A2-9ED9-377B34BA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30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056" y="773458"/>
            <a:ext cx="1060486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rgbClr val="0000FF"/>
                </a:solidFill>
              </a:rPr>
              <a:t>LABORATORY  GLASSWARE AND EQUIOPMEWNT</a:t>
            </a:r>
          </a:p>
          <a:p>
            <a:pPr algn="ctr"/>
            <a:endParaRPr lang="en-US" sz="2400" u="sng" dirty="0" smtClean="0">
              <a:solidFill>
                <a:srgbClr val="0000FF"/>
              </a:solidFill>
            </a:endParaRPr>
          </a:p>
          <a:p>
            <a:pPr algn="ctr"/>
            <a:r>
              <a:rPr lang="en-US" sz="24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ar-JO" sz="2400" b="1" u="sng" dirty="0" smtClean="0">
                <a:solidFill>
                  <a:srgbClr val="FF0000"/>
                </a:solidFill>
                <a:latin typeface="Arial" panose="020B0604020202020204" pitchFamily="34" charset="0"/>
              </a:rPr>
              <a:t>الادوات  الزجاجية  ومعدات  </a:t>
            </a:r>
            <a:r>
              <a:rPr lang="ar-JO" sz="2400" b="1" u="sng" dirty="0">
                <a:solidFill>
                  <a:srgbClr val="FF0000"/>
                </a:solidFill>
                <a:latin typeface="Arial" panose="020B0604020202020204" pitchFamily="34" charset="0"/>
              </a:rPr>
              <a:t>المختبرات</a:t>
            </a:r>
            <a:r>
              <a:rPr lang="en-US" sz="24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ar-JO" sz="2400" b="1" u="sng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ar-JO" sz="2400" b="1" u="sng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 of general chemistry  (1)  </a:t>
            </a:r>
            <a:r>
              <a:rPr lang="en-US" sz="2400" b="1" u="sng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Chem</a:t>
            </a:r>
            <a:r>
              <a:rPr lang="en-US" sz="24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0303105</a:t>
            </a:r>
            <a:endParaRPr lang="en-US" sz="2400" b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ar-JO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Chem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Dept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Mutah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</a:t>
            </a:r>
            <a:endParaRPr lang="en-US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Jordan</a:t>
            </a:r>
          </a:p>
          <a:p>
            <a:pPr algn="ctr"/>
            <a:endParaRPr lang="en-US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 Kamal A Momani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 14 2021</a:t>
            </a:r>
          </a:p>
          <a:p>
            <a:pPr algn="ctr"/>
            <a:endParaRPr lang="en-US" sz="2400" u="sng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67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48229" y="1781657"/>
            <a:ext cx="882468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See the following link for Lab glassware </a:t>
            </a:r>
            <a:r>
              <a:rPr lang="en-US" sz="240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“DEMO” </a:t>
            </a:r>
            <a:r>
              <a:rPr lang="en-US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and apparatus,</a:t>
            </a:r>
          </a:p>
          <a:p>
            <a:endParaRPr lang="en-US" sz="2400" dirty="0">
              <a:latin typeface="Arial Black" panose="020B0A04020102020204" pitchFamily="34" charset="0"/>
            </a:endParaRPr>
          </a:p>
          <a:p>
            <a:endParaRPr lang="en-US" sz="2400" dirty="0" smtClean="0">
              <a:latin typeface="Arial Black" panose="020B0A04020102020204" pitchFamily="34" charset="0"/>
            </a:endParaRPr>
          </a:p>
          <a:p>
            <a:r>
              <a:rPr lang="en-US" sz="240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://youtu.be/Bp2DI32X4wE</a:t>
            </a:r>
            <a:endParaRPr lang="en-US" sz="2400" dirty="0">
              <a:solidFill>
                <a:srgbClr val="0000FF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3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343" y="966168"/>
            <a:ext cx="10871200" cy="540560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flipH="1">
            <a:off x="1973941" y="566058"/>
            <a:ext cx="60846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 smtClean="0">
                <a:solidFill>
                  <a:srgbClr val="0000FF"/>
                </a:solidFill>
              </a:rPr>
              <a:t>Lab Glassware and equipment</a:t>
            </a:r>
            <a:endParaRPr lang="en-US" sz="2000" b="1" u="sng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14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233" y="1167065"/>
            <a:ext cx="10551693" cy="5293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02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3353" y="1095152"/>
            <a:ext cx="7796462" cy="4773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59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935" y="1353152"/>
            <a:ext cx="10166684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9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E1F473304EDA9740891CED1152B94EA3" ma:contentTypeVersion="4" ma:contentTypeDescription="إنشاء مستند جديد." ma:contentTypeScope="" ma:versionID="598a64404c6fc695a02eb24ec167a980">
  <xsd:schema xmlns:xsd="http://www.w3.org/2001/XMLSchema" xmlns:xs="http://www.w3.org/2001/XMLSchema" xmlns:p="http://schemas.microsoft.com/office/2006/metadata/properties" xmlns:ns2="18c484e5-e1d3-43ca-a632-40f8879a6329" targetNamespace="http://schemas.microsoft.com/office/2006/metadata/properties" ma:root="true" ma:fieldsID="51441fcbce15db30db0d9dbeb43a0ac5" ns2:_="">
    <xsd:import namespace="18c484e5-e1d3-43ca-a632-40f8879a63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c484e5-e1d3-43ca-a632-40f8879a63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7E1F07B-1BD2-4088-9BCA-157A7DA6B5B9}"/>
</file>

<file path=customXml/itemProps2.xml><?xml version="1.0" encoding="utf-8"?>
<ds:datastoreItem xmlns:ds="http://schemas.openxmlformats.org/officeDocument/2006/customXml" ds:itemID="{AC551820-6E02-4C73-9D66-924F65164B7D}"/>
</file>

<file path=customXml/itemProps3.xml><?xml version="1.0" encoding="utf-8"?>
<ds:datastoreItem xmlns:ds="http://schemas.openxmlformats.org/officeDocument/2006/customXml" ds:itemID="{1DF95E68-2726-4DEE-80C1-9AD120AA609E}"/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50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28</cp:revision>
  <dcterms:created xsi:type="dcterms:W3CDTF">2021-03-05T12:36:57Z</dcterms:created>
  <dcterms:modified xsi:type="dcterms:W3CDTF">2021-11-29T20:44:15Z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0x010100E1F473304EDA9740891CED1152B94EA3</vt:lpwstr>
  </property>
</Properties>
</file>